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B9E2E-86CF-4D03-8F3C-5839C473C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960B1A-CCCC-4FB8-A469-B36A2D54F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1F203-B40B-469A-99B8-3A8FB8FB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EC81-7D06-4F45-9712-E5DD54201B1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D1C3B-EF51-41B1-9F39-D388AF43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6EEA8-996B-44D6-A383-FB9EEE05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74FD-5C6D-4E08-9556-D6F52DF5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0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FBCBB-1E22-4DA2-B433-A26B3C33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759D10-F3E3-4E4D-8F70-A5218635A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25BC4-2240-4DED-B3A0-21A99DDA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EC81-7D06-4F45-9712-E5DD54201B1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366F8-C4B7-4E7C-A2FD-8DA9D348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93B11-33AF-41FE-A00E-F9C43B6D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74FD-5C6D-4E08-9556-D6F52DF5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0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5185D7-621F-4001-ACEA-D2E3B6B4B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7212EF-3B79-4CC9-A2E6-40A89D35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C72A7-56D8-4F34-82E3-95728470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EC81-7D06-4F45-9712-E5DD54201B1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499D4-4087-4CC5-AE6B-EFC3D517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CF1CB-0A54-4207-A201-458551DD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74FD-5C6D-4E08-9556-D6F52DF5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25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F73B4-066A-4178-AE00-C60C4181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DEEA2-484C-4D70-AD92-76F1184C3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173FB-AF7A-4B38-B5DB-332B34A7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EC81-7D06-4F45-9712-E5DD54201B1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DFF2F-3C80-4E55-89D6-FA585BC2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0E8E9-CCD2-404F-9773-7CBCCD56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74FD-5C6D-4E08-9556-D6F52DF5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2A6ED-56EA-4FDF-AA8E-EE601C85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E6D48-0B17-4E10-AE0F-8D5CF48F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A2D5D-F2C9-49BB-9731-67BE3C8F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EC81-7D06-4F45-9712-E5DD54201B1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5DA04-1AB4-4CBD-9513-A62169E5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1D703-45F0-4E98-8C51-B31C5358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74FD-5C6D-4E08-9556-D6F52DF5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4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BFA48-C8AC-4013-A057-EDFFD80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AFFAC-72C0-4D80-8135-53FA8D951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ECADF-2085-4C00-88FB-EF278CE5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44B876-34BD-40FD-95E0-15F3B368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EC81-7D06-4F45-9712-E5DD54201B1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BDA27-685F-4D8B-8F5A-360F438F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3BE51-AF6C-41EA-9533-A57C2CDF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74FD-5C6D-4E08-9556-D6F52DF5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6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51754-78F1-415F-B388-AEB1AFF2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B5DAF-4646-493E-BE70-B0374B809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687CB4-F6F8-4684-A3ED-7A3DF1CEC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1C0C83-3C9C-4C6B-9062-2D368A752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D9928-219D-4D7C-B836-9A57FCFB4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42670C-CCD6-45F2-9A53-9B08C3B8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EC81-7D06-4F45-9712-E5DD54201B1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457651-9F4B-4D84-8A02-B0F60F7F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78D950-4EEE-4546-A81E-11134E1E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74FD-5C6D-4E08-9556-D6F52DF5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26A1C-629E-4EC8-8DA9-8F01F5AB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10B298-3192-4545-BB85-49FD954A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EC81-7D06-4F45-9712-E5DD54201B1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B0CB6E-5D44-4892-AB7C-B87268FE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F6095-6C49-4C5E-ACD7-87E5DA29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74FD-5C6D-4E08-9556-D6F52DF5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3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E670F3-4160-481E-95C7-49E7205B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EC81-7D06-4F45-9712-E5DD54201B1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13EE84-F7A9-458C-9B77-E6EF0A6B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EBA07F-B6AC-4EBA-87D4-A2EDE85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74FD-5C6D-4E08-9556-D6F52DF5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0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F723A-B26F-40C2-B374-8D637DDD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3E317-F21E-4BA0-A371-4C861BDB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AD56B2-BD5A-4EF0-BF15-65E11D78A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AC9E6-2B8C-4092-BF97-98CD9284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EC81-7D06-4F45-9712-E5DD54201B1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37C4C0-8F66-4DAF-8CE7-D164D5FE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CDB42-373D-4FE6-BCD5-09BDF9F7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74FD-5C6D-4E08-9556-D6F52DF5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2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C42CF-7A4E-4B74-BF73-EF014B56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53593E-A67C-4B87-8DCC-5B224BE09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A9C56B-6BBC-4157-BA38-CBDE2B37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24768-08D4-4A02-B2C5-59EA3C2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EC81-7D06-4F45-9712-E5DD54201B1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61D0A4-00B8-4543-BEEE-B1A63739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AF84D3-FE33-4836-BE2F-AF9A2C62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74FD-5C6D-4E08-9556-D6F52DF5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3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C58575-04AD-40EB-BD2A-EAA79794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5D9CE-C01B-432D-BB61-B4A0601A9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9B787-322B-4FCB-83CB-6766C2147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8EC81-7D06-4F45-9712-E5DD54201B1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FA277-D1B0-4E94-92BE-509A61D56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21896-2009-4A50-A60F-9F961FA8F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74FD-5C6D-4E08-9556-D6F52DF5A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6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836C0C8C-B2C4-4B40-B35C-FF08978FFF7D}"/>
              </a:ext>
            </a:extLst>
          </p:cNvPr>
          <p:cNvGrpSpPr/>
          <p:nvPr/>
        </p:nvGrpSpPr>
        <p:grpSpPr>
          <a:xfrm>
            <a:off x="2939528" y="667129"/>
            <a:ext cx="1924364" cy="2935060"/>
            <a:chOff x="2939528" y="667129"/>
            <a:chExt cx="1924364" cy="2935060"/>
          </a:xfrm>
        </p:grpSpPr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328FD290-1B9B-47DC-A4BA-9E8308C9125F}"/>
                </a:ext>
              </a:extLst>
            </p:cNvPr>
            <p:cNvSpPr/>
            <p:nvPr/>
          </p:nvSpPr>
          <p:spPr>
            <a:xfrm rot="13454279">
              <a:off x="2939528" y="2106000"/>
              <a:ext cx="1924362" cy="1496189"/>
            </a:xfrm>
            <a:prstGeom prst="parallelogram">
              <a:avLst>
                <a:gd name="adj" fmla="val 6232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6BFBEA-2241-43D0-B9D5-CC89C9BD3EEF}"/>
                </a:ext>
              </a:extLst>
            </p:cNvPr>
            <p:cNvGrpSpPr/>
            <p:nvPr/>
          </p:nvGrpSpPr>
          <p:grpSpPr>
            <a:xfrm>
              <a:off x="2939528" y="1384743"/>
              <a:ext cx="1924363" cy="2126189"/>
              <a:chOff x="2167590" y="2160000"/>
              <a:chExt cx="1924363" cy="2126189"/>
            </a:xfrm>
            <a:solidFill>
              <a:srgbClr val="FF0000"/>
            </a:solidFill>
          </p:grpSpPr>
          <p:sp>
            <p:nvSpPr>
              <p:cNvPr id="19" name="平行四边形 18">
                <a:extLst>
                  <a:ext uri="{FF2B5EF4-FFF2-40B4-BE49-F238E27FC236}">
                    <a16:creationId xmlns:a16="http://schemas.microsoft.com/office/drawing/2014/main" id="{48955F2F-D893-434E-8B0B-C981FAAF0528}"/>
                  </a:ext>
                </a:extLst>
              </p:cNvPr>
              <p:cNvSpPr/>
              <p:nvPr/>
            </p:nvSpPr>
            <p:spPr>
              <a:xfrm rot="13454279">
                <a:off x="2167591" y="2790000"/>
                <a:ext cx="1924362" cy="1496189"/>
              </a:xfrm>
              <a:prstGeom prst="parallelogram">
                <a:avLst>
                  <a:gd name="adj" fmla="val 62325"/>
                </a:avLst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>
                <a:extLst>
                  <a:ext uri="{FF2B5EF4-FFF2-40B4-BE49-F238E27FC236}">
                    <a16:creationId xmlns:a16="http://schemas.microsoft.com/office/drawing/2014/main" id="{322E8090-D643-4AE6-A8E3-D5EF7A75AD0E}"/>
                  </a:ext>
                </a:extLst>
              </p:cNvPr>
              <p:cNvSpPr/>
              <p:nvPr/>
            </p:nvSpPr>
            <p:spPr>
              <a:xfrm rot="13454279">
                <a:off x="2167591" y="2700000"/>
                <a:ext cx="1924362" cy="1496189"/>
              </a:xfrm>
              <a:prstGeom prst="parallelogram">
                <a:avLst>
                  <a:gd name="adj" fmla="val 62325"/>
                </a:avLst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>
                <a:extLst>
                  <a:ext uri="{FF2B5EF4-FFF2-40B4-BE49-F238E27FC236}">
                    <a16:creationId xmlns:a16="http://schemas.microsoft.com/office/drawing/2014/main" id="{258B737E-8AD3-408F-BC7D-5D8F51203913}"/>
                  </a:ext>
                </a:extLst>
              </p:cNvPr>
              <p:cNvSpPr/>
              <p:nvPr/>
            </p:nvSpPr>
            <p:spPr>
              <a:xfrm rot="13454279">
                <a:off x="2167590" y="2610000"/>
                <a:ext cx="1924362" cy="1496189"/>
              </a:xfrm>
              <a:prstGeom prst="parallelogram">
                <a:avLst>
                  <a:gd name="adj" fmla="val 62325"/>
                </a:avLst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6969EF36-307A-4097-A2F9-2467C7680A74}"/>
                  </a:ext>
                </a:extLst>
              </p:cNvPr>
              <p:cNvSpPr/>
              <p:nvPr/>
            </p:nvSpPr>
            <p:spPr>
              <a:xfrm rot="13454279">
                <a:off x="2167590" y="2520000"/>
                <a:ext cx="1924362" cy="1496189"/>
              </a:xfrm>
              <a:prstGeom prst="parallelogram">
                <a:avLst>
                  <a:gd name="adj" fmla="val 62325"/>
                </a:avLst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>
                <a:extLst>
                  <a:ext uri="{FF2B5EF4-FFF2-40B4-BE49-F238E27FC236}">
                    <a16:creationId xmlns:a16="http://schemas.microsoft.com/office/drawing/2014/main" id="{AB264029-2F31-4464-9EFE-87DEC4F892C3}"/>
                  </a:ext>
                </a:extLst>
              </p:cNvPr>
              <p:cNvSpPr/>
              <p:nvPr/>
            </p:nvSpPr>
            <p:spPr>
              <a:xfrm rot="13454279">
                <a:off x="2167590" y="2430000"/>
                <a:ext cx="1924362" cy="1496189"/>
              </a:xfrm>
              <a:prstGeom prst="parallelogram">
                <a:avLst>
                  <a:gd name="adj" fmla="val 62325"/>
                </a:avLst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平行四边形 23">
                <a:extLst>
                  <a:ext uri="{FF2B5EF4-FFF2-40B4-BE49-F238E27FC236}">
                    <a16:creationId xmlns:a16="http://schemas.microsoft.com/office/drawing/2014/main" id="{340022E7-7A7D-4C98-833F-02924AE14F6D}"/>
                  </a:ext>
                </a:extLst>
              </p:cNvPr>
              <p:cNvSpPr/>
              <p:nvPr/>
            </p:nvSpPr>
            <p:spPr>
              <a:xfrm rot="13454279">
                <a:off x="2167590" y="2340000"/>
                <a:ext cx="1924362" cy="1496189"/>
              </a:xfrm>
              <a:prstGeom prst="parallelogram">
                <a:avLst>
                  <a:gd name="adj" fmla="val 62325"/>
                </a:avLst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平行四边形 24">
                <a:extLst>
                  <a:ext uri="{FF2B5EF4-FFF2-40B4-BE49-F238E27FC236}">
                    <a16:creationId xmlns:a16="http://schemas.microsoft.com/office/drawing/2014/main" id="{086E10C4-CE05-4A12-82D6-9F64BCA8F1B5}"/>
                  </a:ext>
                </a:extLst>
              </p:cNvPr>
              <p:cNvSpPr/>
              <p:nvPr/>
            </p:nvSpPr>
            <p:spPr>
              <a:xfrm rot="13454279">
                <a:off x="2167590" y="2251487"/>
                <a:ext cx="1924362" cy="1496189"/>
              </a:xfrm>
              <a:prstGeom prst="parallelogram">
                <a:avLst>
                  <a:gd name="adj" fmla="val 62325"/>
                </a:avLst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197A9C1A-FD22-4F6D-BF99-99C73B6AF787}"/>
                  </a:ext>
                </a:extLst>
              </p:cNvPr>
              <p:cNvSpPr/>
              <p:nvPr/>
            </p:nvSpPr>
            <p:spPr>
              <a:xfrm rot="13454279">
                <a:off x="2167590" y="2160000"/>
                <a:ext cx="1924362" cy="1496189"/>
              </a:xfrm>
              <a:prstGeom prst="parallelogram">
                <a:avLst>
                  <a:gd name="adj" fmla="val 62325"/>
                </a:avLst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C57121F-B8AA-4800-ACE5-F256933198D5}"/>
                </a:ext>
              </a:extLst>
            </p:cNvPr>
            <p:cNvGrpSpPr/>
            <p:nvPr/>
          </p:nvGrpSpPr>
          <p:grpSpPr>
            <a:xfrm>
              <a:off x="2939529" y="667129"/>
              <a:ext cx="1924363" cy="2126189"/>
              <a:chOff x="2167590" y="2160000"/>
              <a:chExt cx="1924363" cy="2126189"/>
            </a:xfrm>
          </p:grpSpPr>
          <p:sp>
            <p:nvSpPr>
              <p:cNvPr id="16" name="平行四边形 15">
                <a:extLst>
                  <a:ext uri="{FF2B5EF4-FFF2-40B4-BE49-F238E27FC236}">
                    <a16:creationId xmlns:a16="http://schemas.microsoft.com/office/drawing/2014/main" id="{46FFA0E6-8E3C-4D17-A2E9-11BA6B0E4658}"/>
                  </a:ext>
                </a:extLst>
              </p:cNvPr>
              <p:cNvSpPr/>
              <p:nvPr/>
            </p:nvSpPr>
            <p:spPr>
              <a:xfrm rot="13454279">
                <a:off x="2167591" y="2790000"/>
                <a:ext cx="1924362" cy="1496189"/>
              </a:xfrm>
              <a:prstGeom prst="parallelogram">
                <a:avLst>
                  <a:gd name="adj" fmla="val 623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>
                <a:extLst>
                  <a:ext uri="{FF2B5EF4-FFF2-40B4-BE49-F238E27FC236}">
                    <a16:creationId xmlns:a16="http://schemas.microsoft.com/office/drawing/2014/main" id="{0CA37D2D-E905-4C58-84AD-5B6A8CD6E4E7}"/>
                  </a:ext>
                </a:extLst>
              </p:cNvPr>
              <p:cNvSpPr/>
              <p:nvPr/>
            </p:nvSpPr>
            <p:spPr>
              <a:xfrm rot="13454279">
                <a:off x="2167591" y="2700000"/>
                <a:ext cx="1924362" cy="1496189"/>
              </a:xfrm>
              <a:prstGeom prst="parallelogram">
                <a:avLst>
                  <a:gd name="adj" fmla="val 623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5B34C208-64F1-4598-AA49-7153E52316F7}"/>
                  </a:ext>
                </a:extLst>
              </p:cNvPr>
              <p:cNvSpPr/>
              <p:nvPr/>
            </p:nvSpPr>
            <p:spPr>
              <a:xfrm rot="13454279">
                <a:off x="2167590" y="2610000"/>
                <a:ext cx="1924362" cy="1496189"/>
              </a:xfrm>
              <a:prstGeom prst="parallelogram">
                <a:avLst>
                  <a:gd name="adj" fmla="val 623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>
                <a:extLst>
                  <a:ext uri="{FF2B5EF4-FFF2-40B4-BE49-F238E27FC236}">
                    <a16:creationId xmlns:a16="http://schemas.microsoft.com/office/drawing/2014/main" id="{CFCF8D4B-D9F4-48C0-B3F1-6E3374B91478}"/>
                  </a:ext>
                </a:extLst>
              </p:cNvPr>
              <p:cNvSpPr/>
              <p:nvPr/>
            </p:nvSpPr>
            <p:spPr>
              <a:xfrm rot="13454279">
                <a:off x="2167590" y="2520000"/>
                <a:ext cx="1924362" cy="1496189"/>
              </a:xfrm>
              <a:prstGeom prst="parallelogram">
                <a:avLst>
                  <a:gd name="adj" fmla="val 623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>
                <a:extLst>
                  <a:ext uri="{FF2B5EF4-FFF2-40B4-BE49-F238E27FC236}">
                    <a16:creationId xmlns:a16="http://schemas.microsoft.com/office/drawing/2014/main" id="{71A357DD-45B7-4E80-B4FB-2B7C3122CEC3}"/>
                  </a:ext>
                </a:extLst>
              </p:cNvPr>
              <p:cNvSpPr/>
              <p:nvPr/>
            </p:nvSpPr>
            <p:spPr>
              <a:xfrm rot="13454279">
                <a:off x="2167590" y="2430000"/>
                <a:ext cx="1924362" cy="1496189"/>
              </a:xfrm>
              <a:prstGeom prst="parallelogram">
                <a:avLst>
                  <a:gd name="adj" fmla="val 623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平行四边形 10">
                <a:extLst>
                  <a:ext uri="{FF2B5EF4-FFF2-40B4-BE49-F238E27FC236}">
                    <a16:creationId xmlns:a16="http://schemas.microsoft.com/office/drawing/2014/main" id="{EEF535C4-B3E4-42DC-89DA-E31E85133961}"/>
                  </a:ext>
                </a:extLst>
              </p:cNvPr>
              <p:cNvSpPr/>
              <p:nvPr/>
            </p:nvSpPr>
            <p:spPr>
              <a:xfrm rot="13454279">
                <a:off x="2167590" y="2340000"/>
                <a:ext cx="1924362" cy="1496189"/>
              </a:xfrm>
              <a:prstGeom prst="parallelogram">
                <a:avLst>
                  <a:gd name="adj" fmla="val 623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>
                <a:extLst>
                  <a:ext uri="{FF2B5EF4-FFF2-40B4-BE49-F238E27FC236}">
                    <a16:creationId xmlns:a16="http://schemas.microsoft.com/office/drawing/2014/main" id="{6AB29145-F944-4F67-B299-2DFAA77FC4D5}"/>
                  </a:ext>
                </a:extLst>
              </p:cNvPr>
              <p:cNvSpPr/>
              <p:nvPr/>
            </p:nvSpPr>
            <p:spPr>
              <a:xfrm rot="13454279">
                <a:off x="2167590" y="2251487"/>
                <a:ext cx="1924362" cy="1496189"/>
              </a:xfrm>
              <a:prstGeom prst="parallelogram">
                <a:avLst>
                  <a:gd name="adj" fmla="val 623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平行四边形 7">
                <a:extLst>
                  <a:ext uri="{FF2B5EF4-FFF2-40B4-BE49-F238E27FC236}">
                    <a16:creationId xmlns:a16="http://schemas.microsoft.com/office/drawing/2014/main" id="{EA1CAFDE-3E18-475B-802B-CCB86578693E}"/>
                  </a:ext>
                </a:extLst>
              </p:cNvPr>
              <p:cNvSpPr/>
              <p:nvPr/>
            </p:nvSpPr>
            <p:spPr>
              <a:xfrm rot="13454279">
                <a:off x="2167590" y="2160000"/>
                <a:ext cx="1924362" cy="1496189"/>
              </a:xfrm>
              <a:prstGeom prst="parallelogram">
                <a:avLst>
                  <a:gd name="adj" fmla="val 6232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9A19D7D-5FEE-441B-9FBC-8E979F5038EF}"/>
              </a:ext>
            </a:extLst>
          </p:cNvPr>
          <p:cNvGrpSpPr/>
          <p:nvPr/>
        </p:nvGrpSpPr>
        <p:grpSpPr>
          <a:xfrm>
            <a:off x="555287" y="2011896"/>
            <a:ext cx="2055833" cy="620715"/>
            <a:chOff x="555287" y="2011896"/>
            <a:chExt cx="2055833" cy="62071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DF059D5E-E4AF-4A47-9858-E865671E7254}"/>
                </a:ext>
              </a:extLst>
            </p:cNvPr>
            <p:cNvSpPr/>
            <p:nvPr/>
          </p:nvSpPr>
          <p:spPr>
            <a:xfrm>
              <a:off x="2522815" y="2011896"/>
              <a:ext cx="88305" cy="620715"/>
            </a:xfrm>
            <a:prstGeom prst="leftBrac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350907C-E6A9-48B0-8037-922434BB1247}"/>
                </a:ext>
              </a:extLst>
            </p:cNvPr>
            <p:cNvSpPr txBox="1"/>
            <p:nvPr/>
          </p:nvSpPr>
          <p:spPr>
            <a:xfrm>
              <a:off x="555287" y="2137427"/>
              <a:ext cx="2011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最近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步红子的格局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B2EDEA-2E13-4C2F-9F00-0C3780EB3011}"/>
              </a:ext>
            </a:extLst>
          </p:cNvPr>
          <p:cNvGrpSpPr/>
          <p:nvPr/>
        </p:nvGrpSpPr>
        <p:grpSpPr>
          <a:xfrm>
            <a:off x="5281817" y="1555610"/>
            <a:ext cx="2032003" cy="620715"/>
            <a:chOff x="534964" y="2025576"/>
            <a:chExt cx="2032003" cy="620715"/>
          </a:xfrm>
        </p:grpSpPr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447FB250-F544-4BA3-A241-BD04F83353C4}"/>
                </a:ext>
              </a:extLst>
            </p:cNvPr>
            <p:cNvSpPr/>
            <p:nvPr/>
          </p:nvSpPr>
          <p:spPr>
            <a:xfrm>
              <a:off x="534964" y="2025576"/>
              <a:ext cx="88305" cy="620715"/>
            </a:xfrm>
            <a:prstGeom prst="leftBrace">
              <a:avLst/>
            </a:prstGeom>
            <a:ln w="15875">
              <a:solidFill>
                <a:srgbClr val="4472C4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472C4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15FB87A-14E1-4DF5-9D03-A46CB946BDFC}"/>
                </a:ext>
              </a:extLst>
            </p:cNvPr>
            <p:cNvSpPr txBox="1"/>
            <p:nvPr/>
          </p:nvSpPr>
          <p:spPr>
            <a:xfrm>
              <a:off x="555287" y="2137427"/>
              <a:ext cx="2011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最近</a:t>
              </a:r>
              <a:r>
                <a:rPr lang="en-US" altLang="zh-CN" sz="16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600" dirty="0">
                  <a:solidFill>
                    <a:srgbClr val="447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步蓝子的格局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A4A6911-2830-4D63-8E7F-7504A615CD47}"/>
              </a:ext>
            </a:extLst>
          </p:cNvPr>
          <p:cNvGrpSpPr/>
          <p:nvPr/>
        </p:nvGrpSpPr>
        <p:grpSpPr>
          <a:xfrm>
            <a:off x="4257018" y="3200076"/>
            <a:ext cx="4425962" cy="627960"/>
            <a:chOff x="4257018" y="3200076"/>
            <a:chExt cx="4425962" cy="627960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E5DAC552-8461-491A-ADD7-BA002E82E8C3}"/>
                </a:ext>
              </a:extLst>
            </p:cNvPr>
            <p:cNvGrpSpPr/>
            <p:nvPr/>
          </p:nvGrpSpPr>
          <p:grpSpPr>
            <a:xfrm>
              <a:off x="4882035" y="3207321"/>
              <a:ext cx="3800945" cy="620715"/>
              <a:chOff x="507622" y="2032479"/>
              <a:chExt cx="3800945" cy="620715"/>
            </a:xfrm>
          </p:grpSpPr>
          <p:sp>
            <p:nvSpPr>
              <p:cNvPr id="42" name="左大括号 41">
                <a:extLst>
                  <a:ext uri="{FF2B5EF4-FFF2-40B4-BE49-F238E27FC236}">
                    <a16:creationId xmlns:a16="http://schemas.microsoft.com/office/drawing/2014/main" id="{5A29476B-A246-4541-B916-CF8BB6A8870D}"/>
                  </a:ext>
                </a:extLst>
              </p:cNvPr>
              <p:cNvSpPr/>
              <p:nvPr/>
            </p:nvSpPr>
            <p:spPr>
              <a:xfrm>
                <a:off x="507622" y="2032479"/>
                <a:ext cx="88305" cy="620715"/>
              </a:xfrm>
              <a:prstGeom prst="leftBrac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C7C537F-3139-4161-A755-FC92B784DA5B}"/>
                  </a:ext>
                </a:extLst>
              </p:cNvPr>
              <p:cNvSpPr txBox="1"/>
              <p:nvPr/>
            </p:nvSpPr>
            <p:spPr>
              <a:xfrm>
                <a:off x="604409" y="2044839"/>
                <a:ext cx="37041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如果该落红子，该矩阵全部元素等于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如果该落蓝子，该矩阵全部元素等于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D99DD5E-A60B-4800-B922-C74223585045}"/>
                </a:ext>
              </a:extLst>
            </p:cNvPr>
            <p:cNvCxnSpPr>
              <a:cxnSpLocks/>
              <a:stCxn id="31" idx="5"/>
              <a:endCxn id="42" idx="1"/>
            </p:cNvCxnSpPr>
            <p:nvPr/>
          </p:nvCxnSpPr>
          <p:spPr>
            <a:xfrm>
              <a:off x="4257018" y="3200076"/>
              <a:ext cx="625017" cy="317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A0D06029-930E-4FC4-9EB1-228D6000AD2B}"/>
              </a:ext>
            </a:extLst>
          </p:cNvPr>
          <p:cNvGrpSpPr/>
          <p:nvPr/>
        </p:nvGrpSpPr>
        <p:grpSpPr>
          <a:xfrm>
            <a:off x="4034571" y="426458"/>
            <a:ext cx="2680138" cy="1171894"/>
            <a:chOff x="4034571" y="426458"/>
            <a:chExt cx="2680138" cy="1171894"/>
          </a:xfrm>
        </p:grpSpPr>
        <p:grpSp>
          <p:nvGrpSpPr>
            <p:cNvPr id="1029" name="组合 1028">
              <a:extLst>
                <a:ext uri="{FF2B5EF4-FFF2-40B4-BE49-F238E27FC236}">
                  <a16:creationId xmlns:a16="http://schemas.microsoft.com/office/drawing/2014/main" id="{AF1389FE-A5BD-49F9-B2BC-D661D446C752}"/>
                </a:ext>
              </a:extLst>
            </p:cNvPr>
            <p:cNvGrpSpPr/>
            <p:nvPr/>
          </p:nvGrpSpPr>
          <p:grpSpPr>
            <a:xfrm>
              <a:off x="4034571" y="491934"/>
              <a:ext cx="2680138" cy="1106418"/>
              <a:chOff x="4034571" y="491934"/>
              <a:chExt cx="2680138" cy="1106418"/>
            </a:xfrm>
          </p:grpSpPr>
          <p:sp>
            <p:nvSpPr>
              <p:cNvPr id="62" name="平行四边形 61">
                <a:extLst>
                  <a:ext uri="{FF2B5EF4-FFF2-40B4-BE49-F238E27FC236}">
                    <a16:creationId xmlns:a16="http://schemas.microsoft.com/office/drawing/2014/main" id="{9D4ED57A-12C8-4E5D-8BE8-5A76AB728C9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3454279">
                <a:off x="4034571" y="1121653"/>
                <a:ext cx="613119" cy="476699"/>
              </a:xfrm>
              <a:prstGeom prst="parallelogram">
                <a:avLst>
                  <a:gd name="adj" fmla="val 62325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028" name="组合 1027">
                <a:extLst>
                  <a:ext uri="{FF2B5EF4-FFF2-40B4-BE49-F238E27FC236}">
                    <a16:creationId xmlns:a16="http://schemas.microsoft.com/office/drawing/2014/main" id="{78DB5A13-25A9-486A-942C-7625AEE8F46F}"/>
                  </a:ext>
                </a:extLst>
              </p:cNvPr>
              <p:cNvGrpSpPr/>
              <p:nvPr/>
            </p:nvGrpSpPr>
            <p:grpSpPr>
              <a:xfrm>
                <a:off x="4507412" y="491934"/>
                <a:ext cx="2207297" cy="923289"/>
                <a:chOff x="4507412" y="491934"/>
                <a:chExt cx="2207297" cy="923289"/>
              </a:xfrm>
            </p:grpSpPr>
            <p:sp>
              <p:nvSpPr>
                <p:cNvPr id="61" name="双括号 60">
                  <a:extLst>
                    <a:ext uri="{FF2B5EF4-FFF2-40B4-BE49-F238E27FC236}">
                      <a16:creationId xmlns:a16="http://schemas.microsoft.com/office/drawing/2014/main" id="{B538C0B1-CF16-474F-A867-9E2B4891043F}"/>
                    </a:ext>
                  </a:extLst>
                </p:cNvPr>
                <p:cNvSpPr/>
                <p:nvPr/>
              </p:nvSpPr>
              <p:spPr>
                <a:xfrm>
                  <a:off x="5477291" y="491934"/>
                  <a:ext cx="1237418" cy="793676"/>
                </a:xfrm>
                <a:prstGeom prst="bracketPair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24" name="直接连接符 1023">
                  <a:extLst>
                    <a:ext uri="{FF2B5EF4-FFF2-40B4-BE49-F238E27FC236}">
                      <a16:creationId xmlns:a16="http://schemas.microsoft.com/office/drawing/2014/main" id="{B4473A91-74AB-49B6-974C-0F88B0EB40F6}"/>
                    </a:ext>
                  </a:extLst>
                </p:cNvPr>
                <p:cNvCxnSpPr/>
                <p:nvPr/>
              </p:nvCxnSpPr>
              <p:spPr>
                <a:xfrm flipV="1">
                  <a:off x="4713737" y="1284353"/>
                  <a:ext cx="763552" cy="130870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7" name="直接连接符 1026">
                  <a:extLst>
                    <a:ext uri="{FF2B5EF4-FFF2-40B4-BE49-F238E27FC236}">
                      <a16:creationId xmlns:a16="http://schemas.microsoft.com/office/drawing/2014/main" id="{0120C101-6C2E-4FF4-907A-73CE08D605C4}"/>
                    </a:ext>
                  </a:extLst>
                </p:cNvPr>
                <p:cNvCxnSpPr>
                  <a:stCxn id="62" idx="4"/>
                </p:cNvCxnSpPr>
                <p:nvPr/>
              </p:nvCxnSpPr>
              <p:spPr>
                <a:xfrm flipV="1">
                  <a:off x="4507412" y="553605"/>
                  <a:ext cx="883033" cy="635632"/>
                </a:xfrm>
                <a:prstGeom prst="line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0" name="文本框 1029">
              <a:extLst>
                <a:ext uri="{FF2B5EF4-FFF2-40B4-BE49-F238E27FC236}">
                  <a16:creationId xmlns:a16="http://schemas.microsoft.com/office/drawing/2014/main" id="{29792D7A-1793-49E1-A08A-82488C270C43}"/>
                </a:ext>
              </a:extLst>
            </p:cNvPr>
            <p:cNvSpPr txBox="1"/>
            <p:nvPr/>
          </p:nvSpPr>
          <p:spPr>
            <a:xfrm>
              <a:off x="5593481" y="426458"/>
              <a:ext cx="11212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0   1   0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1   0   1</a:t>
              </a:r>
            </a:p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0   0   1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43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1B1C0D5-44D9-488C-B048-5CBF056D2714}"/>
              </a:ext>
            </a:extLst>
          </p:cNvPr>
          <p:cNvCxnSpPr/>
          <p:nvPr/>
        </p:nvCxnSpPr>
        <p:spPr>
          <a:xfrm>
            <a:off x="2753140" y="3537729"/>
            <a:ext cx="735495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8760CB5-35B8-472E-8B6A-7EAD6F4764FE}"/>
              </a:ext>
            </a:extLst>
          </p:cNvPr>
          <p:cNvSpPr/>
          <p:nvPr/>
        </p:nvSpPr>
        <p:spPr>
          <a:xfrm>
            <a:off x="3582585" y="3168046"/>
            <a:ext cx="1374914" cy="73936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卷积网络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DCB5B8F8-B692-42E6-AFF5-E10950205C8C}"/>
              </a:ext>
            </a:extLst>
          </p:cNvPr>
          <p:cNvSpPr/>
          <p:nvPr/>
        </p:nvSpPr>
        <p:spPr>
          <a:xfrm>
            <a:off x="7357009" y="3226580"/>
            <a:ext cx="1447627" cy="73936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全连接网络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57ED169-950B-46DE-8981-E6AA9529CA13}"/>
              </a:ext>
            </a:extLst>
          </p:cNvPr>
          <p:cNvCxnSpPr/>
          <p:nvPr/>
        </p:nvCxnSpPr>
        <p:spPr>
          <a:xfrm>
            <a:off x="5102088" y="3573126"/>
            <a:ext cx="735495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5FF301E-C035-489E-A92F-CA5D4D34312F}"/>
              </a:ext>
            </a:extLst>
          </p:cNvPr>
          <p:cNvCxnSpPr/>
          <p:nvPr/>
        </p:nvCxnSpPr>
        <p:spPr>
          <a:xfrm>
            <a:off x="6486940" y="3596263"/>
            <a:ext cx="735495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DF7B5BB-8DF2-4419-BF89-33759DA71382}"/>
              </a:ext>
            </a:extLst>
          </p:cNvPr>
          <p:cNvCxnSpPr/>
          <p:nvPr/>
        </p:nvCxnSpPr>
        <p:spPr>
          <a:xfrm>
            <a:off x="8915401" y="3619400"/>
            <a:ext cx="735495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DEB7D69-EAB5-4496-BB81-E0C9E7229639}"/>
              </a:ext>
            </a:extLst>
          </p:cNvPr>
          <p:cNvGrpSpPr/>
          <p:nvPr/>
        </p:nvGrpSpPr>
        <p:grpSpPr>
          <a:xfrm>
            <a:off x="442756" y="1872142"/>
            <a:ext cx="1924364" cy="3284271"/>
            <a:chOff x="442756" y="1872142"/>
            <a:chExt cx="1924364" cy="328427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C149346-C6C3-4471-A957-EEF89D385537}"/>
                </a:ext>
              </a:extLst>
            </p:cNvPr>
            <p:cNvGrpSpPr/>
            <p:nvPr/>
          </p:nvGrpSpPr>
          <p:grpSpPr>
            <a:xfrm>
              <a:off x="442756" y="1872142"/>
              <a:ext cx="1924364" cy="2935060"/>
              <a:chOff x="2939528" y="667129"/>
              <a:chExt cx="1924364" cy="2935060"/>
            </a:xfrm>
          </p:grpSpPr>
          <p:sp>
            <p:nvSpPr>
              <p:cNvPr id="63" name="平行四边形 62">
                <a:extLst>
                  <a:ext uri="{FF2B5EF4-FFF2-40B4-BE49-F238E27FC236}">
                    <a16:creationId xmlns:a16="http://schemas.microsoft.com/office/drawing/2014/main" id="{578A6271-00A0-4E62-B023-578545A10C37}"/>
                  </a:ext>
                </a:extLst>
              </p:cNvPr>
              <p:cNvSpPr/>
              <p:nvPr/>
            </p:nvSpPr>
            <p:spPr>
              <a:xfrm rot="13454279">
                <a:off x="2939528" y="2106000"/>
                <a:ext cx="1924362" cy="1496189"/>
              </a:xfrm>
              <a:prstGeom prst="parallelogram">
                <a:avLst>
                  <a:gd name="adj" fmla="val 62325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BA54737-E7BD-4FCC-A692-2A002B9859BA}"/>
                  </a:ext>
                </a:extLst>
              </p:cNvPr>
              <p:cNvGrpSpPr/>
              <p:nvPr/>
            </p:nvGrpSpPr>
            <p:grpSpPr>
              <a:xfrm>
                <a:off x="2939528" y="1384743"/>
                <a:ext cx="1924363" cy="2126189"/>
                <a:chOff x="2167590" y="2160000"/>
                <a:chExt cx="1924363" cy="2126189"/>
              </a:xfrm>
              <a:solidFill>
                <a:srgbClr val="FF0000"/>
              </a:solidFill>
            </p:grpSpPr>
            <p:sp>
              <p:nvSpPr>
                <p:cNvPr id="74" name="平行四边形 73">
                  <a:extLst>
                    <a:ext uri="{FF2B5EF4-FFF2-40B4-BE49-F238E27FC236}">
                      <a16:creationId xmlns:a16="http://schemas.microsoft.com/office/drawing/2014/main" id="{8C3BD2B5-52DF-49B5-BDCD-5562215F0648}"/>
                    </a:ext>
                  </a:extLst>
                </p:cNvPr>
                <p:cNvSpPr/>
                <p:nvPr/>
              </p:nvSpPr>
              <p:spPr>
                <a:xfrm rot="13454279">
                  <a:off x="2167591" y="279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平行四边形 74">
                  <a:extLst>
                    <a:ext uri="{FF2B5EF4-FFF2-40B4-BE49-F238E27FC236}">
                      <a16:creationId xmlns:a16="http://schemas.microsoft.com/office/drawing/2014/main" id="{990B0871-2DA0-4FF2-AAC6-5A95E4873DCA}"/>
                    </a:ext>
                  </a:extLst>
                </p:cNvPr>
                <p:cNvSpPr/>
                <p:nvPr/>
              </p:nvSpPr>
              <p:spPr>
                <a:xfrm rot="13454279">
                  <a:off x="2167591" y="270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平行四边形 75">
                  <a:extLst>
                    <a:ext uri="{FF2B5EF4-FFF2-40B4-BE49-F238E27FC236}">
                      <a16:creationId xmlns:a16="http://schemas.microsoft.com/office/drawing/2014/main" id="{CBD9BFF1-6E2B-460B-9BB9-8BC115B8C00F}"/>
                    </a:ext>
                  </a:extLst>
                </p:cNvPr>
                <p:cNvSpPr/>
                <p:nvPr/>
              </p:nvSpPr>
              <p:spPr>
                <a:xfrm rot="13454279">
                  <a:off x="2167590" y="261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平行四边形 76">
                  <a:extLst>
                    <a:ext uri="{FF2B5EF4-FFF2-40B4-BE49-F238E27FC236}">
                      <a16:creationId xmlns:a16="http://schemas.microsoft.com/office/drawing/2014/main" id="{C4E5E7C6-F7D8-49B7-971D-C3FE434BB84D}"/>
                    </a:ext>
                  </a:extLst>
                </p:cNvPr>
                <p:cNvSpPr/>
                <p:nvPr/>
              </p:nvSpPr>
              <p:spPr>
                <a:xfrm rot="13454279">
                  <a:off x="2167590" y="252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平行四边形 77">
                  <a:extLst>
                    <a:ext uri="{FF2B5EF4-FFF2-40B4-BE49-F238E27FC236}">
                      <a16:creationId xmlns:a16="http://schemas.microsoft.com/office/drawing/2014/main" id="{40A83D00-6423-4CF1-8BE8-B89C1B86C6AA}"/>
                    </a:ext>
                  </a:extLst>
                </p:cNvPr>
                <p:cNvSpPr/>
                <p:nvPr/>
              </p:nvSpPr>
              <p:spPr>
                <a:xfrm rot="13454279">
                  <a:off x="2167590" y="243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" name="平行四边形 78">
                  <a:extLst>
                    <a:ext uri="{FF2B5EF4-FFF2-40B4-BE49-F238E27FC236}">
                      <a16:creationId xmlns:a16="http://schemas.microsoft.com/office/drawing/2014/main" id="{49A44FA5-D7AE-4AA1-85F9-1401D4C3608C}"/>
                    </a:ext>
                  </a:extLst>
                </p:cNvPr>
                <p:cNvSpPr/>
                <p:nvPr/>
              </p:nvSpPr>
              <p:spPr>
                <a:xfrm rot="13454279">
                  <a:off x="2167590" y="234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平行四边形 79">
                  <a:extLst>
                    <a:ext uri="{FF2B5EF4-FFF2-40B4-BE49-F238E27FC236}">
                      <a16:creationId xmlns:a16="http://schemas.microsoft.com/office/drawing/2014/main" id="{BE8B8F35-0CD7-4D6A-920D-2CEFAFC71175}"/>
                    </a:ext>
                  </a:extLst>
                </p:cNvPr>
                <p:cNvSpPr/>
                <p:nvPr/>
              </p:nvSpPr>
              <p:spPr>
                <a:xfrm rot="13454279">
                  <a:off x="2167590" y="2251487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平行四边形 80">
                  <a:extLst>
                    <a:ext uri="{FF2B5EF4-FFF2-40B4-BE49-F238E27FC236}">
                      <a16:creationId xmlns:a16="http://schemas.microsoft.com/office/drawing/2014/main" id="{7D0952C0-B41D-40FD-8EEB-3CA9AD3EF771}"/>
                    </a:ext>
                  </a:extLst>
                </p:cNvPr>
                <p:cNvSpPr/>
                <p:nvPr/>
              </p:nvSpPr>
              <p:spPr>
                <a:xfrm rot="13454279">
                  <a:off x="2167590" y="216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392F3515-7C5A-46CA-A3CF-7DA27034EABC}"/>
                  </a:ext>
                </a:extLst>
              </p:cNvPr>
              <p:cNvGrpSpPr/>
              <p:nvPr/>
            </p:nvGrpSpPr>
            <p:grpSpPr>
              <a:xfrm>
                <a:off x="2939529" y="667129"/>
                <a:ext cx="1924363" cy="2126189"/>
                <a:chOff x="2167590" y="2160000"/>
                <a:chExt cx="1924363" cy="2126189"/>
              </a:xfrm>
            </p:grpSpPr>
            <p:sp>
              <p:nvSpPr>
                <p:cNvPr id="66" name="平行四边形 65">
                  <a:extLst>
                    <a:ext uri="{FF2B5EF4-FFF2-40B4-BE49-F238E27FC236}">
                      <a16:creationId xmlns:a16="http://schemas.microsoft.com/office/drawing/2014/main" id="{D4EF93EC-4805-401B-BFF6-989AEA75F964}"/>
                    </a:ext>
                  </a:extLst>
                </p:cNvPr>
                <p:cNvSpPr/>
                <p:nvPr/>
              </p:nvSpPr>
              <p:spPr>
                <a:xfrm rot="13454279">
                  <a:off x="2167591" y="279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平行四边形 66">
                  <a:extLst>
                    <a:ext uri="{FF2B5EF4-FFF2-40B4-BE49-F238E27FC236}">
                      <a16:creationId xmlns:a16="http://schemas.microsoft.com/office/drawing/2014/main" id="{840653FA-9A5B-4323-8640-BA8D518C0FCE}"/>
                    </a:ext>
                  </a:extLst>
                </p:cNvPr>
                <p:cNvSpPr/>
                <p:nvPr/>
              </p:nvSpPr>
              <p:spPr>
                <a:xfrm rot="13454279">
                  <a:off x="2167591" y="270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平行四边形 67">
                  <a:extLst>
                    <a:ext uri="{FF2B5EF4-FFF2-40B4-BE49-F238E27FC236}">
                      <a16:creationId xmlns:a16="http://schemas.microsoft.com/office/drawing/2014/main" id="{9FCE6634-8FC8-4C70-B71F-BB73A7909310}"/>
                    </a:ext>
                  </a:extLst>
                </p:cNvPr>
                <p:cNvSpPr/>
                <p:nvPr/>
              </p:nvSpPr>
              <p:spPr>
                <a:xfrm rot="13454279">
                  <a:off x="2167590" y="261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平行四边形 68">
                  <a:extLst>
                    <a:ext uri="{FF2B5EF4-FFF2-40B4-BE49-F238E27FC236}">
                      <a16:creationId xmlns:a16="http://schemas.microsoft.com/office/drawing/2014/main" id="{DAFCC9A9-46CB-4047-931B-133F03A17F0D}"/>
                    </a:ext>
                  </a:extLst>
                </p:cNvPr>
                <p:cNvSpPr/>
                <p:nvPr/>
              </p:nvSpPr>
              <p:spPr>
                <a:xfrm rot="13454279">
                  <a:off x="2167590" y="252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平行四边形 69">
                  <a:extLst>
                    <a:ext uri="{FF2B5EF4-FFF2-40B4-BE49-F238E27FC236}">
                      <a16:creationId xmlns:a16="http://schemas.microsoft.com/office/drawing/2014/main" id="{62E51FF6-4479-42A1-9027-A56CEA2584E4}"/>
                    </a:ext>
                  </a:extLst>
                </p:cNvPr>
                <p:cNvSpPr/>
                <p:nvPr/>
              </p:nvSpPr>
              <p:spPr>
                <a:xfrm rot="13454279">
                  <a:off x="2167590" y="243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1" name="平行四边形 70">
                  <a:extLst>
                    <a:ext uri="{FF2B5EF4-FFF2-40B4-BE49-F238E27FC236}">
                      <a16:creationId xmlns:a16="http://schemas.microsoft.com/office/drawing/2014/main" id="{98059C2C-D380-4E54-9A04-8A2AE2218E50}"/>
                    </a:ext>
                  </a:extLst>
                </p:cNvPr>
                <p:cNvSpPr/>
                <p:nvPr/>
              </p:nvSpPr>
              <p:spPr>
                <a:xfrm rot="13454279">
                  <a:off x="2167590" y="234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平行四边形 71">
                  <a:extLst>
                    <a:ext uri="{FF2B5EF4-FFF2-40B4-BE49-F238E27FC236}">
                      <a16:creationId xmlns:a16="http://schemas.microsoft.com/office/drawing/2014/main" id="{4FB242F5-4DD8-430D-A416-47131FAD2541}"/>
                    </a:ext>
                  </a:extLst>
                </p:cNvPr>
                <p:cNvSpPr/>
                <p:nvPr/>
              </p:nvSpPr>
              <p:spPr>
                <a:xfrm rot="13454279">
                  <a:off x="2167590" y="2251487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平行四边形 72">
                  <a:extLst>
                    <a:ext uri="{FF2B5EF4-FFF2-40B4-BE49-F238E27FC236}">
                      <a16:creationId xmlns:a16="http://schemas.microsoft.com/office/drawing/2014/main" id="{7FC03D17-1E35-448B-A95E-08C962FA9263}"/>
                    </a:ext>
                  </a:extLst>
                </p:cNvPr>
                <p:cNvSpPr/>
                <p:nvPr/>
              </p:nvSpPr>
              <p:spPr>
                <a:xfrm rot="13454279">
                  <a:off x="2167590" y="216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91479B5-9FDB-4D07-B290-33128A4A7C97}"/>
                </a:ext>
              </a:extLst>
            </p:cNvPr>
            <p:cNvSpPr txBox="1"/>
            <p:nvPr/>
          </p:nvSpPr>
          <p:spPr>
            <a:xfrm>
              <a:off x="1211124" y="4787081"/>
              <a:ext cx="387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B3C4018-EB94-411C-BBC7-42CCAC67B919}"/>
              </a:ext>
            </a:extLst>
          </p:cNvPr>
          <p:cNvGrpSpPr/>
          <p:nvPr/>
        </p:nvGrpSpPr>
        <p:grpSpPr>
          <a:xfrm>
            <a:off x="5613373" y="2829961"/>
            <a:ext cx="1117986" cy="2255117"/>
            <a:chOff x="5613373" y="2829961"/>
            <a:chExt cx="1117986" cy="2255117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238E6EE-86CB-4E92-B902-852AB9D8EC12}"/>
                </a:ext>
              </a:extLst>
            </p:cNvPr>
            <p:cNvGrpSpPr/>
            <p:nvPr/>
          </p:nvGrpSpPr>
          <p:grpSpPr>
            <a:xfrm>
              <a:off x="5992366" y="2829961"/>
              <a:ext cx="360000" cy="1471542"/>
              <a:chOff x="6321287" y="2609158"/>
              <a:chExt cx="360000" cy="1471542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350B24F5-F420-40EF-9CC1-99CA889D8A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1287" y="2609158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EAD0185-6DF7-4CA5-910F-2B7E123ED8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1287" y="297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40472B4-FF78-4453-A0A4-70FB4B1F61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1287" y="37207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E730AE4-A4A8-48CF-B836-40A0F0216E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1287" y="3350186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D6C4729-7821-4593-8AB2-B64467D47626}"/>
                </a:ext>
              </a:extLst>
            </p:cNvPr>
            <p:cNvSpPr txBox="1"/>
            <p:nvPr/>
          </p:nvSpPr>
          <p:spPr>
            <a:xfrm>
              <a:off x="5613373" y="4715746"/>
              <a:ext cx="1117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特征向量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DA5E96A6-EB32-4FF0-B908-81BE6FF30948}"/>
              </a:ext>
            </a:extLst>
          </p:cNvPr>
          <p:cNvGrpSpPr/>
          <p:nvPr/>
        </p:nvGrpSpPr>
        <p:grpSpPr>
          <a:xfrm>
            <a:off x="9589878" y="3310305"/>
            <a:ext cx="1117986" cy="1744956"/>
            <a:chOff x="9897987" y="3340122"/>
            <a:chExt cx="1117986" cy="1744956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3CAE0745-A76B-4A63-AB26-91E06BA01A54}"/>
                </a:ext>
              </a:extLst>
            </p:cNvPr>
            <p:cNvSpPr txBox="1"/>
            <p:nvPr/>
          </p:nvSpPr>
          <p:spPr>
            <a:xfrm>
              <a:off x="9897987" y="4715746"/>
              <a:ext cx="1117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策略输出</a:t>
              </a: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ED755A2-C3F0-4854-8AAB-9A14729AB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6284" y="3340122"/>
              <a:ext cx="602397" cy="58258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92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7B81F52-430E-4523-95C9-0D695E5D8525}"/>
              </a:ext>
            </a:extLst>
          </p:cNvPr>
          <p:cNvCxnSpPr/>
          <p:nvPr/>
        </p:nvCxnSpPr>
        <p:spPr>
          <a:xfrm>
            <a:off x="2753140" y="3537729"/>
            <a:ext cx="735495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3251594-4394-4EE7-ADC3-78C0B766E2E7}"/>
              </a:ext>
            </a:extLst>
          </p:cNvPr>
          <p:cNvSpPr/>
          <p:nvPr/>
        </p:nvSpPr>
        <p:spPr>
          <a:xfrm>
            <a:off x="3582585" y="3168046"/>
            <a:ext cx="1374914" cy="73936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卷积网络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7A36879-F801-4713-BF2B-381A2F09C394}"/>
              </a:ext>
            </a:extLst>
          </p:cNvPr>
          <p:cNvSpPr/>
          <p:nvPr/>
        </p:nvSpPr>
        <p:spPr>
          <a:xfrm>
            <a:off x="7357009" y="3226580"/>
            <a:ext cx="1447627" cy="73936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全连接网络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18252B2-0D5A-4C5D-B02B-D9E64EA6CCB0}"/>
              </a:ext>
            </a:extLst>
          </p:cNvPr>
          <p:cNvCxnSpPr/>
          <p:nvPr/>
        </p:nvCxnSpPr>
        <p:spPr>
          <a:xfrm>
            <a:off x="5102088" y="3573126"/>
            <a:ext cx="735495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3802F5F-6FFD-488B-9658-A125A1E188CA}"/>
              </a:ext>
            </a:extLst>
          </p:cNvPr>
          <p:cNvCxnSpPr/>
          <p:nvPr/>
        </p:nvCxnSpPr>
        <p:spPr>
          <a:xfrm>
            <a:off x="6486940" y="3596263"/>
            <a:ext cx="735495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573D9F7-FBE7-4CB9-B20D-73EF907B05FD}"/>
              </a:ext>
            </a:extLst>
          </p:cNvPr>
          <p:cNvCxnSpPr/>
          <p:nvPr/>
        </p:nvCxnSpPr>
        <p:spPr>
          <a:xfrm>
            <a:off x="8915401" y="3619400"/>
            <a:ext cx="735495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7A44463-2361-4A87-A749-E91F5667018E}"/>
              </a:ext>
            </a:extLst>
          </p:cNvPr>
          <p:cNvGrpSpPr/>
          <p:nvPr/>
        </p:nvGrpSpPr>
        <p:grpSpPr>
          <a:xfrm>
            <a:off x="442756" y="1872142"/>
            <a:ext cx="1924364" cy="3284271"/>
            <a:chOff x="442756" y="1872142"/>
            <a:chExt cx="1924364" cy="328427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22579E8-8C0C-489A-BDDD-CD58BB435669}"/>
                </a:ext>
              </a:extLst>
            </p:cNvPr>
            <p:cNvGrpSpPr/>
            <p:nvPr/>
          </p:nvGrpSpPr>
          <p:grpSpPr>
            <a:xfrm>
              <a:off x="442756" y="1872142"/>
              <a:ext cx="1924364" cy="2935060"/>
              <a:chOff x="2939528" y="667129"/>
              <a:chExt cx="1924364" cy="2935060"/>
            </a:xfrm>
          </p:grpSpPr>
          <p:sp>
            <p:nvSpPr>
              <p:cNvPr id="14" name="平行四边形 13">
                <a:extLst>
                  <a:ext uri="{FF2B5EF4-FFF2-40B4-BE49-F238E27FC236}">
                    <a16:creationId xmlns:a16="http://schemas.microsoft.com/office/drawing/2014/main" id="{6A29B12A-7946-4A2D-A13E-1DBF7F09753F}"/>
                  </a:ext>
                </a:extLst>
              </p:cNvPr>
              <p:cNvSpPr/>
              <p:nvPr/>
            </p:nvSpPr>
            <p:spPr>
              <a:xfrm rot="13454279">
                <a:off x="2939528" y="2106000"/>
                <a:ext cx="1924362" cy="1496189"/>
              </a:xfrm>
              <a:prstGeom prst="parallelogram">
                <a:avLst>
                  <a:gd name="adj" fmla="val 62325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69922544-DC06-47CF-9051-B62A647377A8}"/>
                  </a:ext>
                </a:extLst>
              </p:cNvPr>
              <p:cNvGrpSpPr/>
              <p:nvPr/>
            </p:nvGrpSpPr>
            <p:grpSpPr>
              <a:xfrm>
                <a:off x="2939528" y="1384743"/>
                <a:ext cx="1924363" cy="2126189"/>
                <a:chOff x="2167590" y="2160000"/>
                <a:chExt cx="1924363" cy="2126189"/>
              </a:xfrm>
              <a:solidFill>
                <a:srgbClr val="FF0000"/>
              </a:solidFill>
            </p:grpSpPr>
            <p:sp>
              <p:nvSpPr>
                <p:cNvPr id="25" name="平行四边形 24">
                  <a:extLst>
                    <a:ext uri="{FF2B5EF4-FFF2-40B4-BE49-F238E27FC236}">
                      <a16:creationId xmlns:a16="http://schemas.microsoft.com/office/drawing/2014/main" id="{F06A969F-81AB-496D-B1C3-0B87D604DEDF}"/>
                    </a:ext>
                  </a:extLst>
                </p:cNvPr>
                <p:cNvSpPr/>
                <p:nvPr/>
              </p:nvSpPr>
              <p:spPr>
                <a:xfrm rot="13454279">
                  <a:off x="2167591" y="279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平行四边形 25">
                  <a:extLst>
                    <a:ext uri="{FF2B5EF4-FFF2-40B4-BE49-F238E27FC236}">
                      <a16:creationId xmlns:a16="http://schemas.microsoft.com/office/drawing/2014/main" id="{A0D30794-C087-4CA9-A1F5-FEFBA9BFC206}"/>
                    </a:ext>
                  </a:extLst>
                </p:cNvPr>
                <p:cNvSpPr/>
                <p:nvPr/>
              </p:nvSpPr>
              <p:spPr>
                <a:xfrm rot="13454279">
                  <a:off x="2167591" y="270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平行四边形 26">
                  <a:extLst>
                    <a:ext uri="{FF2B5EF4-FFF2-40B4-BE49-F238E27FC236}">
                      <a16:creationId xmlns:a16="http://schemas.microsoft.com/office/drawing/2014/main" id="{843368C5-AEC5-4751-9FE3-21119F60C404}"/>
                    </a:ext>
                  </a:extLst>
                </p:cNvPr>
                <p:cNvSpPr/>
                <p:nvPr/>
              </p:nvSpPr>
              <p:spPr>
                <a:xfrm rot="13454279">
                  <a:off x="2167590" y="261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平行四边形 27">
                  <a:extLst>
                    <a:ext uri="{FF2B5EF4-FFF2-40B4-BE49-F238E27FC236}">
                      <a16:creationId xmlns:a16="http://schemas.microsoft.com/office/drawing/2014/main" id="{9592676B-23BB-4821-BBCD-0FA4C7DFC4B9}"/>
                    </a:ext>
                  </a:extLst>
                </p:cNvPr>
                <p:cNvSpPr/>
                <p:nvPr/>
              </p:nvSpPr>
              <p:spPr>
                <a:xfrm rot="13454279">
                  <a:off x="2167590" y="252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平行四边形 28">
                  <a:extLst>
                    <a:ext uri="{FF2B5EF4-FFF2-40B4-BE49-F238E27FC236}">
                      <a16:creationId xmlns:a16="http://schemas.microsoft.com/office/drawing/2014/main" id="{7C099356-CB27-4D35-9F6A-A895E6236405}"/>
                    </a:ext>
                  </a:extLst>
                </p:cNvPr>
                <p:cNvSpPr/>
                <p:nvPr/>
              </p:nvSpPr>
              <p:spPr>
                <a:xfrm rot="13454279">
                  <a:off x="2167590" y="243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" name="平行四边形 29">
                  <a:extLst>
                    <a:ext uri="{FF2B5EF4-FFF2-40B4-BE49-F238E27FC236}">
                      <a16:creationId xmlns:a16="http://schemas.microsoft.com/office/drawing/2014/main" id="{ED6FDCCC-B25A-45D9-A3A7-84D36CE7AFA6}"/>
                    </a:ext>
                  </a:extLst>
                </p:cNvPr>
                <p:cNvSpPr/>
                <p:nvPr/>
              </p:nvSpPr>
              <p:spPr>
                <a:xfrm rot="13454279">
                  <a:off x="2167590" y="234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平行四边形 30">
                  <a:extLst>
                    <a:ext uri="{FF2B5EF4-FFF2-40B4-BE49-F238E27FC236}">
                      <a16:creationId xmlns:a16="http://schemas.microsoft.com/office/drawing/2014/main" id="{EF11A43A-BA11-4607-B6B9-F58EE8017A6E}"/>
                    </a:ext>
                  </a:extLst>
                </p:cNvPr>
                <p:cNvSpPr/>
                <p:nvPr/>
              </p:nvSpPr>
              <p:spPr>
                <a:xfrm rot="13454279">
                  <a:off x="2167590" y="2251487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平行四边形 31">
                  <a:extLst>
                    <a:ext uri="{FF2B5EF4-FFF2-40B4-BE49-F238E27FC236}">
                      <a16:creationId xmlns:a16="http://schemas.microsoft.com/office/drawing/2014/main" id="{83161A0D-5DC9-4EF3-A245-9BFF50F5E092}"/>
                    </a:ext>
                  </a:extLst>
                </p:cNvPr>
                <p:cNvSpPr/>
                <p:nvPr/>
              </p:nvSpPr>
              <p:spPr>
                <a:xfrm rot="13454279">
                  <a:off x="2167590" y="216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  <a:grp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6EBB6FC1-B6D8-4E86-8EA8-676DA691741C}"/>
                  </a:ext>
                </a:extLst>
              </p:cNvPr>
              <p:cNvGrpSpPr/>
              <p:nvPr/>
            </p:nvGrpSpPr>
            <p:grpSpPr>
              <a:xfrm>
                <a:off x="2939529" y="667129"/>
                <a:ext cx="1924363" cy="2126189"/>
                <a:chOff x="2167590" y="2160000"/>
                <a:chExt cx="1924363" cy="2126189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:a16="http://schemas.microsoft.com/office/drawing/2014/main" id="{AB324D32-E7E9-41A4-A0D0-E40010277B90}"/>
                    </a:ext>
                  </a:extLst>
                </p:cNvPr>
                <p:cNvSpPr/>
                <p:nvPr/>
              </p:nvSpPr>
              <p:spPr>
                <a:xfrm rot="13454279">
                  <a:off x="2167591" y="279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:a16="http://schemas.microsoft.com/office/drawing/2014/main" id="{C4DADB83-5D4A-4D76-ACEB-CB31288A0FF9}"/>
                    </a:ext>
                  </a:extLst>
                </p:cNvPr>
                <p:cNvSpPr/>
                <p:nvPr/>
              </p:nvSpPr>
              <p:spPr>
                <a:xfrm rot="13454279">
                  <a:off x="2167591" y="270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:a16="http://schemas.microsoft.com/office/drawing/2014/main" id="{8F01D290-3691-4B11-B715-47C1746D0896}"/>
                    </a:ext>
                  </a:extLst>
                </p:cNvPr>
                <p:cNvSpPr/>
                <p:nvPr/>
              </p:nvSpPr>
              <p:spPr>
                <a:xfrm rot="13454279">
                  <a:off x="2167590" y="261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平行四边形 19">
                  <a:extLst>
                    <a:ext uri="{FF2B5EF4-FFF2-40B4-BE49-F238E27FC236}">
                      <a16:creationId xmlns:a16="http://schemas.microsoft.com/office/drawing/2014/main" id="{64A4FA28-485D-469D-BB04-1AC1B6C08099}"/>
                    </a:ext>
                  </a:extLst>
                </p:cNvPr>
                <p:cNvSpPr/>
                <p:nvPr/>
              </p:nvSpPr>
              <p:spPr>
                <a:xfrm rot="13454279">
                  <a:off x="2167590" y="252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平行四边形 20">
                  <a:extLst>
                    <a:ext uri="{FF2B5EF4-FFF2-40B4-BE49-F238E27FC236}">
                      <a16:creationId xmlns:a16="http://schemas.microsoft.com/office/drawing/2014/main" id="{75BDB9AF-1E4F-45F0-BC28-20279596652D}"/>
                    </a:ext>
                  </a:extLst>
                </p:cNvPr>
                <p:cNvSpPr/>
                <p:nvPr/>
              </p:nvSpPr>
              <p:spPr>
                <a:xfrm rot="13454279">
                  <a:off x="2167590" y="243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平行四边形 21">
                  <a:extLst>
                    <a:ext uri="{FF2B5EF4-FFF2-40B4-BE49-F238E27FC236}">
                      <a16:creationId xmlns:a16="http://schemas.microsoft.com/office/drawing/2014/main" id="{945EB827-0F97-4FAC-8104-9F4F972AD4FC}"/>
                    </a:ext>
                  </a:extLst>
                </p:cNvPr>
                <p:cNvSpPr/>
                <p:nvPr/>
              </p:nvSpPr>
              <p:spPr>
                <a:xfrm rot="13454279">
                  <a:off x="2167590" y="234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平行四边形 22">
                  <a:extLst>
                    <a:ext uri="{FF2B5EF4-FFF2-40B4-BE49-F238E27FC236}">
                      <a16:creationId xmlns:a16="http://schemas.microsoft.com/office/drawing/2014/main" id="{9D9D441F-693C-46A9-B559-7049D342A9CB}"/>
                    </a:ext>
                  </a:extLst>
                </p:cNvPr>
                <p:cNvSpPr/>
                <p:nvPr/>
              </p:nvSpPr>
              <p:spPr>
                <a:xfrm rot="13454279">
                  <a:off x="2167590" y="2251487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平行四边形 23">
                  <a:extLst>
                    <a:ext uri="{FF2B5EF4-FFF2-40B4-BE49-F238E27FC236}">
                      <a16:creationId xmlns:a16="http://schemas.microsoft.com/office/drawing/2014/main" id="{F0418116-F76D-4944-918D-63AEF59BF7E1}"/>
                    </a:ext>
                  </a:extLst>
                </p:cNvPr>
                <p:cNvSpPr/>
                <p:nvPr/>
              </p:nvSpPr>
              <p:spPr>
                <a:xfrm rot="13454279">
                  <a:off x="2167590" y="2160000"/>
                  <a:ext cx="1924362" cy="1496189"/>
                </a:xfrm>
                <a:prstGeom prst="parallelogram">
                  <a:avLst>
                    <a:gd name="adj" fmla="val 6232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188AC87-B493-46A3-A24A-5EFFD64FE54F}"/>
                </a:ext>
              </a:extLst>
            </p:cNvPr>
            <p:cNvSpPr txBox="1"/>
            <p:nvPr/>
          </p:nvSpPr>
          <p:spPr>
            <a:xfrm>
              <a:off x="1211124" y="4787081"/>
              <a:ext cx="387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B01EF61-CE1B-4A4E-997B-C4C0167E3138}"/>
              </a:ext>
            </a:extLst>
          </p:cNvPr>
          <p:cNvGrpSpPr/>
          <p:nvPr/>
        </p:nvGrpSpPr>
        <p:grpSpPr>
          <a:xfrm>
            <a:off x="5613373" y="2829961"/>
            <a:ext cx="1117986" cy="2255117"/>
            <a:chOff x="5613373" y="2829961"/>
            <a:chExt cx="1117986" cy="225511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0921EE14-E93A-428A-9B5D-997D6B0F801A}"/>
                </a:ext>
              </a:extLst>
            </p:cNvPr>
            <p:cNvGrpSpPr/>
            <p:nvPr/>
          </p:nvGrpSpPr>
          <p:grpSpPr>
            <a:xfrm>
              <a:off x="5992366" y="2829961"/>
              <a:ext cx="360000" cy="1471542"/>
              <a:chOff x="6321287" y="2609158"/>
              <a:chExt cx="360000" cy="1471542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C9D488F-0A70-4232-83B1-2FA3C39916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1287" y="2609158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D64E5C2-8813-4DED-8CA7-0C4A2358E6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1287" y="297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657D45F-D413-4FBB-9061-4B409C8DF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1287" y="37207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3708BE3-B91C-42BE-8FA4-CE99D06080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1287" y="3350186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C55F22D-EF96-4FBB-8F2A-F16DCBAFB48F}"/>
                </a:ext>
              </a:extLst>
            </p:cNvPr>
            <p:cNvSpPr txBox="1"/>
            <p:nvPr/>
          </p:nvSpPr>
          <p:spPr>
            <a:xfrm>
              <a:off x="5613373" y="4715746"/>
              <a:ext cx="1117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特征向量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02D8995-0BE8-4246-8B35-97811D72EFE7}"/>
              </a:ext>
            </a:extLst>
          </p:cNvPr>
          <p:cNvGrpSpPr/>
          <p:nvPr/>
        </p:nvGrpSpPr>
        <p:grpSpPr>
          <a:xfrm>
            <a:off x="9589878" y="3310305"/>
            <a:ext cx="1117986" cy="1744956"/>
            <a:chOff x="9897987" y="3340122"/>
            <a:chExt cx="1117986" cy="1744956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84F38F7-CB5B-4A77-A9A7-F93593E11497}"/>
                </a:ext>
              </a:extLst>
            </p:cNvPr>
            <p:cNvSpPr txBox="1"/>
            <p:nvPr/>
          </p:nvSpPr>
          <p:spPr>
            <a:xfrm>
              <a:off x="9897987" y="4715746"/>
              <a:ext cx="1117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价值输出</a:t>
              </a: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B388E5F-C591-4F36-AD2C-179960AD0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6284" y="3340122"/>
              <a:ext cx="602397" cy="58258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21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59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7</cp:revision>
  <dcterms:created xsi:type="dcterms:W3CDTF">2023-06-15T10:27:29Z</dcterms:created>
  <dcterms:modified xsi:type="dcterms:W3CDTF">2023-06-15T11:39:49Z</dcterms:modified>
</cp:coreProperties>
</file>