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9" r:id="rId4"/>
    <p:sldId id="263" r:id="rId5"/>
    <p:sldId id="261" r:id="rId6"/>
    <p:sldId id="260" r:id="rId7"/>
    <p:sldId id="262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893A0B-6656-F287-9574-A9CAD00FB355}" v="16" dt="2024-11-25T10:42:52.959"/>
    <p1510:client id="{8776D8F3-7CC9-35A2-B564-AE76A2A20E78}" v="363" dt="2024-11-25T22:22:59.3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1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89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45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0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4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0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2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9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0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0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63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00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manticscholar.org/paper/ChatGPT-Utility-in-Healthcare-Education%2C-Research%2C-Sallam/dfdf7ff01aa6f691831e663fd29bc71890be39e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D84B89-83B1-AA44-B9BE-C68A3A346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2778C8-822B-B3B4-2B7E-0AA1C941E8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913" r="-2" b="166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3B9D9F-2555-4B2E-AD17-056B66596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4" y="812056"/>
            <a:ext cx="3876811" cy="5127565"/>
          </a:xfrm>
          <a:custGeom>
            <a:avLst/>
            <a:gdLst>
              <a:gd name="connsiteX0" fmla="*/ 1941583 w 3876811"/>
              <a:gd name="connsiteY0" fmla="*/ 0 h 5127565"/>
              <a:gd name="connsiteX1" fmla="*/ 2111641 w 3876811"/>
              <a:gd name="connsiteY1" fmla="*/ 149098 h 5127565"/>
              <a:gd name="connsiteX2" fmla="*/ 3370494 w 3876811"/>
              <a:gd name="connsiteY2" fmla="*/ 774450 h 5127565"/>
              <a:gd name="connsiteX3" fmla="*/ 3876811 w 3876811"/>
              <a:gd name="connsiteY3" fmla="*/ 1854685 h 5127565"/>
              <a:gd name="connsiteX4" fmla="*/ 3876810 w 3876811"/>
              <a:gd name="connsiteY4" fmla="*/ 2507216 h 5127565"/>
              <a:gd name="connsiteX5" fmla="*/ 3872563 w 3876811"/>
              <a:gd name="connsiteY5" fmla="*/ 5127565 h 5127565"/>
              <a:gd name="connsiteX6" fmla="*/ 4248 w 3876811"/>
              <a:gd name="connsiteY6" fmla="*/ 5127565 h 5127565"/>
              <a:gd name="connsiteX7" fmla="*/ 0 w 3876811"/>
              <a:gd name="connsiteY7" fmla="*/ 2507216 h 5127565"/>
              <a:gd name="connsiteX8" fmla="*/ 1 w 3876811"/>
              <a:gd name="connsiteY8" fmla="*/ 1854685 h 5127565"/>
              <a:gd name="connsiteX9" fmla="*/ 506320 w 3876811"/>
              <a:gd name="connsiteY9" fmla="*/ 774450 h 5127565"/>
              <a:gd name="connsiteX10" fmla="*/ 1765173 w 3876811"/>
              <a:gd name="connsiteY10" fmla="*/ 149098 h 512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6811" h="5127565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  <a:solidFill>
            <a:srgbClr val="000000">
              <a:alpha val="4993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3389" y="1826096"/>
            <a:ext cx="3149221" cy="214945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4629" y="4299045"/>
            <a:ext cx="2775858" cy="125559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By Kailey Owens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E05CA-46AC-CADB-402F-5FD1B532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 in Healthcare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F24D5-2D0F-060C-9158-897F4DC37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Expanding Artificial Intelligence reach over time</a:t>
            </a:r>
          </a:p>
          <a:p>
            <a:r>
              <a:rPr lang="en-US" dirty="0"/>
              <a:t>Education access</a:t>
            </a:r>
          </a:p>
          <a:p>
            <a:r>
              <a:rPr lang="en-US" dirty="0"/>
              <a:t>Potential dangers</a:t>
            </a:r>
          </a:p>
          <a:p>
            <a:r>
              <a:rPr lang="en-US" dirty="0"/>
              <a:t>Influential subject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15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5681E47-DEC0-A23C-5F2D-5251BA4D0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044" y="459916"/>
            <a:ext cx="10087428" cy="51431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9436D6-00DC-F958-9216-4AE5B9D0C1FB}"/>
              </a:ext>
            </a:extLst>
          </p:cNvPr>
          <p:cNvSpPr txBox="1"/>
          <p:nvPr/>
        </p:nvSpPr>
        <p:spPr>
          <a:xfrm>
            <a:off x="949890" y="5782849"/>
            <a:ext cx="64822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Individual predictions vs actual count</a:t>
            </a:r>
          </a:p>
        </p:txBody>
      </p:sp>
    </p:spTree>
    <p:extLst>
      <p:ext uri="{BB962C8B-B14F-4D97-AF65-F5344CB8AC3E}">
        <p14:creationId xmlns:p14="http://schemas.microsoft.com/office/powerpoint/2010/main" val="9936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 shot of a graph&#10;&#10;Description automatically generated">
            <a:extLst>
              <a:ext uri="{FF2B5EF4-FFF2-40B4-BE49-F238E27FC236}">
                <a16:creationId xmlns:a16="http://schemas.microsoft.com/office/drawing/2014/main" id="{07A828BA-3411-C347-F7DD-318D8492C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100" y="491729"/>
            <a:ext cx="9906000" cy="512773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5A81E6-B737-170D-B0F0-A2890F76B62D}"/>
              </a:ext>
            </a:extLst>
          </p:cNvPr>
          <p:cNvSpPr txBox="1"/>
          <p:nvPr/>
        </p:nvSpPr>
        <p:spPr>
          <a:xfrm>
            <a:off x="1137780" y="5751534"/>
            <a:ext cx="57306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Analyzes title, abstract, and citation for single paper</a:t>
            </a:r>
          </a:p>
        </p:txBody>
      </p:sp>
    </p:spTree>
    <p:extLst>
      <p:ext uri="{BB962C8B-B14F-4D97-AF65-F5344CB8AC3E}">
        <p14:creationId xmlns:p14="http://schemas.microsoft.com/office/powerpoint/2010/main" val="394639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88EDB-69D6-766C-F9E7-7042570F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7A98B-8232-750F-4DFF-5356E4412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Compares numerous studies</a:t>
            </a:r>
          </a:p>
          <a:p>
            <a:r>
              <a:rPr lang="en-US" dirty="0"/>
              <a:t>Accessible trends</a:t>
            </a:r>
          </a:p>
          <a:p>
            <a:r>
              <a:rPr lang="en-US" dirty="0"/>
              <a:t>Bulk analysis</a:t>
            </a:r>
          </a:p>
        </p:txBody>
      </p:sp>
    </p:spTree>
    <p:extLst>
      <p:ext uri="{BB962C8B-B14F-4D97-AF65-F5344CB8AC3E}">
        <p14:creationId xmlns:p14="http://schemas.microsoft.com/office/powerpoint/2010/main" val="1783907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graph with blue bars&#10;&#10;Description automatically generated">
            <a:extLst>
              <a:ext uri="{FF2B5EF4-FFF2-40B4-BE49-F238E27FC236}">
                <a16:creationId xmlns:a16="http://schemas.microsoft.com/office/drawing/2014/main" id="{0FE90E04-09A1-F081-ACAD-C14AFFFB7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30" y="854791"/>
            <a:ext cx="5912042" cy="439601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03D8CC-A1F0-15F9-E5D0-9183B2EC9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017" y="1511494"/>
            <a:ext cx="5914572" cy="30983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7E2175-B68F-C859-74A4-21E6FC213CCF}"/>
              </a:ext>
            </a:extLst>
          </p:cNvPr>
          <p:cNvSpPr txBox="1"/>
          <p:nvPr/>
        </p:nvSpPr>
        <p:spPr>
          <a:xfrm>
            <a:off x="1043835" y="5626274"/>
            <a:ext cx="73903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Evaluate features leading to more citations</a:t>
            </a:r>
          </a:p>
        </p:txBody>
      </p:sp>
    </p:spTree>
    <p:extLst>
      <p:ext uri="{BB962C8B-B14F-4D97-AF65-F5344CB8AC3E}">
        <p14:creationId xmlns:p14="http://schemas.microsoft.com/office/powerpoint/2010/main" val="2940843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F0DB34-A6A3-B389-1523-A287EF8C0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881" y="215904"/>
            <a:ext cx="11169040" cy="562719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9D6350-D34C-69C8-3D31-3537FCCF31DD}"/>
              </a:ext>
            </a:extLst>
          </p:cNvPr>
          <p:cNvSpPr txBox="1"/>
          <p:nvPr/>
        </p:nvSpPr>
        <p:spPr>
          <a:xfrm>
            <a:off x="688931" y="6002055"/>
            <a:ext cx="62316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Compares lengths of multiple papers</a:t>
            </a:r>
          </a:p>
        </p:txBody>
      </p:sp>
    </p:spTree>
    <p:extLst>
      <p:ext uri="{BB962C8B-B14F-4D97-AF65-F5344CB8AC3E}">
        <p14:creationId xmlns:p14="http://schemas.microsoft.com/office/powerpoint/2010/main" val="1768229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599B0-0F59-0FCE-7CF3-674CDCB1F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589FF-4A6F-A97C-39AB-470198CFF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[PDF] ChatGPT Utility in Healthcare Education, Research, and Practice: Systematic Review on the Promising Perspectives and Valid Concerns | Semantic Scholar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987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C34D93"/>
      </a:accent1>
      <a:accent2>
        <a:srgbClr val="B03BB1"/>
      </a:accent2>
      <a:accent3>
        <a:srgbClr val="914DC3"/>
      </a:accent3>
      <a:accent4>
        <a:srgbClr val="4F3DB2"/>
      </a:accent4>
      <a:accent5>
        <a:srgbClr val="4D6BC3"/>
      </a:accent5>
      <a:accent6>
        <a:srgbClr val="3B8BB1"/>
      </a:accent6>
      <a:hlink>
        <a:srgbClr val="3F4BBF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MarrakeshVTI</vt:lpstr>
      <vt:lpstr>Machine Learning</vt:lpstr>
      <vt:lpstr>ChatGPT in Healthcare</vt:lpstr>
      <vt:lpstr>PowerPoint Presentation</vt:lpstr>
      <vt:lpstr>PowerPoint Presentation</vt:lpstr>
      <vt:lpstr>Multiple papers</vt:lpstr>
      <vt:lpstr>PowerPoint Presentation</vt:lpstr>
      <vt:lpstr>PowerPoint Presentation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99</cp:revision>
  <dcterms:created xsi:type="dcterms:W3CDTF">2024-11-25T10:41:55Z</dcterms:created>
  <dcterms:modified xsi:type="dcterms:W3CDTF">2024-11-25T22:23:34Z</dcterms:modified>
</cp:coreProperties>
</file>