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4" r:id="rId9"/>
    <p:sldId id="265" r:id="rId10"/>
    <p:sldId id="266" r:id="rId11"/>
    <p:sldId id="267" r:id="rId12"/>
    <p:sldId id="263" r:id="rId13"/>
    <p:sldId id="261" r:id="rId14"/>
    <p:sldId id="262" r:id="rId15"/>
  </p:sldIdLst>
  <p:sldSz cx="9144000" cy="5143500"/>
  <p:notesSz cx="6858000" cy="9144000"/>
  <p:embeddedFontLst>
    <p:embeddedFont>
      <p:font typeface="Maven Pro" panose="00000500000000000000"/>
      <p:regular r:id="rId19"/>
    </p:embeddedFont>
    <p:embeddedFont>
      <p:font typeface="Nunito" panose="0000050000000000000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0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Shape 268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Shape 139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 panose="00000500000000000000"/>
              <a:buNone/>
              <a:defRPr sz="2800" b="1">
                <a:solidFill>
                  <a:schemeClr val="dk2"/>
                </a:solidFill>
                <a:latin typeface="Maven Pro" panose="00000500000000000000"/>
                <a:ea typeface="Maven Pro" panose="00000500000000000000"/>
                <a:cs typeface="Maven Pro" panose="00000500000000000000"/>
                <a:sym typeface="Maven Pro" panose="00000500000000000000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EasySQL</a:t>
            </a:r>
            <a:endParaRPr lang="en-US"/>
          </a:p>
        </p:txBody>
      </p:sp>
      <p:sp>
        <p:nvSpPr>
          <p:cNvPr id="278" name="Shape 278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Interfaz gráfica SQL de fácil manejo.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Shape 306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Shape 312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313" name="Shape 313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88550" y="12284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¿Cuánto tiempo necesitas hasta que empiezas a ver resultados?</a:t>
            </a:r>
            <a:endParaRPr sz="4800"/>
          </a:p>
        </p:txBody>
      </p:sp>
      <p:sp>
        <p:nvSpPr>
          <p:cNvPr id="284" name="Shape 284"/>
          <p:cNvSpPr txBox="1"/>
          <p:nvPr>
            <p:ph type="body" idx="1"/>
          </p:nvPr>
        </p:nvSpPr>
        <p:spPr>
          <a:xfrm>
            <a:off x="1477150" y="2889375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lo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9440" y="164465"/>
            <a:ext cx="2864485" cy="2864485"/>
          </a:xfrm>
          <a:prstGeom prst="rect">
            <a:avLst/>
          </a:prstGeom>
        </p:spPr>
      </p:pic>
      <p:sp>
        <p:nvSpPr>
          <p:cNvPr id="4" name="Título 3"/>
          <p:cNvSpPr/>
          <p:nvPr>
            <p:ph type="title"/>
          </p:nvPr>
        </p:nvSpPr>
        <p:spPr>
          <a:xfrm>
            <a:off x="1387990" y="2518340"/>
            <a:ext cx="6366900" cy="1863300"/>
          </a:xfrm>
        </p:spPr>
        <p:txBody>
          <a:bodyPr/>
          <a:p>
            <a:r>
              <a:rPr lang="es-ES" altLang="en-US" sz="4800"/>
              <a:t>Siempre se puede mejorar</a:t>
            </a:r>
            <a:endParaRPr lang="es-ES" altLang="en-US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91945" y="202213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ym typeface="+mn-ea"/>
              </a:rPr>
              <a:t>EasySQL es una herramienta para facilitar el aprendizaje del lenguaje SQL al usuario por medio de una interfaz gráfica simple y amigable.</a:t>
            </a:r>
            <a:br>
              <a:rPr lang="es-ES"/>
            </a:b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24230" y="888365"/>
            <a:ext cx="5970270" cy="3573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/>
              <a:t>Curtido tiempo atrás por el estudio de SQL vi la necesidad de crear un método que facilitara la tarea de escribir los  comandos básicos una y otra vez.</a:t>
            </a:r>
            <a:br>
              <a:rPr lang="es-ES" sz="2400"/>
            </a:br>
            <a:br>
              <a:rPr lang="es-ES" sz="2400"/>
            </a:br>
            <a:r>
              <a:rPr lang="es-ES" sz="2400"/>
              <a:t>Luego comprendí el potencial que podía tener para los que llegaban de 0.</a:t>
            </a:r>
            <a:endParaRPr lang="es-ES" sz="2400"/>
          </a:p>
        </p:txBody>
      </p:sp>
      <p:sp>
        <p:nvSpPr>
          <p:cNvPr id="1" name="Cuadro de texto 0"/>
          <p:cNvSpPr txBox="1"/>
          <p:nvPr/>
        </p:nvSpPr>
        <p:spPr>
          <a:xfrm>
            <a:off x="824230" y="4661535"/>
            <a:ext cx="6266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>
                <a:solidFill>
                  <a:schemeClr val="bg1"/>
                </a:solidFill>
                <a:sym typeface="+mn-ea"/>
              </a:rPr>
              <a:t>SQL, uno de los lenguajes necesarios para la “mili” de los desarrolladores </a:t>
            </a:r>
            <a:endParaRPr lang="es-ES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/>
          <p:nvPr>
            <p:ph type="title"/>
          </p:nvPr>
        </p:nvSpPr>
        <p:spPr/>
        <p:txBody>
          <a:bodyPr/>
          <a:p>
            <a:endParaRPr lang="es-ES" altLang="en-US"/>
          </a:p>
        </p:txBody>
      </p:sp>
      <p:pic>
        <p:nvPicPr>
          <p:cNvPr id="3" name="Imagen 2" descr="1MercadoAct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" y="1283970"/>
            <a:ext cx="5989320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0Easy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748665"/>
            <a:ext cx="3937635" cy="3048635"/>
          </a:xfrm>
          <a:prstGeom prst="rect">
            <a:avLst/>
          </a:prstGeom>
          <a:effectLst>
            <a:glow rad="228600">
              <a:schemeClr val="bg1">
                <a:alpha val="100000"/>
              </a:schemeClr>
            </a:glo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6" name="Imagen 5" descr="mys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72565"/>
            <a:ext cx="2261235" cy="1600835"/>
          </a:xfrm>
          <a:prstGeom prst="rect">
            <a:avLst/>
          </a:prstGeom>
          <a:effectLst>
            <a:glow rad="254000">
              <a:schemeClr val="bg1">
                <a:alpha val="100000"/>
              </a:schemeClr>
            </a:glow>
          </a:effectLst>
        </p:spPr>
      </p:pic>
      <p:pic>
        <p:nvPicPr>
          <p:cNvPr id="7" name="Imagen 6" descr="sql ser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0" y="1137285"/>
            <a:ext cx="3110865" cy="2272030"/>
          </a:xfrm>
          <a:prstGeom prst="rect">
            <a:avLst/>
          </a:prstGeom>
          <a:effectLst>
            <a:glow rad="368300">
              <a:schemeClr val="bg1">
                <a:alpha val="100000"/>
              </a:schemeClr>
            </a:glo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230" y="1613535"/>
            <a:ext cx="5958840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</a:pPr>
            <a:r>
              <a:rPr lang="es-ES" altLang="en-US"/>
              <a:t>- Fácil manejo</a:t>
            </a:r>
            <a:br>
              <a:rPr lang="es-ES" altLang="en-US"/>
            </a:br>
            <a:r>
              <a:rPr lang="es-ES" altLang="en-US"/>
              <a:t>- Mayormente gráfica</a:t>
            </a:r>
            <a:br>
              <a:rPr lang="es-ES" altLang="en-US"/>
            </a:br>
            <a:r>
              <a:rPr lang="es-ES" altLang="en-US"/>
              <a:t>- Sin instalación</a:t>
            </a:r>
            <a:br>
              <a:rPr lang="es-ES" altLang="en-US"/>
            </a:br>
            <a:r>
              <a:rPr lang="es-ES" altLang="en-US"/>
              <a:t>- Portable</a:t>
            </a:r>
            <a:br>
              <a:rPr lang="es-ES" altLang="en-US"/>
            </a:br>
            <a:r>
              <a:rPr lang="es-ES" altLang="en-US"/>
              <a:t>- Gratuita</a:t>
            </a:r>
            <a:br>
              <a:rPr lang="es-ES" altLang="en-US"/>
            </a:br>
            <a:r>
              <a:rPr lang="es-ES" altLang="en-US"/>
              <a:t>- De código abierto</a:t>
            </a:r>
            <a:endParaRPr lang="es-E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0EasySQ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748665"/>
            <a:ext cx="3937635" cy="3048635"/>
          </a:xfrm>
          <a:prstGeom prst="rect">
            <a:avLst/>
          </a:prstGeom>
          <a:effectLst>
            <a:glow rad="228600">
              <a:schemeClr val="bg1">
                <a:alpha val="100000"/>
              </a:schemeClr>
            </a:glow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6" name="Imagen 5" descr="mysq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72565"/>
            <a:ext cx="2261235" cy="1600835"/>
          </a:xfrm>
          <a:prstGeom prst="rect">
            <a:avLst/>
          </a:prstGeom>
          <a:effectLst>
            <a:glow rad="254000">
              <a:schemeClr val="bg1">
                <a:alpha val="100000"/>
              </a:schemeClr>
            </a:glow>
          </a:effectLst>
        </p:spPr>
      </p:pic>
      <p:pic>
        <p:nvPicPr>
          <p:cNvPr id="7" name="Imagen 6" descr="sql ser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0" y="1137285"/>
            <a:ext cx="3110865" cy="2272030"/>
          </a:xfrm>
          <a:prstGeom prst="rect">
            <a:avLst/>
          </a:prstGeom>
          <a:effectLst>
            <a:glow rad="368300">
              <a:schemeClr val="bg1">
                <a:alpha val="100000"/>
              </a:schemeClr>
            </a:glo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Presentation</Application>
  <PresentationFormat/>
  <Paragraphs>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Maven Pro</vt:lpstr>
      <vt:lpstr>Nunito</vt:lpstr>
      <vt:lpstr>Microsoft YaHei</vt:lpstr>
      <vt:lpstr/>
      <vt:lpstr>Arial Unicode MS</vt:lpstr>
      <vt:lpstr>Segoe Print</vt:lpstr>
      <vt:lpstr>Momentum</vt:lpstr>
      <vt:lpstr>EasySQL</vt:lpstr>
      <vt:lpstr>¿Cuánto tiempo necesitas hasta que empiezas a ver resultados?</vt:lpstr>
      <vt:lpstr>PowerPoint 演示文稿</vt:lpstr>
      <vt:lpstr>PowerPoint 演示文稿</vt:lpstr>
      <vt:lpstr>PowerPoint 演示文稿</vt:lpstr>
      <vt:lpstr>Curtido tiempo atrás por el estudio de SQL vi la necesidad de crear un método que facilitara la tarea de escribir los  comandos básicos una y otra vez.  Luego comprendí el potencial que podía tener para los que llegaban de 0.</vt:lpstr>
      <vt:lpstr>Siempre se puede mejorar</vt:lpstr>
      <vt:lpstr>EasySQL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EasySQL</dc:title>
  <dc:creator/>
  <cp:lastModifiedBy>aario</cp:lastModifiedBy>
  <cp:revision>8</cp:revision>
  <dcterms:created xsi:type="dcterms:W3CDTF">2018-06-20T07:31:37Z</dcterms:created>
  <dcterms:modified xsi:type="dcterms:W3CDTF">2018-06-20T11:20:05Z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3082-10.2.0.6020</vt:lpwstr>
  </property>
</Properties>
</file>