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8" r:id="rId9"/>
    <p:sldId id="272" r:id="rId10"/>
    <p:sldId id="265" r:id="rId11"/>
    <p:sldId id="266" r:id="rId12"/>
    <p:sldId id="267" r:id="rId13"/>
    <p:sldId id="269" r:id="rId14"/>
    <p:sldId id="263" r:id="rId15"/>
    <p:sldId id="271" r:id="rId16"/>
    <p:sldId id="270" r:id="rId17"/>
    <p:sldId id="261" r:id="rId18"/>
    <p:sldId id="262" r:id="rId19"/>
  </p:sldIdLst>
  <p:sldSz cx="9144000" cy="5143500"/>
  <p:notesSz cx="6858000" cy="9144000"/>
  <p:embeddedFontLst>
    <p:embeddedFont>
      <p:font typeface="Maven Pro" panose="00000500000000000000"/>
      <p:regular r:id="rId23"/>
    </p:embeddedFont>
    <p:embeddedFont>
      <p:font typeface="Nunito" panose="0000050000000000000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2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3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8" name="Shape 268"/>
          <p:cNvSpPr txBox="1"/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Shape 139"/>
          <p:cNvSpPr txBox="1"/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 panose="00000500000000000000"/>
              <a:buChar char="●"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230" y="1613535"/>
            <a:ext cx="4746625" cy="1872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/>
              <a:t>EasySQL</a:t>
            </a:r>
            <a:endParaRPr lang="en-US" sz="8000"/>
          </a:p>
        </p:txBody>
      </p:sp>
      <p:sp>
        <p:nvSpPr>
          <p:cNvPr id="278" name="Shape 278"/>
          <p:cNvSpPr txBox="1"/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Interfaz gráfica SQL de fácil manejo.</a:t>
            </a:r>
            <a:endParaRPr 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Imagen 0" descr="5VisualStud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3174" y="498475"/>
            <a:ext cx="5357652" cy="900007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3" name="Imagen 2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130" y="2983315"/>
            <a:ext cx="1440011" cy="144001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Imagen 3" descr="7mysqlworkbenc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295" y="2983315"/>
            <a:ext cx="1440011" cy="1440011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9" name="Imagen 8" descr="8gitgithu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320" y="1740535"/>
            <a:ext cx="5039360" cy="10287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8sq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520" y="2834005"/>
            <a:ext cx="4676140" cy="1784985"/>
          </a:xfrm>
          <a:prstGeom prst="rect">
            <a:avLst/>
          </a:prstGeom>
          <a:effectLst>
            <a:glow rad="533400">
              <a:schemeClr val="bg1"/>
            </a:glow>
            <a:reflection endPos="53000" dir="5400000" sy="-100000" algn="bl" rotWithShape="0"/>
          </a:effectLst>
        </p:spPr>
      </p:pic>
      <p:pic>
        <p:nvPicPr>
          <p:cNvPr id="5" name="Imagen 4" descr="8wp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5520" y="399415"/>
            <a:ext cx="3100501" cy="2160016"/>
          </a:xfrm>
          <a:prstGeom prst="rect">
            <a:avLst/>
          </a:prstGeom>
          <a:effectLst>
            <a:glow rad="304800">
              <a:schemeClr val="bg1"/>
            </a:glow>
            <a:reflection stA="45000" endPos="0" dist="50800" dir="5400000" sy="-100000" algn="bl" rotWithShape="0"/>
          </a:effectLst>
        </p:spPr>
      </p:pic>
      <p:pic>
        <p:nvPicPr>
          <p:cNvPr id="6" name="Imagen 5" descr="10cshar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399415"/>
            <a:ext cx="2160016" cy="2160016"/>
          </a:xfrm>
          <a:prstGeom prst="rect">
            <a:avLst/>
          </a:prstGeom>
          <a:effectLst>
            <a:glow rad="508000">
              <a:schemeClr val="bg1"/>
            </a:glow>
          </a:effectLst>
        </p:spPr>
      </p:pic>
      <p:pic>
        <p:nvPicPr>
          <p:cNvPr id="7" name="Imagen 6" descr="bcrypt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690" y="2834005"/>
            <a:ext cx="1800013" cy="1800013"/>
          </a:xfrm>
          <a:prstGeom prst="rect">
            <a:avLst/>
          </a:prstGeom>
          <a:effectLst>
            <a:glow rad="635000">
              <a:schemeClr val="bg1"/>
            </a:glow>
            <a:reflection blurRad="101600" endPos="520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4operacion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461645"/>
            <a:ext cx="7487920" cy="4220210"/>
          </a:xfrm>
          <a:prstGeom prst="rect">
            <a:avLst/>
          </a:prstGeom>
          <a:effectLst>
            <a:outerShdw blurRad="50800" dist="203200" dir="5400000" sx="104000" sy="104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Imagen 1" descr="C:\Users\aario\source\repos\EasySQL\EasySQL\EasySQL\Recursos\Manual y diapositivas\img\pruebas\5connIntegrated2.PNG5connIntegrated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28675" y="461645"/>
            <a:ext cx="7486650" cy="4219575"/>
          </a:xfrm>
          <a:prstGeom prst="rect">
            <a:avLst/>
          </a:prstGeom>
          <a:effectLst>
            <a:outerShdw blurRad="50800" dist="203200" dir="5400000" sx="104000" sy="104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6" name="Shape 306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2" name="Shape 312"/>
          <p:cNvSpPr txBox="1"/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313" name="Shape 313"/>
          <p:cNvSpPr txBox="1"/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88550" y="12284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¿Cuánto tiempo necesitas hasta que empiezas a ver resultados?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lo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9440" y="164465"/>
            <a:ext cx="2864485" cy="2864485"/>
          </a:xfrm>
          <a:prstGeom prst="rect">
            <a:avLst/>
          </a:prstGeom>
        </p:spPr>
      </p:pic>
      <p:sp>
        <p:nvSpPr>
          <p:cNvPr id="4" name="Título 3"/>
          <p:cNvSpPr/>
          <p:nvPr>
            <p:ph type="title"/>
          </p:nvPr>
        </p:nvSpPr>
        <p:spPr>
          <a:xfrm>
            <a:off x="1387990" y="2518340"/>
            <a:ext cx="6366900" cy="1863300"/>
          </a:xfrm>
        </p:spPr>
        <p:txBody>
          <a:bodyPr/>
          <a:p>
            <a:r>
              <a:rPr lang="es-ES" altLang="en-US" sz="4800"/>
              <a:t>Siempre se puede mejorar</a:t>
            </a:r>
            <a:endParaRPr lang="es-ES" altLang="en-US"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891945" y="202213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ym typeface="+mn-ea"/>
              </a:rPr>
              <a:t>EasySQL es una herramienta para facilitar el aprendizaje del lenguaje SQL al usuario por medio de una interfaz gráfica simple y amigable.</a:t>
            </a:r>
            <a:br>
              <a:rPr lang="es-ES"/>
            </a:b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824230" y="888365"/>
            <a:ext cx="5970270" cy="3573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Curtido tiempo atrás por el estudio de SQL vi la necesidad de crear un método que facilitara la tarea de escribir los  comandos básicos una y otra vez.</a:t>
            </a:r>
            <a:br>
              <a:rPr lang="es-ES" sz="2400"/>
            </a:br>
            <a:br>
              <a:rPr lang="es-ES" sz="2400"/>
            </a:br>
            <a:r>
              <a:rPr lang="es-ES" sz="2400"/>
              <a:t>Luego comprendí el potencial que podía tener para los que llegaban de 0.</a:t>
            </a:r>
            <a:endParaRPr lang="es-ES" sz="2400"/>
          </a:p>
        </p:txBody>
      </p:sp>
      <p:sp>
        <p:nvSpPr>
          <p:cNvPr id="1" name="Cuadro de texto 0"/>
          <p:cNvSpPr txBox="1"/>
          <p:nvPr/>
        </p:nvSpPr>
        <p:spPr>
          <a:xfrm>
            <a:off x="824230" y="4661535"/>
            <a:ext cx="6266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>
                <a:solidFill>
                  <a:schemeClr val="bg1"/>
                </a:solidFill>
                <a:sym typeface="+mn-ea"/>
              </a:rPr>
              <a:t>SQL, uno de los lenguajes necesarios para la “mili” de los desarrolladores </a:t>
            </a:r>
            <a:endParaRPr lang="es-ES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Imagen 0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230" y="679450"/>
            <a:ext cx="6967855" cy="3742055"/>
          </a:xfrm>
          <a:prstGeom prst="rect">
            <a:avLst/>
          </a:prstGeom>
          <a:effectLst>
            <a:glow rad="254000">
              <a:schemeClr val="bg1">
                <a:alpha val="100000"/>
              </a:schemeClr>
            </a:glow>
            <a:outerShdw blurRad="254000" dir="5400000" sx="101000" sy="101000" algn="ctr" rotWithShape="0">
              <a:srgbClr val="000000">
                <a:alpha val="100000"/>
              </a:srgbClr>
            </a:outerShdw>
            <a:reflection stA="43000" endPos="30000" dist="508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790" y="1311741"/>
            <a:ext cx="2520019" cy="2520019"/>
          </a:xfrm>
          <a:prstGeom prst="rect">
            <a:avLst/>
          </a:prstGeom>
        </p:spPr>
      </p:pic>
      <p:pic>
        <p:nvPicPr>
          <p:cNvPr id="3" name="Imagen 2" descr="7mysqlworkben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260" y="1311741"/>
            <a:ext cx="2520019" cy="25200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0EasySQ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2865" y="748665"/>
            <a:ext cx="3937635" cy="3048635"/>
          </a:xfrm>
          <a:prstGeom prst="rect">
            <a:avLst/>
          </a:prstGeom>
          <a:effectLst>
            <a:glow rad="228600">
              <a:schemeClr val="bg1">
                <a:alpha val="100000"/>
              </a:schemeClr>
            </a:glo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6" name="Imagen 5" descr="mysq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472565"/>
            <a:ext cx="2261235" cy="1600835"/>
          </a:xfrm>
          <a:prstGeom prst="rect">
            <a:avLst/>
          </a:prstGeom>
          <a:effectLst>
            <a:glow rad="254000">
              <a:schemeClr val="bg1">
                <a:alpha val="100000"/>
              </a:schemeClr>
            </a:glow>
          </a:effectLst>
        </p:spPr>
      </p:pic>
      <p:pic>
        <p:nvPicPr>
          <p:cNvPr id="7" name="Imagen 6" descr="sql serv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620" y="1137285"/>
            <a:ext cx="3110865" cy="2272030"/>
          </a:xfrm>
          <a:prstGeom prst="rect">
            <a:avLst/>
          </a:prstGeom>
          <a:effectLst>
            <a:glow rad="368300">
              <a:schemeClr val="bg1">
                <a:alpha val="100000"/>
              </a:schemeClr>
            </a:glo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230" y="1613535"/>
            <a:ext cx="5958840" cy="1872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</a:pPr>
            <a:r>
              <a:rPr lang="es-ES" altLang="en-US"/>
              <a:t>- Fácil manejo</a:t>
            </a:r>
            <a:br>
              <a:rPr lang="es-ES" altLang="en-US"/>
            </a:br>
            <a:r>
              <a:rPr lang="es-ES" altLang="en-US"/>
              <a:t>- Mayormente gráfico</a:t>
            </a:r>
            <a:br>
              <a:rPr lang="es-ES" altLang="en-US"/>
            </a:br>
            <a:r>
              <a:rPr lang="es-ES" altLang="en-US"/>
              <a:t>- Sin instalación</a:t>
            </a:r>
            <a:br>
              <a:rPr lang="es-ES" altLang="en-US"/>
            </a:br>
            <a:r>
              <a:rPr lang="es-ES" altLang="en-US"/>
              <a:t>- Portable</a:t>
            </a:r>
            <a:br>
              <a:rPr lang="es-ES" altLang="en-US"/>
            </a:br>
            <a:r>
              <a:rPr lang="es-ES" altLang="en-US"/>
              <a:t>- Gratuita</a:t>
            </a:r>
            <a:br>
              <a:rPr lang="es-ES" altLang="en-US"/>
            </a:br>
            <a:r>
              <a:rPr lang="es-ES" altLang="en-US"/>
              <a:t>- De código abierto</a:t>
            </a:r>
            <a:endParaRPr lang="es-E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WPS Presentation</Application>
  <PresentationFormat/>
  <Paragraphs>16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Arial</vt:lpstr>
      <vt:lpstr>Maven Pro</vt:lpstr>
      <vt:lpstr>Nunito</vt:lpstr>
      <vt:lpstr>Microsoft YaHei</vt:lpstr>
      <vt:lpstr/>
      <vt:lpstr>Arial Unicode MS</vt:lpstr>
      <vt:lpstr>Segoe Print</vt:lpstr>
      <vt:lpstr>Momentum</vt:lpstr>
      <vt:lpstr>EasySQL</vt:lpstr>
      <vt:lpstr>¿Cuánto tiempo necesitas hasta que empiezas a ver resultados?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Siempre se puede mejorar</vt:lpstr>
      <vt:lpstr>EasySQL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EasySQL</dc:title>
  <dc:creator/>
  <cp:lastModifiedBy>aario</cp:lastModifiedBy>
  <cp:revision>14</cp:revision>
  <dcterms:created xsi:type="dcterms:W3CDTF">2018-06-20T07:31:37Z</dcterms:created>
  <dcterms:modified xsi:type="dcterms:W3CDTF">2018-06-20T12:22:50Z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3082-10.2.0.6020</vt:lpwstr>
  </property>
</Properties>
</file>