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i Lun Kong" initials="HLK" lastIdx="0" clrIdx="0">
    <p:extLst>
      <p:ext uri="{19B8F6BF-5375-455C-9EA6-DF929625EA0E}">
        <p15:presenceInfo xmlns:p15="http://schemas.microsoft.com/office/powerpoint/2012/main" userId="53620c36f050ac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100" d="100"/>
          <a:sy n="100" d="100"/>
        </p:scale>
        <p:origin x="4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FE4A1-3E33-4C85-BEF1-A48B48D26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081363-66B2-4B1D-A711-D8E07436C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199228-E962-4656-85D0-3E83D7C9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321-F82E-477E-AB6A-133ED1271AC5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233326-F847-4515-B255-B1FC7BBE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C5B2A5-BE06-410F-977A-B48EED82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6AFB-14F4-4D4D-9DBF-FE8A976C2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74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DF083A-1017-4A2E-865E-0F49815B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FF5554-08DB-4086-AAA9-BD4CA1E18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EE8B78-C390-4C49-A8D8-1C1E6EFE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321-F82E-477E-AB6A-133ED1271AC5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F5E490-1696-4514-B6CD-71C877D0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033110-54A2-4573-8B03-207A8C48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6AFB-14F4-4D4D-9DBF-FE8A976C2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87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F51764C-214A-41C3-BA03-941F19AE2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854FD42-6DD4-4421-A1CC-41FE7926F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3789D-0C1E-4C30-A8D2-13412CC5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321-F82E-477E-AB6A-133ED1271AC5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C29492-42EC-4ABB-AD68-DDED67A2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F04830-7119-432E-844A-D36277D2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6AFB-14F4-4D4D-9DBF-FE8A976C2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50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158C69-4FD1-49AA-840E-796AF57F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4528B-15E4-4E0A-8315-0451255F6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F01BAD-9D17-4575-86D3-46055CBA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321-F82E-477E-AB6A-133ED1271AC5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731D1E-9CE4-4014-97D1-6ECC5634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E0B813-4A94-4853-9DB8-1A074A94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6AFB-14F4-4D4D-9DBF-FE8A976C2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45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283EA5-8564-4C4B-9D35-884FA45D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CC324E-2A69-4660-9EEE-0C1E67C1D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42AB37-62DC-4605-B809-CA9FE2FC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321-F82E-477E-AB6A-133ED1271AC5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B22030-C9B0-42D9-9997-8C1B2816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7D8F0A-DB32-41D8-A206-D85082F8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6AFB-14F4-4D4D-9DBF-FE8A976C2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70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06AB9D-9A09-4EED-9ADC-144EDD36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F7C7A2-7A96-42CB-9C71-BDD43E53A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AFCDC1-D809-4A6D-9ABD-A0902956D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706F32-A8D1-49F3-8670-2BE829F0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321-F82E-477E-AB6A-133ED1271AC5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875EE7-9D69-483C-95C8-E4437DBF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A539E8-A7FB-4A45-98D1-D994B909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6AFB-14F4-4D4D-9DBF-FE8A976C2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03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13AA2-6C6A-47CE-9EC4-475BD618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1629E6-E2BE-49E2-9E4E-2F63A84E0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371ECD-4B03-4AF0-B19A-393BFCE88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C074300-0C16-4537-8FD4-FD354AE2D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E47FFE-B12B-4613-985C-2F4CF76E0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E5CEC23-638B-4F20-9D3A-7EBD8D284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321-F82E-477E-AB6A-133ED1271AC5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D03972-8888-4846-B031-7E3E77AF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6DE22EE-081C-4A09-B56A-BA64D25F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6AFB-14F4-4D4D-9DBF-FE8A976C2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27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580A88-AD5A-40DA-B1E6-A6B929A5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024E782-AD46-4505-9A18-3746BE10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321-F82E-477E-AB6A-133ED1271AC5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5386499-A1B7-4349-9AA5-EBDC12A7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660CBB-F9B2-40FB-832D-80F0C4BA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6AFB-14F4-4D4D-9DBF-FE8A976C2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67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7B72200-8381-4B1E-83B5-9815DDA8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321-F82E-477E-AB6A-133ED1271AC5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7DE5D68-6A2D-425B-8768-682249D5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3D8555-2147-4754-991C-A042FC18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6AFB-14F4-4D4D-9DBF-FE8A976C2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07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BD4B17-EBD6-4F8F-8044-E5C581944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1A43B-9576-468D-81E3-93FB20130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C70AC3-8534-4F94-9F38-1DD66B8B8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C69D90-D7F0-42FA-BBAC-8341EE4B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321-F82E-477E-AB6A-133ED1271AC5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F5E2B6-2280-488A-BF53-17FC780B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264D89-AB56-4201-9AD2-CA12B586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6AFB-14F4-4D4D-9DBF-FE8A976C2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2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336770-7025-4EEB-8C05-67B2C15D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C84DA4D-72E8-4678-97AE-76E3B2F73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40EA01-0029-4098-B572-3F07B1A83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E77886-FEE8-4D18-BF16-FDD81AE6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321-F82E-477E-AB6A-133ED1271AC5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B813C3-CC0C-4230-842B-DECF8AA5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8F82F9-B142-4C75-BE34-94A3081A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6AFB-14F4-4D4D-9DBF-FE8A976C2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72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10DCCFC-A9E7-467A-AD41-22A0AE25B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E5B297-8233-4BFB-98E9-07715FACC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276CFE-962D-4138-A67B-9E84E8468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BB321-F82E-477E-AB6A-133ED1271AC5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F0606B-B9BF-4ECD-A0A7-87D683C82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9E5F5C-72EC-47FE-8B95-186E6B4C0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56AFB-14F4-4D4D-9DBF-FE8A976C2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53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E53698-7104-48FD-B268-359396AF9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記賬助手</a:t>
            </a:r>
            <a:r>
              <a:rPr lang="en-GB" altLang="zh-CN" dirty="0"/>
              <a:t>(</a:t>
            </a:r>
            <a:r>
              <a:rPr lang="zh-CN" altLang="en-US" dirty="0"/>
              <a:t>第</a:t>
            </a:r>
            <a:r>
              <a:rPr lang="en-GB" altLang="zh-CN" dirty="0"/>
              <a:t>8</a:t>
            </a:r>
            <a:r>
              <a:rPr lang="zh-CN" altLang="en-US" dirty="0"/>
              <a:t>組</a:t>
            </a:r>
            <a:r>
              <a:rPr lang="en-GB" altLang="zh-CN" dirty="0"/>
              <a:t>)</a:t>
            </a:r>
            <a:endParaRPr lang="en-GB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554D8B-6637-4CBB-BB4D-924B8806A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組員：江凱倫</a:t>
            </a:r>
            <a:r>
              <a:rPr lang="en-US" altLang="zh-CN" dirty="0"/>
              <a:t>_01057063,</a:t>
            </a:r>
            <a:r>
              <a:rPr lang="zh-TW" altLang="en-US" dirty="0"/>
              <a:t> 廖怡涵</a:t>
            </a:r>
            <a:r>
              <a:rPr lang="en-US" altLang="zh-TW" dirty="0"/>
              <a:t>_01157301</a:t>
            </a:r>
            <a:r>
              <a:rPr lang="zh-CN" altLang="en-US" dirty="0"/>
              <a:t>，岳紀伶</a:t>
            </a:r>
            <a:r>
              <a:rPr lang="en-US" altLang="zh-CN" dirty="0"/>
              <a:t>_01057113</a:t>
            </a:r>
            <a:r>
              <a:rPr lang="zh-CN" altLang="en-US" dirty="0"/>
              <a:t>，</a:t>
            </a:r>
            <a:endParaRPr lang="en-GB" altLang="zh-CN" dirty="0"/>
          </a:p>
          <a:p>
            <a:r>
              <a:rPr lang="zh-CN" altLang="en-US" dirty="0"/>
              <a:t>尤紫謙</a:t>
            </a:r>
            <a:r>
              <a:rPr lang="en-US" altLang="zh-CN" dirty="0"/>
              <a:t>_01057125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43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F48AB-A67C-4EDD-8AB2-A2754076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US" altLang="zh-CN" dirty="0"/>
              <a:t>ab Navigation</a:t>
            </a:r>
            <a:endParaRPr lang="en-GB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4AEFB77-F8D7-4470-866E-2E4BF0FC1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8231"/>
            <a:ext cx="6667843" cy="14542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56EBEBC-E2D7-46FB-BCE4-77A866BC6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58" y="3865562"/>
            <a:ext cx="5283472" cy="105415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8761B44-223A-4856-8CDF-810424574695}"/>
              </a:ext>
            </a:extLst>
          </p:cNvPr>
          <p:cNvSpPr/>
          <p:nvPr/>
        </p:nvSpPr>
        <p:spPr>
          <a:xfrm>
            <a:off x="-1003299" y="3703935"/>
            <a:ext cx="53541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效果如下：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569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E27AD-273C-4212-9D71-A6242820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記賬日志</a:t>
            </a:r>
            <a:r>
              <a:rPr lang="en-US" altLang="zh-CN" dirty="0"/>
              <a:t>icon</a:t>
            </a:r>
            <a:r>
              <a:rPr lang="zh-CN" altLang="en-US" dirty="0"/>
              <a:t>所鏈接的畫面</a:t>
            </a:r>
            <a:endParaRPr lang="en-GB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760128-AC01-42B2-BA8C-FEFBD2711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481"/>
            <a:ext cx="10515600" cy="4351338"/>
          </a:xfrm>
        </p:spPr>
        <p:txBody>
          <a:bodyPr/>
          <a:lstStyle/>
          <a:p>
            <a:r>
              <a:rPr lang="zh-CN" altLang="en-US" dirty="0"/>
              <a:t>紅色上面的部分為日曆，粉色下面部分為當天所記錄的資料</a:t>
            </a:r>
            <a:endParaRPr lang="en-GB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936961-6426-4998-9225-FEBEF4963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7789"/>
            <a:ext cx="2921150" cy="43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1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3E6C05-3586-4493-A57F-F3A25DD1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賬戶總覽</a:t>
            </a:r>
            <a:r>
              <a:rPr lang="en-US" altLang="zh-CN" dirty="0"/>
              <a:t>icon</a:t>
            </a:r>
            <a:r>
              <a:rPr lang="zh-CN" altLang="en-US" dirty="0"/>
              <a:t>所鏈接的畫面</a:t>
            </a:r>
            <a:endParaRPr lang="en-GB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A6DA17-51F6-4FB9-8462-D65B0DFBB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889008"/>
            <a:ext cx="10515600" cy="4351338"/>
          </a:xfrm>
        </p:spPr>
        <p:txBody>
          <a:bodyPr/>
          <a:lstStyle/>
          <a:p>
            <a:r>
              <a:rPr lang="zh-CN" altLang="en-US" dirty="0"/>
              <a:t>黃色部分為剩下的收入餘額</a:t>
            </a:r>
            <a:endParaRPr lang="en-GB" altLang="zh-CN" dirty="0"/>
          </a:p>
          <a:p>
            <a:r>
              <a:rPr lang="zh-CN" altLang="en-US" dirty="0"/>
              <a:t>粉色部分為查詢當天或當月的圖表</a:t>
            </a:r>
            <a:endParaRPr lang="en-GB" altLang="zh-CN" dirty="0"/>
          </a:p>
          <a:p>
            <a:r>
              <a:rPr lang="zh-CN" altLang="en-US" dirty="0"/>
              <a:t>紅色部分為圖表</a:t>
            </a:r>
            <a:endParaRPr lang="en-GB" altLang="zh-CN" dirty="0"/>
          </a:p>
          <a:p>
            <a:r>
              <a:rPr lang="zh-CN" altLang="en-US" dirty="0"/>
              <a:t>綠色部分為資訊</a:t>
            </a:r>
            <a:endParaRPr lang="en-US" altLang="zh-CN" dirty="0"/>
          </a:p>
          <a:p>
            <a:endParaRPr lang="en-GB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A5C487-3909-45A3-97BB-B85ACFA88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069" y="1690688"/>
            <a:ext cx="2948337" cy="422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1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B76BE5-7263-4845-8B2C-EF53CABD3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69" y="-170656"/>
            <a:ext cx="10515600" cy="1325563"/>
          </a:xfrm>
        </p:spPr>
        <p:txBody>
          <a:bodyPr/>
          <a:lstStyle/>
          <a:p>
            <a:r>
              <a:rPr lang="zh-CN" altLang="en-US" dirty="0"/>
              <a:t>新增賬單</a:t>
            </a:r>
            <a:r>
              <a:rPr lang="en-US" altLang="zh-CN" dirty="0"/>
              <a:t>icon</a:t>
            </a:r>
            <a:r>
              <a:rPr lang="zh-CN" altLang="en-US" dirty="0"/>
              <a:t>所鏈接的畫面</a:t>
            </a:r>
            <a:endParaRPr lang="en-GB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784E85-6E4C-49BF-ADF8-3DDC95480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69" y="846931"/>
            <a:ext cx="10515600" cy="4351338"/>
          </a:xfrm>
        </p:spPr>
        <p:txBody>
          <a:bodyPr/>
          <a:lstStyle/>
          <a:p>
            <a:r>
              <a:rPr lang="zh-CN" altLang="en-US" dirty="0"/>
              <a:t>新增記賬部分可記錄支出和收入部分</a:t>
            </a:r>
            <a:endParaRPr lang="en-GB" altLang="zh-CN" dirty="0"/>
          </a:p>
          <a:p>
            <a:r>
              <a:rPr lang="zh-CN" altLang="en-US" dirty="0"/>
              <a:t>左為支出右為收入</a:t>
            </a:r>
            <a:endParaRPr lang="en-GB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0A55DF3-A39A-4456-A980-F236B3709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6" y="2346993"/>
            <a:ext cx="3669616" cy="419462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20FE031-F984-4F9B-B82A-E8AD3746A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261" y="2346993"/>
            <a:ext cx="3745587" cy="419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7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4753F1-CA73-4DCC-844F-C7736B0D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項目分析</a:t>
            </a:r>
            <a:r>
              <a:rPr lang="en-US" altLang="zh-CN" dirty="0"/>
              <a:t>icon</a:t>
            </a:r>
            <a:r>
              <a:rPr lang="zh-CN" altLang="en-US" dirty="0"/>
              <a:t>所以鏈接的畫面</a:t>
            </a:r>
            <a:endParaRPr lang="en-GB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E17128-ABC3-4CA2-BBC6-CD681A71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用圖標方式來呈現所消費記錄的類別</a:t>
            </a:r>
            <a:endParaRPr lang="en-GB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AD22F8A-F2B5-4269-A16B-D9DC0C751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700" y="2559050"/>
            <a:ext cx="3279888" cy="101576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4DB90A2-A628-42D2-824F-1E10F2C9E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88" y="2317638"/>
            <a:ext cx="3016405" cy="4343623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E30C23B-6F94-4396-ADC3-D26F65FE72FD}"/>
              </a:ext>
            </a:extLst>
          </p:cNvPr>
          <p:cNvCxnSpPr>
            <a:cxnSpLocks/>
          </p:cNvCxnSpPr>
          <p:nvPr/>
        </p:nvCxnSpPr>
        <p:spPr>
          <a:xfrm flipV="1">
            <a:off x="2895600" y="3187700"/>
            <a:ext cx="2679700" cy="12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AE5C79F-770E-44B1-86F9-B7F62B619B5B}"/>
              </a:ext>
            </a:extLst>
          </p:cNvPr>
          <p:cNvCxnSpPr/>
          <p:nvPr/>
        </p:nvCxnSpPr>
        <p:spPr>
          <a:xfrm>
            <a:off x="2374900" y="4895850"/>
            <a:ext cx="3003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C1ECB22F-8FEB-4294-8468-0318207ABE86}"/>
              </a:ext>
            </a:extLst>
          </p:cNvPr>
          <p:cNvSpPr/>
          <p:nvPr/>
        </p:nvSpPr>
        <p:spPr>
          <a:xfrm>
            <a:off x="5667262" y="4486043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圖表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90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694613-B6A2-4244-B165-237554B5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設定</a:t>
            </a:r>
            <a:r>
              <a:rPr lang="en-US" altLang="zh-CN" dirty="0"/>
              <a:t>icon</a:t>
            </a:r>
            <a:r>
              <a:rPr lang="zh-CN" altLang="en-US" dirty="0"/>
              <a:t>所鏈接的畫面</a:t>
            </a:r>
            <a:endParaRPr lang="en-GB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FBB9BE-F228-4012-BA8F-D5B315E8D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可刪除資料</a:t>
            </a:r>
            <a:endParaRPr lang="en-GB" altLang="zh-CN" dirty="0"/>
          </a:p>
          <a:p>
            <a:r>
              <a:rPr lang="zh-CN" altLang="en-US" dirty="0"/>
              <a:t>開發者資訊</a:t>
            </a:r>
            <a:endParaRPr lang="en-GB" altLang="zh-CN" dirty="0"/>
          </a:p>
          <a:p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35676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150</Words>
  <Application>Microsoft Office PowerPoint</Application>
  <PresentationFormat>寬螢幕</PresentationFormat>
  <Paragraphs>21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新細明體</vt:lpstr>
      <vt:lpstr>Arial</vt:lpstr>
      <vt:lpstr>Calibri</vt:lpstr>
      <vt:lpstr>Calibri Light</vt:lpstr>
      <vt:lpstr>Office 佈景主題</vt:lpstr>
      <vt:lpstr>記賬助手(第8組)</vt:lpstr>
      <vt:lpstr>Tab Navigation</vt:lpstr>
      <vt:lpstr>記賬日志icon所鏈接的畫面</vt:lpstr>
      <vt:lpstr>賬戶總覽icon所鏈接的畫面</vt:lpstr>
      <vt:lpstr>新增賬單icon所鏈接的畫面</vt:lpstr>
      <vt:lpstr>項目分析icon所以鏈接的畫面</vt:lpstr>
      <vt:lpstr>設定icon所鏈接的畫面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Hoi Lun Kong</dc:creator>
  <cp:lastModifiedBy>Hoi Lun Kong</cp:lastModifiedBy>
  <cp:revision>7</cp:revision>
  <dcterms:created xsi:type="dcterms:W3CDTF">2023-10-09T07:18:38Z</dcterms:created>
  <dcterms:modified xsi:type="dcterms:W3CDTF">2023-10-09T08:08:16Z</dcterms:modified>
</cp:coreProperties>
</file>