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64463-6FC3-400E-974B-7F90C780B152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4C461-90F5-42C8-B01D-0FBEA0976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4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4C461-90F5-42C8-B01D-0FBEA0976C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5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9C34-AC68-6922-83A9-2FFBFA705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1DA86-36BF-DABF-8C3D-E2EFDE525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49DFF-6D7B-24DB-2391-643974CB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8FA25-6AE6-EC54-44DF-3C8CC804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D5146-6942-A8C3-0F21-AF01DF8E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A50E6-83A3-DAE1-8599-02BEDBDB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299F12-D84C-F773-F1B6-0AA9E553D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FA5D2-F1EC-314C-C9BE-38F05ADC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8AEF8-B666-BDE4-8010-EF915629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ADB48-8827-45EF-0948-3184A3F1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6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0C0B0A-22A1-F4D8-9FD9-DEF6C148A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B4B6E-EAF1-66ED-35AE-4131CA92E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5902E-1F1E-BAEA-D9B7-24923992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033D0-0DD9-0968-122A-A303D1C5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55026-8DCB-95F0-008E-378E5FC8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2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7693E-B9C3-469C-C860-A885521B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2C5EA-B2AF-5185-4EF7-3677E84C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7CE65-6BBF-9BEE-FD30-53B41DAB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5B1B3-9A2E-E5C1-98E8-BDF75D46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F3723-C961-E287-28B2-4E495E35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4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DE14-5C1B-B842-BDCF-119DFAE3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34CFD-C259-BF4E-3FFA-8D07DAEB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D2F4-C540-714C-9971-F76FB0C4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F5205-A161-D432-B69E-85019606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A3AA4-9828-8EAF-60C8-5F2311F1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02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2D05B-1E06-1814-79C2-EDF826B3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D1753-3DDD-2FB4-9538-4FB6676E4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D7340-D90B-32E5-B08C-D1BFCB2C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24896-2EC8-77CA-7CA9-CEB0716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2AA84-62C7-D96A-F35F-03218395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3ED83-9063-1E60-5A67-B5EDD815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5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6F2EE-9A3F-8378-C4BC-55B730CF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60F6C-4CA6-7FEC-49BE-AF8F91C2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0160E0-9546-5C05-E86C-3685491F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ABD18-9148-4A62-9081-CC82C7FAC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F9EC8A-82B0-11F0-2CE3-58C160E50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BB2DE1-4CC7-2E10-3BDE-0E984ADE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2BCC14-DC94-6CF1-7BA3-CD3D5E97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D739C2-D164-BF2F-92F6-50A225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2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17E89-B046-9D81-2EA1-75FA79EC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8A09BF-8BB8-430F-AD99-473A0194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93603F-A09D-210E-A58C-A991DEEA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8A1EF-1B9A-570B-6895-89509111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5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653BB7-02F6-BD80-AA04-AE0013F8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5880D5-81BC-3D87-EECA-DE92ECEA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9523F-0214-6582-14FF-A52DAB09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1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70102-85EE-8482-C1FD-358B7468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338FA-C096-C969-F5A8-935A43BA8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29739-6579-DC50-16F8-59C8E781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58A446-9A49-4A95-EA62-57FBAD8F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A2F65-94AC-870C-6C15-5D67BBD5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65FDC-F7E2-06A6-E536-A0C4DA2D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0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17AB-663B-386D-573C-580B23E8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CBEC3A-09BD-FCA3-79C4-A874C7147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9419EC-BC46-D0B1-788C-FFD3C0B3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54AC4-235A-B2F6-907E-FAB3088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C003E-51F1-355A-5859-022E6F4C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147E7-4F1B-7CBD-373A-7FDC4E38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1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6D5DE-81E5-FC12-5110-D7F45A4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039B94-A420-10FC-03E3-D4DB294E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57DF3-6916-4534-9EAE-42325A323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D82F4-7F84-4B41-81C4-5666CEBA336A}" type="datetimeFigureOut">
              <a:rPr lang="zh-CN" altLang="en-US" smtClean="0"/>
              <a:t>2024-05-20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7FA1B-A1F5-FA82-4A6B-98A4ACE32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2F30-57B3-B4FB-9ECB-B9007EEF2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B6188-2EC7-4A9C-BF11-A50BA0C8AA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33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5845B6F9-94F9-8B16-E860-5D8036FD43B9}"/>
              </a:ext>
            </a:extLst>
          </p:cNvPr>
          <p:cNvSpPr/>
          <p:nvPr/>
        </p:nvSpPr>
        <p:spPr>
          <a:xfrm>
            <a:off x="3691383" y="36654"/>
            <a:ext cx="3438810" cy="6370201"/>
          </a:xfrm>
          <a:prstGeom prst="roundRect">
            <a:avLst>
              <a:gd name="adj" fmla="val 5895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DBB013-F07B-F6D0-1CF9-26404686A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70832"/>
              </p:ext>
            </p:extLst>
          </p:nvPr>
        </p:nvGraphicFramePr>
        <p:xfrm>
          <a:off x="867257" y="743896"/>
          <a:ext cx="1980000" cy="370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3254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5185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1361994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073552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92032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6302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9C8B329-D5D5-CDE9-509E-D675EB9730C9}"/>
              </a:ext>
            </a:extLst>
          </p:cNvPr>
          <p:cNvSpPr/>
          <p:nvPr/>
        </p:nvSpPr>
        <p:spPr>
          <a:xfrm>
            <a:off x="3927110" y="667084"/>
            <a:ext cx="1200727" cy="5271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rPr>
              <a:t>LSTM</a:t>
            </a:r>
            <a:endParaRPr lang="zh-CN" altLang="en-US" sz="2400" b="1" dirty="0">
              <a:solidFill>
                <a:schemeClr val="tx1"/>
              </a:solidFill>
              <a:latin typeface="Vijaya" panose="02020604020202020204" pitchFamily="18" charset="0"/>
              <a:ea typeface="宋体" panose="02010600030101010101" pitchFamily="2" charset="-122"/>
              <a:cs typeface="Vijaya" panose="02020604020202020204" pitchFamily="18" charset="0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1F138C9B-9028-5EA6-F460-F0565933BDFF}"/>
              </a:ext>
            </a:extLst>
          </p:cNvPr>
          <p:cNvSpPr/>
          <p:nvPr/>
        </p:nvSpPr>
        <p:spPr>
          <a:xfrm>
            <a:off x="913441" y="785766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55E7D63B-57B4-6EFA-B22A-2232C9086D2A}"/>
              </a:ext>
            </a:extLst>
          </p:cNvPr>
          <p:cNvSpPr/>
          <p:nvPr/>
        </p:nvSpPr>
        <p:spPr>
          <a:xfrm>
            <a:off x="1308897" y="785766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B5985534-52BE-9378-2E5C-37FF4F271C34}"/>
              </a:ext>
            </a:extLst>
          </p:cNvPr>
          <p:cNvSpPr/>
          <p:nvPr/>
        </p:nvSpPr>
        <p:spPr>
          <a:xfrm>
            <a:off x="1704351" y="785766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F952EF46-2B63-B6C5-F881-7CF9AFD20C09}"/>
              </a:ext>
            </a:extLst>
          </p:cNvPr>
          <p:cNvSpPr/>
          <p:nvPr/>
        </p:nvSpPr>
        <p:spPr>
          <a:xfrm>
            <a:off x="2099805" y="785766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545CF71D-FD1F-1426-1DC8-0002B3E2CF65}"/>
              </a:ext>
            </a:extLst>
          </p:cNvPr>
          <p:cNvSpPr/>
          <p:nvPr/>
        </p:nvSpPr>
        <p:spPr>
          <a:xfrm>
            <a:off x="2495261" y="785766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454810C-88F0-B229-27BA-247FD02A4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173715"/>
              </p:ext>
            </p:extLst>
          </p:nvPr>
        </p:nvGraphicFramePr>
        <p:xfrm>
          <a:off x="3936662" y="1400642"/>
          <a:ext cx="1188000" cy="370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3254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5185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1361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6302"/>
                  </a:ext>
                </a:extLst>
              </a:tr>
            </a:tbl>
          </a:graphicData>
        </a:graphic>
      </p:graphicFrame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BB822AF4-3319-528C-D066-5A3C6DC942FF}"/>
              </a:ext>
            </a:extLst>
          </p:cNvPr>
          <p:cNvSpPr/>
          <p:nvPr/>
        </p:nvSpPr>
        <p:spPr>
          <a:xfrm>
            <a:off x="3982846" y="1442512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ADD76005-E984-C263-6333-081BEC512EF7}"/>
              </a:ext>
            </a:extLst>
          </p:cNvPr>
          <p:cNvSpPr/>
          <p:nvPr/>
        </p:nvSpPr>
        <p:spPr>
          <a:xfrm>
            <a:off x="4378302" y="1442512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0B96F40-B6E4-A85F-ABCC-BDC966F85BB5}"/>
              </a:ext>
            </a:extLst>
          </p:cNvPr>
          <p:cNvSpPr/>
          <p:nvPr/>
        </p:nvSpPr>
        <p:spPr>
          <a:xfrm>
            <a:off x="4773756" y="1442512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56A3692-7334-F2A2-DDBD-77CA5A97050B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4527474" y="1194250"/>
            <a:ext cx="3188" cy="2063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2041EBBA-A999-E8C1-D9E3-8EFE045E3982}"/>
              </a:ext>
            </a:extLst>
          </p:cNvPr>
          <p:cNvSpPr/>
          <p:nvPr/>
        </p:nvSpPr>
        <p:spPr>
          <a:xfrm>
            <a:off x="3928380" y="2286224"/>
            <a:ext cx="1200727" cy="5271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rPr>
              <a:t>LSTM</a:t>
            </a:r>
            <a:endParaRPr lang="zh-CN" altLang="en-US" sz="2400" b="1" dirty="0">
              <a:solidFill>
                <a:schemeClr val="tx1"/>
              </a:solidFill>
              <a:latin typeface="Vijaya" panose="02020604020202020204" pitchFamily="18" charset="0"/>
              <a:ea typeface="宋体" panose="02010600030101010101" pitchFamily="2" charset="-122"/>
              <a:cs typeface="Vijaya" panose="02020604020202020204" pitchFamily="18" charset="0"/>
            </a:endParaRPr>
          </a:p>
        </p:txBody>
      </p:sp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5A8E6312-7B2D-6FF2-E89D-5E1EE3532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43652"/>
              </p:ext>
            </p:extLst>
          </p:nvPr>
        </p:nvGraphicFramePr>
        <p:xfrm>
          <a:off x="3937932" y="3019782"/>
          <a:ext cx="1188000" cy="370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3254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5185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1361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6302"/>
                  </a:ext>
                </a:extLst>
              </a:tr>
            </a:tbl>
          </a:graphicData>
        </a:graphic>
      </p:graphicFrame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5D013578-3A3E-F9F3-5374-B9957BAE98A3}"/>
              </a:ext>
            </a:extLst>
          </p:cNvPr>
          <p:cNvSpPr/>
          <p:nvPr/>
        </p:nvSpPr>
        <p:spPr>
          <a:xfrm>
            <a:off x="3984116" y="3061652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6CE746BF-C987-35E0-6BE1-5F3E7F7E1664}"/>
              </a:ext>
            </a:extLst>
          </p:cNvPr>
          <p:cNvSpPr/>
          <p:nvPr/>
        </p:nvSpPr>
        <p:spPr>
          <a:xfrm>
            <a:off x="4379572" y="3061652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F8E1B462-FBA9-7A14-0DD1-CE48DC5ACC46}"/>
              </a:ext>
            </a:extLst>
          </p:cNvPr>
          <p:cNvSpPr/>
          <p:nvPr/>
        </p:nvSpPr>
        <p:spPr>
          <a:xfrm>
            <a:off x="4775026" y="3061652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8960B05-079A-716E-E91E-6AA68FF8CCAE}"/>
              </a:ext>
            </a:extLst>
          </p:cNvPr>
          <p:cNvCxnSpPr>
            <a:stCxn id="112" idx="2"/>
            <a:endCxn id="113" idx="0"/>
          </p:cNvCxnSpPr>
          <p:nvPr/>
        </p:nvCxnSpPr>
        <p:spPr>
          <a:xfrm>
            <a:off x="4528744" y="2813390"/>
            <a:ext cx="3188" cy="2063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560FB8D8-A20A-91A9-1796-E9B76EB4DA03}"/>
              </a:ext>
            </a:extLst>
          </p:cNvPr>
          <p:cNvSpPr/>
          <p:nvPr/>
        </p:nvSpPr>
        <p:spPr>
          <a:xfrm>
            <a:off x="3923935" y="5222425"/>
            <a:ext cx="1200727" cy="5271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rPr>
              <a:t>LSTM</a:t>
            </a:r>
            <a:endParaRPr lang="zh-CN" altLang="en-US" sz="2400" b="1" dirty="0">
              <a:solidFill>
                <a:schemeClr val="tx1"/>
              </a:solidFill>
              <a:latin typeface="Vijaya" panose="02020604020202020204" pitchFamily="18" charset="0"/>
              <a:ea typeface="宋体" panose="02010600030101010101" pitchFamily="2" charset="-122"/>
              <a:cs typeface="Vijaya" panose="02020604020202020204" pitchFamily="18" charset="0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7CF224-D8B3-3003-8A7C-BA3C895F5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79779"/>
              </p:ext>
            </p:extLst>
          </p:nvPr>
        </p:nvGraphicFramePr>
        <p:xfrm>
          <a:off x="3933487" y="5955983"/>
          <a:ext cx="1188000" cy="370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3254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5185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1361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6302"/>
                  </a:ext>
                </a:extLst>
              </a:tr>
            </a:tbl>
          </a:graphicData>
        </a:graphic>
      </p:graphicFrame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0A140C8C-AAC7-9D36-8DB9-9D28E71AB7F5}"/>
              </a:ext>
            </a:extLst>
          </p:cNvPr>
          <p:cNvSpPr/>
          <p:nvPr/>
        </p:nvSpPr>
        <p:spPr>
          <a:xfrm>
            <a:off x="3979671" y="5997853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6A32E4D0-6E6A-EE52-DB0B-17B570D65695}"/>
              </a:ext>
            </a:extLst>
          </p:cNvPr>
          <p:cNvSpPr/>
          <p:nvPr/>
        </p:nvSpPr>
        <p:spPr>
          <a:xfrm>
            <a:off x="4375127" y="5997853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id="{CE9951BA-A562-57F5-462D-EBCF5BF7A0B4}"/>
              </a:ext>
            </a:extLst>
          </p:cNvPr>
          <p:cNvSpPr/>
          <p:nvPr/>
        </p:nvSpPr>
        <p:spPr>
          <a:xfrm>
            <a:off x="4770581" y="5997853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F5B1282E-306A-4FB3-EAC6-CA62CD079B60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>
            <a:off x="4524299" y="5749591"/>
            <a:ext cx="3188" cy="2063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A7A16DD1-A1FC-1083-5305-B1F1F7FB73C9}"/>
              </a:ext>
            </a:extLst>
          </p:cNvPr>
          <p:cNvSpPr/>
          <p:nvPr/>
        </p:nvSpPr>
        <p:spPr>
          <a:xfrm>
            <a:off x="5654338" y="5222425"/>
            <a:ext cx="1200727" cy="5271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rPr>
              <a:t>LSTM</a:t>
            </a:r>
            <a:endParaRPr lang="zh-CN" altLang="en-US" sz="2400" b="1" dirty="0">
              <a:solidFill>
                <a:schemeClr val="tx1"/>
              </a:solidFill>
              <a:latin typeface="Vijaya" panose="02020604020202020204" pitchFamily="18" charset="0"/>
              <a:ea typeface="宋体" panose="02010600030101010101" pitchFamily="2" charset="-122"/>
              <a:cs typeface="Vijaya" panose="02020604020202020204" pitchFamily="18" charset="0"/>
            </a:endParaRPr>
          </a:p>
        </p:txBody>
      </p:sp>
      <p:graphicFrame>
        <p:nvGraphicFramePr>
          <p:cNvPr id="131" name="表格 130">
            <a:extLst>
              <a:ext uri="{FF2B5EF4-FFF2-40B4-BE49-F238E27FC236}">
                <a16:creationId xmlns:a16="http://schemas.microsoft.com/office/drawing/2014/main" id="{F768F958-E5D0-54FB-B79D-20A16C015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34952"/>
              </p:ext>
            </p:extLst>
          </p:nvPr>
        </p:nvGraphicFramePr>
        <p:xfrm>
          <a:off x="5657584" y="4635646"/>
          <a:ext cx="1188000" cy="370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3254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5185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1361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6302"/>
                  </a:ext>
                </a:extLst>
              </a:tr>
            </a:tbl>
          </a:graphicData>
        </a:graphic>
      </p:graphicFrame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236AE9F2-E9E2-D7B4-CBE3-3621E071E9B5}"/>
              </a:ext>
            </a:extLst>
          </p:cNvPr>
          <p:cNvSpPr/>
          <p:nvPr/>
        </p:nvSpPr>
        <p:spPr>
          <a:xfrm>
            <a:off x="5703768" y="4677516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接点 132">
            <a:extLst>
              <a:ext uri="{FF2B5EF4-FFF2-40B4-BE49-F238E27FC236}">
                <a16:creationId xmlns:a16="http://schemas.microsoft.com/office/drawing/2014/main" id="{73AF53CF-D17B-ED87-4A57-6085D1B72D40}"/>
              </a:ext>
            </a:extLst>
          </p:cNvPr>
          <p:cNvSpPr/>
          <p:nvPr/>
        </p:nvSpPr>
        <p:spPr>
          <a:xfrm>
            <a:off x="6099224" y="4677516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流程图: 接点 133">
            <a:extLst>
              <a:ext uri="{FF2B5EF4-FFF2-40B4-BE49-F238E27FC236}">
                <a16:creationId xmlns:a16="http://schemas.microsoft.com/office/drawing/2014/main" id="{AE68397A-7AB1-8B66-E2F8-4EA2EA3AE57F}"/>
              </a:ext>
            </a:extLst>
          </p:cNvPr>
          <p:cNvSpPr/>
          <p:nvPr/>
        </p:nvSpPr>
        <p:spPr>
          <a:xfrm>
            <a:off x="6494678" y="4677516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4FEC1BFD-45BD-474E-529A-F787BD1A057E}"/>
              </a:ext>
            </a:extLst>
          </p:cNvPr>
          <p:cNvCxnSpPr>
            <a:stCxn id="130" idx="0"/>
            <a:endCxn id="131" idx="2"/>
          </p:cNvCxnSpPr>
          <p:nvPr/>
        </p:nvCxnSpPr>
        <p:spPr>
          <a:xfrm flipH="1" flipV="1">
            <a:off x="6251584" y="5006486"/>
            <a:ext cx="3118" cy="2159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A181DA01-2F9B-2B98-7E66-AEFFA7FCD397}"/>
              </a:ext>
            </a:extLst>
          </p:cNvPr>
          <p:cNvSpPr/>
          <p:nvPr/>
        </p:nvSpPr>
        <p:spPr>
          <a:xfrm>
            <a:off x="5646056" y="2280669"/>
            <a:ext cx="1200727" cy="5271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rPr>
              <a:t>LSTM</a:t>
            </a:r>
            <a:endParaRPr lang="zh-CN" altLang="en-US" sz="2400" b="1" dirty="0">
              <a:solidFill>
                <a:schemeClr val="tx1"/>
              </a:solidFill>
              <a:latin typeface="Vijaya" panose="02020604020202020204" pitchFamily="18" charset="0"/>
              <a:ea typeface="宋体" panose="02010600030101010101" pitchFamily="2" charset="-122"/>
              <a:cs typeface="Vijaya" panose="02020604020202020204" pitchFamily="18" charset="0"/>
            </a:endParaRPr>
          </a:p>
        </p:txBody>
      </p:sp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3C98ED50-889B-87CA-D9AB-06942515D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10193"/>
              </p:ext>
            </p:extLst>
          </p:nvPr>
        </p:nvGraphicFramePr>
        <p:xfrm>
          <a:off x="5658827" y="1719290"/>
          <a:ext cx="1188000" cy="370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3254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5185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1361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6302"/>
                  </a:ext>
                </a:extLst>
              </a:tr>
            </a:tbl>
          </a:graphicData>
        </a:graphic>
      </p:graphicFrame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id="{6C7EF819-DBC0-693C-3211-73E75BC3ABFE}"/>
              </a:ext>
            </a:extLst>
          </p:cNvPr>
          <p:cNvSpPr/>
          <p:nvPr/>
        </p:nvSpPr>
        <p:spPr>
          <a:xfrm>
            <a:off x="5695486" y="1761160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流程图: 接点 145">
            <a:extLst>
              <a:ext uri="{FF2B5EF4-FFF2-40B4-BE49-F238E27FC236}">
                <a16:creationId xmlns:a16="http://schemas.microsoft.com/office/drawing/2014/main" id="{39E243B6-DEFA-42C1-B59E-704A180AE519}"/>
              </a:ext>
            </a:extLst>
          </p:cNvPr>
          <p:cNvSpPr/>
          <p:nvPr/>
        </p:nvSpPr>
        <p:spPr>
          <a:xfrm>
            <a:off x="6090942" y="1761160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流程图: 接点 146">
            <a:extLst>
              <a:ext uri="{FF2B5EF4-FFF2-40B4-BE49-F238E27FC236}">
                <a16:creationId xmlns:a16="http://schemas.microsoft.com/office/drawing/2014/main" id="{C2F07B2A-4901-629E-DDA1-11F97AFDF271}"/>
              </a:ext>
            </a:extLst>
          </p:cNvPr>
          <p:cNvSpPr/>
          <p:nvPr/>
        </p:nvSpPr>
        <p:spPr>
          <a:xfrm>
            <a:off x="6486396" y="1761160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4A18E04B-071A-7BA5-8310-0F1D9DCFEA0C}"/>
              </a:ext>
            </a:extLst>
          </p:cNvPr>
          <p:cNvCxnSpPr>
            <a:stCxn id="143" idx="0"/>
            <a:endCxn id="144" idx="2"/>
          </p:cNvCxnSpPr>
          <p:nvPr/>
        </p:nvCxnSpPr>
        <p:spPr>
          <a:xfrm flipV="1">
            <a:off x="6246420" y="2090130"/>
            <a:ext cx="6407" cy="1905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4D35EE83-25CC-3A32-187D-9D1272496617}"/>
              </a:ext>
            </a:extLst>
          </p:cNvPr>
          <p:cNvSpPr/>
          <p:nvPr/>
        </p:nvSpPr>
        <p:spPr>
          <a:xfrm>
            <a:off x="5654338" y="667084"/>
            <a:ext cx="1200727" cy="5271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rPr>
              <a:t>LSTM</a:t>
            </a:r>
            <a:endParaRPr lang="zh-CN" altLang="en-US" sz="2400" b="1" dirty="0">
              <a:solidFill>
                <a:schemeClr val="tx1"/>
              </a:solidFill>
              <a:latin typeface="Vijaya" panose="02020604020202020204" pitchFamily="18" charset="0"/>
              <a:ea typeface="宋体" panose="02010600030101010101" pitchFamily="2" charset="-122"/>
              <a:cs typeface="Vijaya" panose="02020604020202020204" pitchFamily="18" charset="0"/>
            </a:endParaRPr>
          </a:p>
        </p:txBody>
      </p:sp>
      <p:graphicFrame>
        <p:nvGraphicFramePr>
          <p:cNvPr id="150" name="表格 149">
            <a:extLst>
              <a:ext uri="{FF2B5EF4-FFF2-40B4-BE49-F238E27FC236}">
                <a16:creationId xmlns:a16="http://schemas.microsoft.com/office/drawing/2014/main" id="{52A77AD4-B840-C197-5972-25EE1CB4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07653"/>
              </p:ext>
            </p:extLst>
          </p:nvPr>
        </p:nvGraphicFramePr>
        <p:xfrm>
          <a:off x="5657584" y="80305"/>
          <a:ext cx="1188000" cy="370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3254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5185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1361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6302"/>
                  </a:ext>
                </a:extLst>
              </a:tr>
            </a:tbl>
          </a:graphicData>
        </a:graphic>
      </p:graphicFrame>
      <p:sp>
        <p:nvSpPr>
          <p:cNvPr id="151" name="流程图: 接点 150">
            <a:extLst>
              <a:ext uri="{FF2B5EF4-FFF2-40B4-BE49-F238E27FC236}">
                <a16:creationId xmlns:a16="http://schemas.microsoft.com/office/drawing/2014/main" id="{3769C6BF-AA47-4986-9A25-A9CF6C6233B6}"/>
              </a:ext>
            </a:extLst>
          </p:cNvPr>
          <p:cNvSpPr/>
          <p:nvPr/>
        </p:nvSpPr>
        <p:spPr>
          <a:xfrm>
            <a:off x="5703768" y="122175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流程图: 接点 151">
            <a:extLst>
              <a:ext uri="{FF2B5EF4-FFF2-40B4-BE49-F238E27FC236}">
                <a16:creationId xmlns:a16="http://schemas.microsoft.com/office/drawing/2014/main" id="{B4C5A15C-B3DC-2714-4237-29ED8E352BEE}"/>
              </a:ext>
            </a:extLst>
          </p:cNvPr>
          <p:cNvSpPr/>
          <p:nvPr/>
        </p:nvSpPr>
        <p:spPr>
          <a:xfrm>
            <a:off x="6099224" y="122175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流程图: 接点 152">
            <a:extLst>
              <a:ext uri="{FF2B5EF4-FFF2-40B4-BE49-F238E27FC236}">
                <a16:creationId xmlns:a16="http://schemas.microsoft.com/office/drawing/2014/main" id="{95244488-4B13-2E3C-589E-6F610794C5C0}"/>
              </a:ext>
            </a:extLst>
          </p:cNvPr>
          <p:cNvSpPr/>
          <p:nvPr/>
        </p:nvSpPr>
        <p:spPr>
          <a:xfrm>
            <a:off x="6494678" y="122175"/>
            <a:ext cx="295564" cy="287098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250F8D3-C11D-CC3A-BC5F-AD153447D877}"/>
              </a:ext>
            </a:extLst>
          </p:cNvPr>
          <p:cNvCxnSpPr>
            <a:stCxn id="149" idx="0"/>
            <a:endCxn id="150" idx="2"/>
          </p:cNvCxnSpPr>
          <p:nvPr/>
        </p:nvCxnSpPr>
        <p:spPr>
          <a:xfrm flipH="1" flipV="1">
            <a:off x="6251584" y="451145"/>
            <a:ext cx="3118" cy="2159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表格 155">
            <a:extLst>
              <a:ext uri="{FF2B5EF4-FFF2-40B4-BE49-F238E27FC236}">
                <a16:creationId xmlns:a16="http://schemas.microsoft.com/office/drawing/2014/main" id="{980D914C-D168-E85B-EE64-125D2DB0A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64582"/>
              </p:ext>
            </p:extLst>
          </p:nvPr>
        </p:nvGraphicFramePr>
        <p:xfrm>
          <a:off x="867186" y="2365264"/>
          <a:ext cx="1980000" cy="370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3254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5185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1361994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073552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92032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6302"/>
                  </a:ext>
                </a:extLst>
              </a:tr>
            </a:tbl>
          </a:graphicData>
        </a:graphic>
      </p:graphicFrame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F3937CB5-064C-A545-A4A7-AC3AF76A4B0F}"/>
              </a:ext>
            </a:extLst>
          </p:cNvPr>
          <p:cNvSpPr/>
          <p:nvPr/>
        </p:nvSpPr>
        <p:spPr>
          <a:xfrm>
            <a:off x="913370" y="2407134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流程图: 接点 157">
            <a:extLst>
              <a:ext uri="{FF2B5EF4-FFF2-40B4-BE49-F238E27FC236}">
                <a16:creationId xmlns:a16="http://schemas.microsoft.com/office/drawing/2014/main" id="{33FF923C-2D95-9BAA-8D95-32157EF99272}"/>
              </a:ext>
            </a:extLst>
          </p:cNvPr>
          <p:cNvSpPr/>
          <p:nvPr/>
        </p:nvSpPr>
        <p:spPr>
          <a:xfrm>
            <a:off x="1308826" y="2407134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流程图: 接点 158">
            <a:extLst>
              <a:ext uri="{FF2B5EF4-FFF2-40B4-BE49-F238E27FC236}">
                <a16:creationId xmlns:a16="http://schemas.microsoft.com/office/drawing/2014/main" id="{8C408690-5ED3-ACA8-CFB5-4E55FD836873}"/>
              </a:ext>
            </a:extLst>
          </p:cNvPr>
          <p:cNvSpPr/>
          <p:nvPr/>
        </p:nvSpPr>
        <p:spPr>
          <a:xfrm>
            <a:off x="1704280" y="2407134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流程图: 接点 159">
            <a:extLst>
              <a:ext uri="{FF2B5EF4-FFF2-40B4-BE49-F238E27FC236}">
                <a16:creationId xmlns:a16="http://schemas.microsoft.com/office/drawing/2014/main" id="{49FA6027-E53C-6236-D5EA-E31E7CC7D907}"/>
              </a:ext>
            </a:extLst>
          </p:cNvPr>
          <p:cNvSpPr/>
          <p:nvPr/>
        </p:nvSpPr>
        <p:spPr>
          <a:xfrm>
            <a:off x="2099734" y="2407134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接点 160">
            <a:extLst>
              <a:ext uri="{FF2B5EF4-FFF2-40B4-BE49-F238E27FC236}">
                <a16:creationId xmlns:a16="http://schemas.microsoft.com/office/drawing/2014/main" id="{644C314D-0B90-9450-8A8A-449A4E37A19A}"/>
              </a:ext>
            </a:extLst>
          </p:cNvPr>
          <p:cNvSpPr/>
          <p:nvPr/>
        </p:nvSpPr>
        <p:spPr>
          <a:xfrm>
            <a:off x="2495190" y="2407134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2" name="表格 161">
            <a:extLst>
              <a:ext uri="{FF2B5EF4-FFF2-40B4-BE49-F238E27FC236}">
                <a16:creationId xmlns:a16="http://schemas.microsoft.com/office/drawing/2014/main" id="{9C40DEE9-968C-8EBD-FF71-FFFAA2DF9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997560"/>
              </p:ext>
            </p:extLst>
          </p:nvPr>
        </p:nvGraphicFramePr>
        <p:xfrm>
          <a:off x="867257" y="5283202"/>
          <a:ext cx="1980000" cy="370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325420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751851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51361994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073552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92032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916302"/>
                  </a:ext>
                </a:extLst>
              </a:tr>
            </a:tbl>
          </a:graphicData>
        </a:graphic>
      </p:graphicFrame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17966A20-AB55-3081-CD97-53F1E45DABCF}"/>
              </a:ext>
            </a:extLst>
          </p:cNvPr>
          <p:cNvSpPr/>
          <p:nvPr/>
        </p:nvSpPr>
        <p:spPr>
          <a:xfrm>
            <a:off x="913441" y="5325072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流程图: 接点 163">
            <a:extLst>
              <a:ext uri="{FF2B5EF4-FFF2-40B4-BE49-F238E27FC236}">
                <a16:creationId xmlns:a16="http://schemas.microsoft.com/office/drawing/2014/main" id="{09B08450-1B14-154C-4DB1-0B608CECFC04}"/>
              </a:ext>
            </a:extLst>
          </p:cNvPr>
          <p:cNvSpPr/>
          <p:nvPr/>
        </p:nvSpPr>
        <p:spPr>
          <a:xfrm>
            <a:off x="1308897" y="5325072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流程图: 接点 164">
            <a:extLst>
              <a:ext uri="{FF2B5EF4-FFF2-40B4-BE49-F238E27FC236}">
                <a16:creationId xmlns:a16="http://schemas.microsoft.com/office/drawing/2014/main" id="{EB218F8E-30D6-C4B5-4207-473334A541A4}"/>
              </a:ext>
            </a:extLst>
          </p:cNvPr>
          <p:cNvSpPr/>
          <p:nvPr/>
        </p:nvSpPr>
        <p:spPr>
          <a:xfrm>
            <a:off x="1704351" y="5325072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流程图: 接点 165">
            <a:extLst>
              <a:ext uri="{FF2B5EF4-FFF2-40B4-BE49-F238E27FC236}">
                <a16:creationId xmlns:a16="http://schemas.microsoft.com/office/drawing/2014/main" id="{4B2E04CE-617D-E54E-3A6C-34BEC60ACDE5}"/>
              </a:ext>
            </a:extLst>
          </p:cNvPr>
          <p:cNvSpPr/>
          <p:nvPr/>
        </p:nvSpPr>
        <p:spPr>
          <a:xfrm>
            <a:off x="2099805" y="5325072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3066AAC6-4861-D590-E399-1528FBC55186}"/>
              </a:ext>
            </a:extLst>
          </p:cNvPr>
          <p:cNvSpPr/>
          <p:nvPr/>
        </p:nvSpPr>
        <p:spPr>
          <a:xfrm>
            <a:off x="2495261" y="5325072"/>
            <a:ext cx="295564" cy="287098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7D7E8266-E0D3-D1E0-9D9A-A99F363D444B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 flipV="1">
            <a:off x="2847257" y="929316"/>
            <a:ext cx="1079853" cy="135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2425E59-8E2A-66B9-07C5-D2150749F206}"/>
              </a:ext>
            </a:extLst>
          </p:cNvPr>
          <p:cNvCxnSpPr>
            <a:stCxn id="112" idx="1"/>
            <a:endCxn id="156" idx="3"/>
          </p:cNvCxnSpPr>
          <p:nvPr/>
        </p:nvCxnSpPr>
        <p:spPr>
          <a:xfrm flipH="1">
            <a:off x="2847186" y="2549807"/>
            <a:ext cx="1081194" cy="87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7151C679-5123-6B24-725C-A1264C6B600A}"/>
              </a:ext>
            </a:extLst>
          </p:cNvPr>
          <p:cNvCxnSpPr>
            <a:cxnSpLocks/>
            <a:stCxn id="112" idx="0"/>
            <a:endCxn id="18" idx="2"/>
          </p:cNvCxnSpPr>
          <p:nvPr/>
        </p:nvCxnSpPr>
        <p:spPr>
          <a:xfrm flipV="1">
            <a:off x="4528744" y="1771482"/>
            <a:ext cx="1918" cy="51474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F279EC59-2E36-2F71-642B-EBC1340424F3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4531932" y="3390622"/>
            <a:ext cx="0" cy="28148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1ED5721-F7C4-18EC-55E3-606F50E7DAA1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4524299" y="4588578"/>
            <a:ext cx="5403" cy="63384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F8191C2-D8B0-FA27-0D5A-F760A4176384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6241326" y="2807835"/>
            <a:ext cx="5094" cy="582787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3C979349-02C4-A10D-0FCB-AC7B26292D14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6246419" y="4346271"/>
            <a:ext cx="5165" cy="289375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886BA5AC-4B0C-014D-86E5-533FEA31B03A}"/>
              </a:ext>
            </a:extLst>
          </p:cNvPr>
          <p:cNvGrpSpPr/>
          <p:nvPr/>
        </p:nvGrpSpPr>
        <p:grpSpPr>
          <a:xfrm>
            <a:off x="4469394" y="3799483"/>
            <a:ext cx="123348" cy="662363"/>
            <a:chOff x="4736094" y="4180483"/>
            <a:chExt cx="123348" cy="662363"/>
          </a:xfrm>
        </p:grpSpPr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53B69719-827F-A08C-9722-5BA0E7C60533}"/>
                </a:ext>
              </a:extLst>
            </p:cNvPr>
            <p:cNvSpPr/>
            <p:nvPr/>
          </p:nvSpPr>
          <p:spPr>
            <a:xfrm>
              <a:off x="4736094" y="4180483"/>
              <a:ext cx="120617" cy="1223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endParaRPr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87ED023F-F263-A5A9-6CA9-FC547A7A2713}"/>
                </a:ext>
              </a:extLst>
            </p:cNvPr>
            <p:cNvSpPr/>
            <p:nvPr/>
          </p:nvSpPr>
          <p:spPr>
            <a:xfrm>
              <a:off x="4736094" y="4720495"/>
              <a:ext cx="120617" cy="1223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endParaRPr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D40A36D-DE4C-1318-2520-3D92862A00F1}"/>
                </a:ext>
              </a:extLst>
            </p:cNvPr>
            <p:cNvSpPr/>
            <p:nvPr/>
          </p:nvSpPr>
          <p:spPr>
            <a:xfrm>
              <a:off x="4738825" y="4450489"/>
              <a:ext cx="120617" cy="1223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endParaRPr>
            </a:p>
          </p:txBody>
        </p:sp>
      </p:grp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1B772C4E-2DFB-C8B7-D61C-40C11228BEE2}"/>
              </a:ext>
            </a:extLst>
          </p:cNvPr>
          <p:cNvSpPr/>
          <p:nvPr/>
        </p:nvSpPr>
        <p:spPr>
          <a:xfrm>
            <a:off x="2849880" y="307187"/>
            <a:ext cx="2774450" cy="624993"/>
          </a:xfrm>
          <a:custGeom>
            <a:avLst/>
            <a:gdLst>
              <a:gd name="connsiteX0" fmla="*/ 0 w 3192780"/>
              <a:gd name="connsiteY0" fmla="*/ 685803 h 693423"/>
              <a:gd name="connsiteX1" fmla="*/ 1668780 w 3192780"/>
              <a:gd name="connsiteY1" fmla="*/ 3 h 693423"/>
              <a:gd name="connsiteX2" fmla="*/ 3192780 w 3192780"/>
              <a:gd name="connsiteY2" fmla="*/ 693423 h 69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780" h="693423">
                <a:moveTo>
                  <a:pt x="0" y="685803"/>
                </a:moveTo>
                <a:cubicBezTo>
                  <a:pt x="568325" y="342268"/>
                  <a:pt x="1136650" y="-1267"/>
                  <a:pt x="1668780" y="3"/>
                </a:cubicBezTo>
                <a:cubicBezTo>
                  <a:pt x="2200910" y="1273"/>
                  <a:pt x="2696845" y="347348"/>
                  <a:pt x="3192780" y="693423"/>
                </a:cubicBezTo>
              </a:path>
            </a:pathLst>
          </a:custGeom>
          <a:ln w="22225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A32BB719-707C-BEE6-B04C-DF6FE333376D}"/>
              </a:ext>
            </a:extLst>
          </p:cNvPr>
          <p:cNvSpPr/>
          <p:nvPr/>
        </p:nvSpPr>
        <p:spPr>
          <a:xfrm>
            <a:off x="2858074" y="1975902"/>
            <a:ext cx="2774450" cy="572120"/>
          </a:xfrm>
          <a:custGeom>
            <a:avLst/>
            <a:gdLst>
              <a:gd name="connsiteX0" fmla="*/ 0 w 3192780"/>
              <a:gd name="connsiteY0" fmla="*/ 685803 h 693423"/>
              <a:gd name="connsiteX1" fmla="*/ 1668780 w 3192780"/>
              <a:gd name="connsiteY1" fmla="*/ 3 h 693423"/>
              <a:gd name="connsiteX2" fmla="*/ 3192780 w 3192780"/>
              <a:gd name="connsiteY2" fmla="*/ 693423 h 69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780" h="693423">
                <a:moveTo>
                  <a:pt x="0" y="685803"/>
                </a:moveTo>
                <a:cubicBezTo>
                  <a:pt x="568325" y="342268"/>
                  <a:pt x="1136650" y="-1267"/>
                  <a:pt x="1668780" y="3"/>
                </a:cubicBezTo>
                <a:cubicBezTo>
                  <a:pt x="2200910" y="1273"/>
                  <a:pt x="2696845" y="347348"/>
                  <a:pt x="3192780" y="693423"/>
                </a:cubicBezTo>
              </a:path>
            </a:pathLst>
          </a:custGeom>
          <a:ln w="22225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386749E5-F35C-BBC4-58E7-6D6006B73893}"/>
              </a:ext>
            </a:extLst>
          </p:cNvPr>
          <p:cNvSpPr/>
          <p:nvPr/>
        </p:nvSpPr>
        <p:spPr>
          <a:xfrm>
            <a:off x="2846245" y="4891390"/>
            <a:ext cx="2774450" cy="584947"/>
          </a:xfrm>
          <a:custGeom>
            <a:avLst/>
            <a:gdLst>
              <a:gd name="connsiteX0" fmla="*/ 0 w 3192780"/>
              <a:gd name="connsiteY0" fmla="*/ 685803 h 693423"/>
              <a:gd name="connsiteX1" fmla="*/ 1668780 w 3192780"/>
              <a:gd name="connsiteY1" fmla="*/ 3 h 693423"/>
              <a:gd name="connsiteX2" fmla="*/ 3192780 w 3192780"/>
              <a:gd name="connsiteY2" fmla="*/ 693423 h 69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780" h="693423">
                <a:moveTo>
                  <a:pt x="0" y="685803"/>
                </a:moveTo>
                <a:cubicBezTo>
                  <a:pt x="568325" y="342268"/>
                  <a:pt x="1136650" y="-1267"/>
                  <a:pt x="1668780" y="3"/>
                </a:cubicBezTo>
                <a:cubicBezTo>
                  <a:pt x="2200910" y="1273"/>
                  <a:pt x="2696845" y="347348"/>
                  <a:pt x="3192780" y="693423"/>
                </a:cubicBezTo>
              </a:path>
            </a:pathLst>
          </a:custGeom>
          <a:ln w="22225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D2AB5384-DBF3-451A-50C1-9590E69C2482}"/>
              </a:ext>
            </a:extLst>
          </p:cNvPr>
          <p:cNvCxnSpPr>
            <a:cxnSpLocks/>
            <a:stCxn id="220" idx="0"/>
            <a:endCxn id="124" idx="1"/>
          </p:cNvCxnSpPr>
          <p:nvPr/>
        </p:nvCxnSpPr>
        <p:spPr>
          <a:xfrm>
            <a:off x="2846245" y="5469909"/>
            <a:ext cx="1077690" cy="16099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1B58B28C-C8FD-358E-87AA-7C72032A4E03}"/>
              </a:ext>
            </a:extLst>
          </p:cNvPr>
          <p:cNvGrpSpPr/>
          <p:nvPr/>
        </p:nvGrpSpPr>
        <p:grpSpPr>
          <a:xfrm>
            <a:off x="7613073" y="735124"/>
            <a:ext cx="978766" cy="369332"/>
            <a:chOff x="8451273" y="709724"/>
            <a:chExt cx="978766" cy="369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81A44D9-D187-BE1D-DBB4-D603183A7A57}"/>
                </a:ext>
              </a:extLst>
            </p:cNvPr>
            <p:cNvSpPr/>
            <p:nvPr/>
          </p:nvSpPr>
          <p:spPr>
            <a:xfrm>
              <a:off x="8451273" y="739431"/>
              <a:ext cx="978766" cy="3289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34597FFA-2AB4-93D3-9BE2-68C3323B6F5F}"/>
                </a:ext>
              </a:extLst>
            </p:cNvPr>
            <p:cNvSpPr txBox="1"/>
            <p:nvPr/>
          </p:nvSpPr>
          <p:spPr>
            <a:xfrm>
              <a:off x="8451273" y="709724"/>
              <a:ext cx="97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concat</a:t>
              </a:r>
              <a:endParaRPr lang="zh-CN" altLang="en-US" b="1" dirty="0"/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6B692FD5-76ED-958B-946E-2D12191912F9}"/>
              </a:ext>
            </a:extLst>
          </p:cNvPr>
          <p:cNvGrpSpPr/>
          <p:nvPr/>
        </p:nvGrpSpPr>
        <p:grpSpPr>
          <a:xfrm>
            <a:off x="7613073" y="2366772"/>
            <a:ext cx="978766" cy="369332"/>
            <a:chOff x="8451273" y="709724"/>
            <a:chExt cx="978766" cy="369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6073916A-CDFD-8C62-55D4-AB296E5D4671}"/>
                </a:ext>
              </a:extLst>
            </p:cNvPr>
            <p:cNvSpPr/>
            <p:nvPr/>
          </p:nvSpPr>
          <p:spPr>
            <a:xfrm>
              <a:off x="8451273" y="739431"/>
              <a:ext cx="978766" cy="3289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6465F5B2-0E74-E5D6-598A-5E858EC6BDA1}"/>
                </a:ext>
              </a:extLst>
            </p:cNvPr>
            <p:cNvSpPr txBox="1"/>
            <p:nvPr/>
          </p:nvSpPr>
          <p:spPr>
            <a:xfrm>
              <a:off x="8451273" y="709724"/>
              <a:ext cx="97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concat</a:t>
              </a:r>
              <a:endParaRPr lang="zh-CN" altLang="en-US" b="1" dirty="0"/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40518487-F18A-8603-C6D8-58236CA4F63B}"/>
              </a:ext>
            </a:extLst>
          </p:cNvPr>
          <p:cNvGrpSpPr/>
          <p:nvPr/>
        </p:nvGrpSpPr>
        <p:grpSpPr>
          <a:xfrm>
            <a:off x="7613073" y="5301342"/>
            <a:ext cx="978766" cy="369332"/>
            <a:chOff x="8451273" y="709724"/>
            <a:chExt cx="978766" cy="3693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B376189-4714-7B7D-F646-08147D66E90E}"/>
                </a:ext>
              </a:extLst>
            </p:cNvPr>
            <p:cNvSpPr/>
            <p:nvPr/>
          </p:nvSpPr>
          <p:spPr>
            <a:xfrm>
              <a:off x="8451273" y="739431"/>
              <a:ext cx="978766" cy="3289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8183E8FA-E520-EEB9-6783-450C9E4C84C4}"/>
                </a:ext>
              </a:extLst>
            </p:cNvPr>
            <p:cNvSpPr txBox="1"/>
            <p:nvPr/>
          </p:nvSpPr>
          <p:spPr>
            <a:xfrm>
              <a:off x="8451273" y="709724"/>
              <a:ext cx="97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concat</a:t>
              </a:r>
              <a:endParaRPr lang="zh-CN" altLang="en-US" b="1" dirty="0"/>
            </a:p>
          </p:txBody>
        </p:sp>
      </p:grp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180777AF-3F44-DDB7-8E73-85FDBC4C5E37}"/>
              </a:ext>
            </a:extLst>
          </p:cNvPr>
          <p:cNvCxnSpPr>
            <a:cxnSpLocks/>
            <a:stCxn id="225" idx="2"/>
            <a:endCxn id="18" idx="3"/>
          </p:cNvCxnSpPr>
          <p:nvPr/>
        </p:nvCxnSpPr>
        <p:spPr>
          <a:xfrm rot="5400000">
            <a:off x="6372756" y="-143638"/>
            <a:ext cx="481606" cy="2977794"/>
          </a:xfrm>
          <a:prstGeom prst="bentConnector2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78743987-0A6A-FD25-A5B4-CE4E94437FBC}"/>
              </a:ext>
            </a:extLst>
          </p:cNvPr>
          <p:cNvCxnSpPr>
            <a:cxnSpLocks/>
            <a:stCxn id="225" idx="0"/>
            <a:endCxn id="150" idx="3"/>
          </p:cNvCxnSpPr>
          <p:nvPr/>
        </p:nvCxnSpPr>
        <p:spPr>
          <a:xfrm rot="16200000" flipV="1">
            <a:off x="7239321" y="-128011"/>
            <a:ext cx="469399" cy="1256872"/>
          </a:xfrm>
          <a:prstGeom prst="bentConnector2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58936838-A161-1772-2943-C0A6A59432BD}"/>
              </a:ext>
            </a:extLst>
          </p:cNvPr>
          <p:cNvCxnSpPr>
            <a:stCxn id="149" idx="2"/>
            <a:endCxn id="144" idx="0"/>
          </p:cNvCxnSpPr>
          <p:nvPr/>
        </p:nvCxnSpPr>
        <p:spPr>
          <a:xfrm flipH="1">
            <a:off x="6252827" y="1194250"/>
            <a:ext cx="1875" cy="52504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389347B4-E005-C78E-65AA-178F68E854FD}"/>
              </a:ext>
            </a:extLst>
          </p:cNvPr>
          <p:cNvCxnSpPr>
            <a:endCxn id="113" idx="3"/>
          </p:cNvCxnSpPr>
          <p:nvPr/>
        </p:nvCxnSpPr>
        <p:spPr>
          <a:xfrm rot="10800000" flipV="1">
            <a:off x="5125932" y="2736104"/>
            <a:ext cx="2976524" cy="469098"/>
          </a:xfrm>
          <a:prstGeom prst="bentConnector3">
            <a:avLst>
              <a:gd name="adj1" fmla="val 79"/>
            </a:avLst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95084EFE-7203-A316-14D0-E6C103BA809D}"/>
              </a:ext>
            </a:extLst>
          </p:cNvPr>
          <p:cNvCxnSpPr>
            <a:stCxn id="229" idx="0"/>
            <a:endCxn id="144" idx="3"/>
          </p:cNvCxnSpPr>
          <p:nvPr/>
        </p:nvCxnSpPr>
        <p:spPr>
          <a:xfrm rot="16200000" flipV="1">
            <a:off x="7243611" y="1507926"/>
            <a:ext cx="462062" cy="1255629"/>
          </a:xfrm>
          <a:prstGeom prst="bentConnector2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F0A55869-20E5-4125-9AF9-2EC2102E71A9}"/>
              </a:ext>
            </a:extLst>
          </p:cNvPr>
          <p:cNvCxnSpPr>
            <a:stCxn id="232" idx="0"/>
            <a:endCxn id="131" idx="3"/>
          </p:cNvCxnSpPr>
          <p:nvPr/>
        </p:nvCxnSpPr>
        <p:spPr>
          <a:xfrm rot="16200000" flipV="1">
            <a:off x="7233882" y="4432768"/>
            <a:ext cx="480276" cy="1256872"/>
          </a:xfrm>
          <a:prstGeom prst="bentConnector2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75D685B2-BDD5-8F2D-146C-141521153742}"/>
              </a:ext>
            </a:extLst>
          </p:cNvPr>
          <p:cNvCxnSpPr>
            <a:endCxn id="125" idx="3"/>
          </p:cNvCxnSpPr>
          <p:nvPr/>
        </p:nvCxnSpPr>
        <p:spPr>
          <a:xfrm rot="10800000" flipV="1">
            <a:off x="5121488" y="5670673"/>
            <a:ext cx="2980969" cy="470729"/>
          </a:xfrm>
          <a:prstGeom prst="bentConnector3">
            <a:avLst>
              <a:gd name="adj1" fmla="val 153"/>
            </a:avLst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3A2C78CF-5FA7-D23A-BA61-A9FD0222123E}"/>
              </a:ext>
            </a:extLst>
          </p:cNvPr>
          <p:cNvGrpSpPr/>
          <p:nvPr/>
        </p:nvGrpSpPr>
        <p:grpSpPr>
          <a:xfrm>
            <a:off x="1788356" y="3673216"/>
            <a:ext cx="127411" cy="795713"/>
            <a:chOff x="2055056" y="3902426"/>
            <a:chExt cx="127411" cy="7957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589AD7F5-309E-7B8C-6599-57403281EB4E}"/>
                </a:ext>
              </a:extLst>
            </p:cNvPr>
            <p:cNvSpPr/>
            <p:nvPr/>
          </p:nvSpPr>
          <p:spPr>
            <a:xfrm>
              <a:off x="2061850" y="3902426"/>
              <a:ext cx="120617" cy="1223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9A98373-4C67-E3CD-4FA4-F800713E00A2}"/>
                </a:ext>
              </a:extLst>
            </p:cNvPr>
            <p:cNvSpPr/>
            <p:nvPr/>
          </p:nvSpPr>
          <p:spPr>
            <a:xfrm>
              <a:off x="2061850" y="4575788"/>
              <a:ext cx="120617" cy="1223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BA1F90AD-E65C-1C18-4C3C-D9A684DC924B}"/>
                </a:ext>
              </a:extLst>
            </p:cNvPr>
            <p:cNvSpPr/>
            <p:nvPr/>
          </p:nvSpPr>
          <p:spPr>
            <a:xfrm>
              <a:off x="2055056" y="4239107"/>
              <a:ext cx="120617" cy="12235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B363EBEA-19B4-3F11-FD72-5EFC2D65B9FA}"/>
              </a:ext>
            </a:extLst>
          </p:cNvPr>
          <p:cNvGrpSpPr/>
          <p:nvPr/>
        </p:nvGrpSpPr>
        <p:grpSpPr>
          <a:xfrm>
            <a:off x="9368081" y="1208494"/>
            <a:ext cx="1472399" cy="4111668"/>
            <a:chOff x="9596681" y="1208494"/>
            <a:chExt cx="1472399" cy="4111668"/>
          </a:xfrm>
        </p:grpSpPr>
        <p:sp>
          <p:nvSpPr>
            <p:cNvPr id="269" name="矩形: 圆角 268">
              <a:extLst>
                <a:ext uri="{FF2B5EF4-FFF2-40B4-BE49-F238E27FC236}">
                  <a16:creationId xmlns:a16="http://schemas.microsoft.com/office/drawing/2014/main" id="{77B73904-37AC-4531-C2DB-B5F56E03D491}"/>
                </a:ext>
              </a:extLst>
            </p:cNvPr>
            <p:cNvSpPr/>
            <p:nvPr/>
          </p:nvSpPr>
          <p:spPr>
            <a:xfrm>
              <a:off x="9596681" y="1208494"/>
              <a:ext cx="1461646" cy="4111668"/>
            </a:xfrm>
            <a:prstGeom prst="roundRect">
              <a:avLst>
                <a:gd name="adj" fmla="val 24487"/>
              </a:avLst>
            </a:prstGeom>
            <a:solidFill>
              <a:srgbClr val="FFFFC9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C97373D3-A842-E9FA-5B6F-3E07E5736094}"/>
                </a:ext>
              </a:extLst>
            </p:cNvPr>
            <p:cNvSpPr txBox="1"/>
            <p:nvPr/>
          </p:nvSpPr>
          <p:spPr>
            <a:xfrm>
              <a:off x="9597117" y="2688363"/>
              <a:ext cx="14719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Vijaya" panose="02020604020202020204" pitchFamily="18" charset="0"/>
                  <a:cs typeface="Vijaya" panose="02020604020202020204" pitchFamily="18" charset="0"/>
                </a:rPr>
                <a:t>Fully connected layers</a:t>
              </a:r>
              <a:endParaRPr lang="zh-CN" altLang="en-US" sz="2400" b="1" dirty="0">
                <a:latin typeface="Vijaya" panose="02020604020202020204" pitchFamily="18" charset="0"/>
                <a:cs typeface="Vijaya" panose="02020604020202020204" pitchFamily="18" charset="0"/>
              </a:endParaRPr>
            </a:p>
          </p:txBody>
        </p:sp>
      </p:grpSp>
      <p:cxnSp>
        <p:nvCxnSpPr>
          <p:cNvPr id="274" name="连接符: 曲线 273">
            <a:extLst>
              <a:ext uri="{FF2B5EF4-FFF2-40B4-BE49-F238E27FC236}">
                <a16:creationId xmlns:a16="http://schemas.microsoft.com/office/drawing/2014/main" id="{80B245BD-D437-4F8F-FC85-68CBD44422AF}"/>
              </a:ext>
            </a:extLst>
          </p:cNvPr>
          <p:cNvCxnSpPr>
            <a:cxnSpLocks/>
            <a:stCxn id="232" idx="3"/>
            <a:endCxn id="269" idx="1"/>
          </p:cNvCxnSpPr>
          <p:nvPr/>
        </p:nvCxnSpPr>
        <p:spPr>
          <a:xfrm flipV="1">
            <a:off x="8591839" y="3264328"/>
            <a:ext cx="776242" cy="222168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80027F85-1504-DC58-346B-09C982B14A62}"/>
              </a:ext>
            </a:extLst>
          </p:cNvPr>
          <p:cNvGrpSpPr/>
          <p:nvPr/>
        </p:nvGrpSpPr>
        <p:grpSpPr>
          <a:xfrm>
            <a:off x="11224117" y="2476984"/>
            <a:ext cx="570482" cy="1579674"/>
            <a:chOff x="11157442" y="2572234"/>
            <a:chExt cx="570482" cy="1579674"/>
          </a:xfrm>
        </p:grpSpPr>
        <p:sp>
          <p:nvSpPr>
            <p:cNvPr id="270" name="矩形: 圆角 269">
              <a:extLst>
                <a:ext uri="{FF2B5EF4-FFF2-40B4-BE49-F238E27FC236}">
                  <a16:creationId xmlns:a16="http://schemas.microsoft.com/office/drawing/2014/main" id="{94681DEF-7A3B-B800-6FFC-61766A47FBC2}"/>
                </a:ext>
              </a:extLst>
            </p:cNvPr>
            <p:cNvSpPr/>
            <p:nvPr/>
          </p:nvSpPr>
          <p:spPr>
            <a:xfrm>
              <a:off x="11157442" y="2572234"/>
              <a:ext cx="570482" cy="157967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648E1AD0-87BB-39B4-4A7E-2F9D43FBFC09}"/>
                </a:ext>
              </a:extLst>
            </p:cNvPr>
            <p:cNvSpPr txBox="1"/>
            <p:nvPr/>
          </p:nvSpPr>
          <p:spPr>
            <a:xfrm rot="10800000">
              <a:off x="11168859" y="2855747"/>
              <a:ext cx="553998" cy="99179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Vijaya" panose="02020604020202020204" pitchFamily="18" charset="0"/>
                  <a:cs typeface="Vijaya" panose="02020604020202020204" pitchFamily="18" charset="0"/>
                </a:rPr>
                <a:t>softmax</a:t>
              </a:r>
              <a:endParaRPr lang="zh-CN" altLang="en-US" sz="2400" b="1" dirty="0">
                <a:latin typeface="Vijaya" panose="02020604020202020204" pitchFamily="18" charset="0"/>
                <a:cs typeface="Vijaya" panose="02020604020202020204" pitchFamily="18" charset="0"/>
              </a:endParaRPr>
            </a:p>
          </p:txBody>
        </p:sp>
      </p:grp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BB3F24BF-667C-379A-6A27-8553B694A6A2}"/>
              </a:ext>
            </a:extLst>
          </p:cNvPr>
          <p:cNvCxnSpPr>
            <a:stCxn id="269" idx="3"/>
            <a:endCxn id="270" idx="1"/>
          </p:cNvCxnSpPr>
          <p:nvPr/>
        </p:nvCxnSpPr>
        <p:spPr>
          <a:xfrm>
            <a:off x="10829727" y="3264328"/>
            <a:ext cx="394390" cy="249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3054BF8F-3414-19EA-FAF0-EC6E2B1F2971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11794599" y="3266821"/>
            <a:ext cx="273576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371921F8-F1D7-1B22-26D0-9227F587BCC3}"/>
              </a:ext>
            </a:extLst>
          </p:cNvPr>
          <p:cNvSpPr txBox="1"/>
          <p:nvPr/>
        </p:nvSpPr>
        <p:spPr>
          <a:xfrm>
            <a:off x="7615010" y="4266905"/>
            <a:ext cx="143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sequence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F97B9E41-B9C5-C9B3-4A0D-D3DA306AE188}"/>
              </a:ext>
            </a:extLst>
          </p:cNvPr>
          <p:cNvGrpSpPr/>
          <p:nvPr/>
        </p:nvGrpSpPr>
        <p:grpSpPr>
          <a:xfrm>
            <a:off x="6184745" y="3552253"/>
            <a:ext cx="123348" cy="662363"/>
            <a:chOff x="4736094" y="4180483"/>
            <a:chExt cx="123348" cy="662363"/>
          </a:xfrm>
        </p:grpSpPr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202EE02C-62C4-45FE-D4F6-3632E331E454}"/>
                </a:ext>
              </a:extLst>
            </p:cNvPr>
            <p:cNvSpPr/>
            <p:nvPr/>
          </p:nvSpPr>
          <p:spPr>
            <a:xfrm>
              <a:off x="4736094" y="4180483"/>
              <a:ext cx="120617" cy="1223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endParaRPr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36FE81E6-CC7F-72AA-40BE-F3EE8EA0649E}"/>
                </a:ext>
              </a:extLst>
            </p:cNvPr>
            <p:cNvSpPr/>
            <p:nvPr/>
          </p:nvSpPr>
          <p:spPr>
            <a:xfrm>
              <a:off x="4736094" y="4720495"/>
              <a:ext cx="120617" cy="1223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endParaRPr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F2B652E1-1B4A-A488-2DF4-7E35CF6C35E1}"/>
                </a:ext>
              </a:extLst>
            </p:cNvPr>
            <p:cNvSpPr/>
            <p:nvPr/>
          </p:nvSpPr>
          <p:spPr>
            <a:xfrm>
              <a:off x="4738825" y="4450489"/>
              <a:ext cx="120617" cy="12235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/>
                </a:solidFill>
                <a:latin typeface="Vijaya" panose="02020604020202020204" pitchFamily="18" charset="0"/>
                <a:ea typeface="宋体" panose="02010600030101010101" pitchFamily="2" charset="-122"/>
                <a:cs typeface="Vijaya" panose="02020604020202020204" pitchFamily="18" charset="0"/>
              </a:endParaRPr>
            </a:p>
          </p:txBody>
        </p:sp>
      </p:grp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A35A333B-DFC3-AB20-613B-C6DB1683B88B}"/>
              </a:ext>
            </a:extLst>
          </p:cNvPr>
          <p:cNvSpPr/>
          <p:nvPr/>
        </p:nvSpPr>
        <p:spPr>
          <a:xfrm>
            <a:off x="581891" y="36654"/>
            <a:ext cx="2548475" cy="6370201"/>
          </a:xfrm>
          <a:prstGeom prst="roundRect">
            <a:avLst>
              <a:gd name="adj" fmla="val 5118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335C8F2-C31F-42E8-2F66-A21780F00074}"/>
              </a:ext>
            </a:extLst>
          </p:cNvPr>
          <p:cNvSpPr txBox="1"/>
          <p:nvPr/>
        </p:nvSpPr>
        <p:spPr>
          <a:xfrm>
            <a:off x="4275996" y="6395479"/>
            <a:ext cx="22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Vijaya" panose="02020604020202020204" pitchFamily="18" charset="0"/>
                <a:cs typeface="Vijaya" panose="02020604020202020204" pitchFamily="18" charset="0"/>
              </a:rPr>
              <a:t>Bi-LSTM Layer</a:t>
            </a:r>
            <a:endParaRPr lang="zh-CN" altLang="en-US" sz="2800" b="1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1B1FD723-3E48-CEED-ED60-23FB4750C7E9}"/>
              </a:ext>
            </a:extLst>
          </p:cNvPr>
          <p:cNvSpPr txBox="1"/>
          <p:nvPr/>
        </p:nvSpPr>
        <p:spPr>
          <a:xfrm>
            <a:off x="238939" y="6395479"/>
            <a:ext cx="321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Vijaya" panose="02020604020202020204" pitchFamily="18" charset="0"/>
                <a:cs typeface="Vijaya" panose="02020604020202020204" pitchFamily="18" charset="0"/>
              </a:rPr>
              <a:t>Pre-trained Embeddings</a:t>
            </a:r>
            <a:endParaRPr lang="zh-CN" altLang="en-US" sz="2400" b="1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9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Vijaya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Young</dc:creator>
  <cp:lastModifiedBy>Eric Young</cp:lastModifiedBy>
  <cp:revision>5</cp:revision>
  <dcterms:created xsi:type="dcterms:W3CDTF">2024-05-20T11:42:32Z</dcterms:created>
  <dcterms:modified xsi:type="dcterms:W3CDTF">2024-05-20T13:16:09Z</dcterms:modified>
</cp:coreProperties>
</file>