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D5"/>
    <a:srgbClr val="F9E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9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580E9-3CA7-441E-8998-0A4B40F1E223}" type="datetimeFigureOut">
              <a:rPr lang="zh-CN" altLang="en-US" smtClean="0"/>
              <a:t>2024-05-20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0C1193-F351-4E24-9170-E033017B0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962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0C1193-F351-4E24-9170-E033017B06C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59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54D2E2-1042-E5DC-F933-C6C9425A4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B3122C-71D8-E722-9BD5-31774AAC8C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105286-F31D-2B3A-B00E-F4CAFE975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F5967-BAD2-4AD4-BA1A-7A36A48D7D18}" type="datetimeFigureOut">
              <a:rPr lang="zh-CN" altLang="en-US" smtClean="0"/>
              <a:t>2024-05-20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291C42-73E1-11FE-9958-53319BD54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8FBA95-F2AB-4504-DBCE-236CB581F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2DC2E-A363-4F56-886F-87D3D8523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740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F5770-A750-C63D-529B-A473D3EE3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08660B-5B03-B0AF-EE0C-4A71B23FF8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E908A0-5703-8BCC-22BB-8229D1436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F5967-BAD2-4AD4-BA1A-7A36A48D7D18}" type="datetimeFigureOut">
              <a:rPr lang="zh-CN" altLang="en-US" smtClean="0"/>
              <a:t>2024-05-20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4BBEAA-04E0-56DD-C3F4-0EC8473EB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1B9989-1D9E-65EA-C818-30B634F60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2DC2E-A363-4F56-886F-87D3D8523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127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41BCBB5-DEA9-274F-1492-C04635A617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0DAEDA-B224-A525-E853-093AB3654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871960-8B20-EF6D-311A-04DF08974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F5967-BAD2-4AD4-BA1A-7A36A48D7D18}" type="datetimeFigureOut">
              <a:rPr lang="zh-CN" altLang="en-US" smtClean="0"/>
              <a:t>2024-05-20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8FB634-72A6-5732-7FE3-0D913BEFE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A31FD0-29D6-14FD-E39B-C4C5F1135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2DC2E-A363-4F56-886F-87D3D8523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361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80E0F0-96C8-1385-710B-F260366C2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693FC7-1E2E-1FE4-FD07-538E8EA98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F3CBB7-049D-2110-EB79-695F68F7B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F5967-BAD2-4AD4-BA1A-7A36A48D7D18}" type="datetimeFigureOut">
              <a:rPr lang="zh-CN" altLang="en-US" smtClean="0"/>
              <a:t>2024-05-20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9C5A9E-A305-F746-304C-7E3C36F5C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DDEACA-145B-FB34-C251-4FD17878E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2DC2E-A363-4F56-886F-87D3D8523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585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0ABDA-7DC6-5B44-A5D5-EA23427FC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41056D-4767-A97E-CCFA-449CCD0E9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6A42BD-A509-9ECC-682B-C8BD441F0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F5967-BAD2-4AD4-BA1A-7A36A48D7D18}" type="datetimeFigureOut">
              <a:rPr lang="zh-CN" altLang="en-US" smtClean="0"/>
              <a:t>2024-05-20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9B380A-B418-CC7B-DE53-8D1951DC3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4F4919-F172-24FC-20F3-1C4E018C2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2DC2E-A363-4F56-886F-87D3D8523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722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924C82-6C74-4FF9-4C42-F98D5E9B8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888DE8-2BF5-73F9-B938-F5ED406EED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B8AA7D-E359-24F9-8B82-933FFE522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C80E97-9105-D763-E815-0908CC4FB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F5967-BAD2-4AD4-BA1A-7A36A48D7D18}" type="datetimeFigureOut">
              <a:rPr lang="zh-CN" altLang="en-US" smtClean="0"/>
              <a:t>2024-05-20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C8B48D-EF7D-07C9-0DC2-354EA0E7F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CCC695-EE5D-429A-DF0E-AC3FE87EC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2DC2E-A363-4F56-886F-87D3D8523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056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E90017-51CB-C12C-0D2C-166231F7B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8A5E6A-ADCB-C2BD-D402-7AF51AE6C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242D45-CB5E-EC3A-6FE0-0A4C55370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372E122-68CE-8ADC-76C9-D784ECD33A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009B400-3CBF-7BAA-8CC5-E826983343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563D51B-C0E2-ABC2-709D-EAF0B5B9C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F5967-BAD2-4AD4-BA1A-7A36A48D7D18}" type="datetimeFigureOut">
              <a:rPr lang="zh-CN" altLang="en-US" smtClean="0"/>
              <a:t>2024-05-20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021A799-37AB-6DB9-4E31-B02479A5B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8BFDB48-A7B0-6284-1184-81B07865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2DC2E-A363-4F56-886F-87D3D8523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74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3AFE61-EC96-CBA6-2F16-1242CFDD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008CCFF-153A-9972-4C0A-0131276AF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F5967-BAD2-4AD4-BA1A-7A36A48D7D18}" type="datetimeFigureOut">
              <a:rPr lang="zh-CN" altLang="en-US" smtClean="0"/>
              <a:t>2024-05-20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04A876B-A77B-B7C3-A74C-0BDDF2438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E8BB885-297C-937E-491F-7E070E037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2DC2E-A363-4F56-886F-87D3D8523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401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377EBBC-38D6-FCAE-166F-9FEEEC97E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F5967-BAD2-4AD4-BA1A-7A36A48D7D18}" type="datetimeFigureOut">
              <a:rPr lang="zh-CN" altLang="en-US" smtClean="0"/>
              <a:t>2024-05-20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05C6FC4-90AD-B30C-DBD8-D40F24F65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C80635-5AA9-CBE9-84BB-95685E918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2DC2E-A363-4F56-886F-87D3D8523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057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C70210-E559-83B1-A742-A424D5C87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08ABB1-153C-B62F-A3AB-683717F8D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1AF1C5-40F8-A587-C9D3-6303DBAFA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49E4E6-A4A7-1FF2-1F6E-000CCCC97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F5967-BAD2-4AD4-BA1A-7A36A48D7D18}" type="datetimeFigureOut">
              <a:rPr lang="zh-CN" altLang="en-US" smtClean="0"/>
              <a:t>2024-05-20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FF6915-59A9-E05E-53AC-F1E8F632C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D72689-28FA-B79A-B053-89A7BC88A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2DC2E-A363-4F56-886F-87D3D8523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891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C167F3-C1F3-1003-003A-A11837F4F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5B55E35-FDDB-2728-FE25-0E93A5B5DC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8917F3-57C7-331A-34DB-08543DE61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68225D-9A5C-42F7-016D-63FB2F232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F5967-BAD2-4AD4-BA1A-7A36A48D7D18}" type="datetimeFigureOut">
              <a:rPr lang="zh-CN" altLang="en-US" smtClean="0"/>
              <a:t>2024-05-20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370BA1-5FE9-560B-0AC7-A62325A79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8852C1-53F0-DA0A-5887-4AB1D103D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2DC2E-A363-4F56-886F-87D3D8523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986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44B26ED-81EA-4782-B9A3-5E5BB5093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0E5EE7-3CA8-7EC1-148E-EAA3FC361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22431E-BDD6-B15D-8DEE-F1E11D837B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7F5967-BAD2-4AD4-BA1A-7A36A48D7D18}" type="datetimeFigureOut">
              <a:rPr lang="zh-CN" altLang="en-US" smtClean="0"/>
              <a:t>2024-05-20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A32111-8A32-F054-4C37-23CA24E4E5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220CB9-0B89-A63D-FB68-7D845C8A25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52DC2E-A363-4F56-886F-87D3D8523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459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E69BA6F3-3B19-87D2-EE85-B4958CC9C9B0}"/>
              </a:ext>
            </a:extLst>
          </p:cNvPr>
          <p:cNvSpPr/>
          <p:nvPr/>
        </p:nvSpPr>
        <p:spPr>
          <a:xfrm>
            <a:off x="9723436" y="414697"/>
            <a:ext cx="1937502" cy="5845420"/>
          </a:xfrm>
          <a:prstGeom prst="roundRect">
            <a:avLst/>
          </a:prstGeom>
          <a:solidFill>
            <a:srgbClr val="FFFF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2E336B40-EF4E-3802-4008-7C668F96848B}"/>
              </a:ext>
            </a:extLst>
          </p:cNvPr>
          <p:cNvSpPr/>
          <p:nvPr/>
        </p:nvSpPr>
        <p:spPr>
          <a:xfrm>
            <a:off x="7508456" y="414697"/>
            <a:ext cx="2049270" cy="5775080"/>
          </a:xfrm>
          <a:prstGeom prst="roundRect">
            <a:avLst/>
          </a:prstGeom>
          <a:solidFill>
            <a:srgbClr val="FFFF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B340164F-BF3E-40CA-32EE-FF59BD9BC49C}"/>
              </a:ext>
            </a:extLst>
          </p:cNvPr>
          <p:cNvSpPr/>
          <p:nvPr/>
        </p:nvSpPr>
        <p:spPr>
          <a:xfrm>
            <a:off x="4163383" y="414697"/>
            <a:ext cx="3164355" cy="5775081"/>
          </a:xfrm>
          <a:prstGeom prst="roundRect">
            <a:avLst/>
          </a:prstGeom>
          <a:solidFill>
            <a:srgbClr val="FFFF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B5ADDAC1-4B28-822F-BBD2-50834D1CC067}"/>
              </a:ext>
            </a:extLst>
          </p:cNvPr>
          <p:cNvSpPr/>
          <p:nvPr/>
        </p:nvSpPr>
        <p:spPr>
          <a:xfrm>
            <a:off x="572761" y="414697"/>
            <a:ext cx="3416444" cy="5775081"/>
          </a:xfrm>
          <a:prstGeom prst="roundRect">
            <a:avLst/>
          </a:prstGeom>
          <a:solidFill>
            <a:srgbClr val="FFFF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4EC9E836-B2ED-E37F-5833-2204067835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672640"/>
              </p:ext>
            </p:extLst>
          </p:nvPr>
        </p:nvGraphicFramePr>
        <p:xfrm>
          <a:off x="1304055" y="641171"/>
          <a:ext cx="2160000" cy="475488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806969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251493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9055279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748239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429264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60454403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85863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314674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199498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97342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48648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782985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088843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45438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21302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629848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310087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3845528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829486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26F51CD1-3CC2-5C7F-551B-D7FF48AE13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487509"/>
              </p:ext>
            </p:extLst>
          </p:nvPr>
        </p:nvGraphicFramePr>
        <p:xfrm>
          <a:off x="5361942" y="1545603"/>
          <a:ext cx="360000" cy="148336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666537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619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011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7404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369740"/>
                  </a:ext>
                </a:extLst>
              </a:tr>
            </a:tbl>
          </a:graphicData>
        </a:graphic>
      </p:graphicFrame>
      <p:sp>
        <p:nvSpPr>
          <p:cNvPr id="26" name="矩形 25">
            <a:extLst>
              <a:ext uri="{FF2B5EF4-FFF2-40B4-BE49-F238E27FC236}">
                <a16:creationId xmlns:a16="http://schemas.microsoft.com/office/drawing/2014/main" id="{5514B37C-C55E-C965-A812-9691FA21B13B}"/>
              </a:ext>
            </a:extLst>
          </p:cNvPr>
          <p:cNvSpPr/>
          <p:nvPr/>
        </p:nvSpPr>
        <p:spPr>
          <a:xfrm>
            <a:off x="5372212" y="2286487"/>
            <a:ext cx="360000" cy="371789"/>
          </a:xfrm>
          <a:prstGeom prst="rect">
            <a:avLst/>
          </a:prstGeom>
          <a:solidFill>
            <a:schemeClr val="accent1">
              <a:lumMod val="60000"/>
              <a:lumOff val="4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465DD3C2-B3C7-EEA9-ACF9-8027105D8429}"/>
              </a:ext>
            </a:extLst>
          </p:cNvPr>
          <p:cNvSpPr/>
          <p:nvPr/>
        </p:nvSpPr>
        <p:spPr>
          <a:xfrm>
            <a:off x="5370279" y="1544806"/>
            <a:ext cx="360000" cy="371789"/>
          </a:xfrm>
          <a:prstGeom prst="rect">
            <a:avLst/>
          </a:prstGeom>
          <a:solidFill>
            <a:schemeClr val="accent1">
              <a:lumMod val="60000"/>
              <a:lumOff val="4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1D01DE8E-6B87-4643-B670-4AB1C6BCE71B}"/>
              </a:ext>
            </a:extLst>
          </p:cNvPr>
          <p:cNvSpPr/>
          <p:nvPr/>
        </p:nvSpPr>
        <p:spPr>
          <a:xfrm>
            <a:off x="5364884" y="1918361"/>
            <a:ext cx="360000" cy="371789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D0C718A-A6C4-7C3D-8FFC-10CFEFE27084}"/>
              </a:ext>
            </a:extLst>
          </p:cNvPr>
          <p:cNvSpPr/>
          <p:nvPr/>
        </p:nvSpPr>
        <p:spPr>
          <a:xfrm>
            <a:off x="5361225" y="2650934"/>
            <a:ext cx="360000" cy="376735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F8A40412-AADD-FA04-D25B-BD6867965BDB}"/>
              </a:ext>
            </a:extLst>
          </p:cNvPr>
          <p:cNvCxnSpPr>
            <a:cxnSpLocks/>
            <a:stCxn id="55" idx="3"/>
          </p:cNvCxnSpPr>
          <p:nvPr/>
        </p:nvCxnSpPr>
        <p:spPr>
          <a:xfrm flipH="1">
            <a:off x="5720231" y="2720329"/>
            <a:ext cx="2723519" cy="296608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FBBED31C-34A8-AB97-7C5D-6B5E83C950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09102"/>
              </p:ext>
            </p:extLst>
          </p:nvPr>
        </p:nvGraphicFramePr>
        <p:xfrm>
          <a:off x="5541942" y="1698003"/>
          <a:ext cx="360000" cy="185420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666537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619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011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595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7404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369740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C48BEABD-D05B-8743-1A6D-D875F0E9AB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601546"/>
              </p:ext>
            </p:extLst>
          </p:nvPr>
        </p:nvGraphicFramePr>
        <p:xfrm>
          <a:off x="5721942" y="1916443"/>
          <a:ext cx="360000" cy="222504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666537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619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011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595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7404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369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0257788"/>
                  </a:ext>
                </a:extLst>
              </a:tr>
            </a:tbl>
          </a:graphicData>
        </a:graphic>
      </p:graphicFrame>
      <p:sp>
        <p:nvSpPr>
          <p:cNvPr id="30" name="矩形 29">
            <a:extLst>
              <a:ext uri="{FF2B5EF4-FFF2-40B4-BE49-F238E27FC236}">
                <a16:creationId xmlns:a16="http://schemas.microsoft.com/office/drawing/2014/main" id="{A0E73C0B-66CB-05D5-9A98-6A1B6A6E8C5D}"/>
              </a:ext>
            </a:extLst>
          </p:cNvPr>
          <p:cNvSpPr/>
          <p:nvPr/>
        </p:nvSpPr>
        <p:spPr>
          <a:xfrm>
            <a:off x="5721942" y="3395130"/>
            <a:ext cx="360000" cy="371789"/>
          </a:xfrm>
          <a:prstGeom prst="rect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D8015950-D677-D426-6190-E78AB8912355}"/>
              </a:ext>
            </a:extLst>
          </p:cNvPr>
          <p:cNvSpPr/>
          <p:nvPr/>
        </p:nvSpPr>
        <p:spPr>
          <a:xfrm>
            <a:off x="5721942" y="1917583"/>
            <a:ext cx="360000" cy="371789"/>
          </a:xfrm>
          <a:prstGeom prst="rect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646D57C-58DC-EF2C-021E-5C43F19BD2E8}"/>
              </a:ext>
            </a:extLst>
          </p:cNvPr>
          <p:cNvSpPr/>
          <p:nvPr/>
        </p:nvSpPr>
        <p:spPr>
          <a:xfrm>
            <a:off x="5719824" y="2279114"/>
            <a:ext cx="360000" cy="1121638"/>
          </a:xfrm>
          <a:prstGeom prst="rect">
            <a:avLst/>
          </a:prstGeom>
          <a:solidFill>
            <a:schemeClr val="accent3">
              <a:lumMod val="20000"/>
              <a:lumOff val="8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D7CFD419-506E-D5EB-D231-1FC3732A7D3E}"/>
              </a:ext>
            </a:extLst>
          </p:cNvPr>
          <p:cNvSpPr/>
          <p:nvPr/>
        </p:nvSpPr>
        <p:spPr>
          <a:xfrm>
            <a:off x="5733585" y="3766357"/>
            <a:ext cx="360000" cy="371789"/>
          </a:xfrm>
          <a:prstGeom prst="rect">
            <a:avLst/>
          </a:prstGeom>
          <a:solidFill>
            <a:schemeClr val="accent3">
              <a:lumMod val="20000"/>
              <a:lumOff val="8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13F17930-EAF5-5582-D656-76A6FC5B668D}"/>
              </a:ext>
            </a:extLst>
          </p:cNvPr>
          <p:cNvCxnSpPr>
            <a:cxnSpLocks/>
            <a:endCxn id="56" idx="3"/>
          </p:cNvCxnSpPr>
          <p:nvPr/>
        </p:nvCxnSpPr>
        <p:spPr>
          <a:xfrm flipV="1">
            <a:off x="6068181" y="3400186"/>
            <a:ext cx="2671977" cy="71426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21A59897-7219-E778-D552-7983293832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739197"/>
              </p:ext>
            </p:extLst>
          </p:nvPr>
        </p:nvGraphicFramePr>
        <p:xfrm>
          <a:off x="5901942" y="2074772"/>
          <a:ext cx="360000" cy="259588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666537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619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011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737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595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7404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369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0257788"/>
                  </a:ext>
                </a:extLst>
              </a:tr>
            </a:tbl>
          </a:graphicData>
        </a:graphic>
      </p:graphicFrame>
      <p:pic>
        <p:nvPicPr>
          <p:cNvPr id="19" name="图片 18" descr="蓝色的门&#10;&#10;中度可信度描述已自动生成">
            <a:extLst>
              <a:ext uri="{FF2B5EF4-FFF2-40B4-BE49-F238E27FC236}">
                <a16:creationId xmlns:a16="http://schemas.microsoft.com/office/drawing/2014/main" id="{591B6B8F-D4B0-61ED-9BFA-11936FAB5E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955" y="2014340"/>
            <a:ext cx="484914" cy="2346983"/>
          </a:xfrm>
          <a:prstGeom prst="rect">
            <a:avLst/>
          </a:prstGeom>
          <a:scene3d>
            <a:camera prst="orthographicFront">
              <a:rot lat="2957409" lon="1800000" rev="1421083"/>
            </a:camera>
            <a:lightRig rig="threePt" dir="t"/>
          </a:scene3d>
        </p:spPr>
      </p:pic>
      <p:pic>
        <p:nvPicPr>
          <p:cNvPr id="21" name="图片 20" descr="形状, 矩形&#10;&#10;描述已自动生成">
            <a:extLst>
              <a:ext uri="{FF2B5EF4-FFF2-40B4-BE49-F238E27FC236}">
                <a16:creationId xmlns:a16="http://schemas.microsoft.com/office/drawing/2014/main" id="{A2169A76-DAA3-9C01-A0CF-1054657F25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013" y="2569914"/>
            <a:ext cx="482143" cy="1235837"/>
          </a:xfrm>
          <a:prstGeom prst="rect">
            <a:avLst/>
          </a:prstGeom>
          <a:scene3d>
            <a:camera prst="orthographicFront">
              <a:rot lat="2958000" lon="1800000" rev="1422000"/>
            </a:camera>
            <a:lightRig rig="threePt" dir="t"/>
          </a:scene3d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9AA81C8D-FD6C-5DCD-E569-766EAC28E14F}"/>
              </a:ext>
            </a:extLst>
          </p:cNvPr>
          <p:cNvSpPr/>
          <p:nvPr/>
        </p:nvSpPr>
        <p:spPr>
          <a:xfrm>
            <a:off x="1304055" y="641171"/>
            <a:ext cx="2160000" cy="725399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E932FDF-7F17-BB4B-C394-C9F5B9DAF64C}"/>
              </a:ext>
            </a:extLst>
          </p:cNvPr>
          <p:cNvSpPr/>
          <p:nvPr/>
        </p:nvSpPr>
        <p:spPr>
          <a:xfrm>
            <a:off x="1304055" y="4664928"/>
            <a:ext cx="2160000" cy="731124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610BE71-AD71-69D4-1C39-F2A203223C5E}"/>
              </a:ext>
            </a:extLst>
          </p:cNvPr>
          <p:cNvSpPr/>
          <p:nvPr/>
        </p:nvSpPr>
        <p:spPr>
          <a:xfrm>
            <a:off x="1304055" y="2110148"/>
            <a:ext cx="2160000" cy="1446963"/>
          </a:xfrm>
          <a:prstGeom prst="rect">
            <a:avLst/>
          </a:prstGeom>
          <a:solidFill>
            <a:schemeClr val="accent1">
              <a:lumMod val="60000"/>
              <a:lumOff val="4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6BC20C7-2895-507F-C92B-09409EFD41E3}"/>
              </a:ext>
            </a:extLst>
          </p:cNvPr>
          <p:cNvSpPr/>
          <p:nvPr/>
        </p:nvSpPr>
        <p:spPr>
          <a:xfrm>
            <a:off x="5901942" y="2076291"/>
            <a:ext cx="360000" cy="371789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51A68EB-FEFB-6A47-862D-A907F68E6B5B}"/>
              </a:ext>
            </a:extLst>
          </p:cNvPr>
          <p:cNvSpPr/>
          <p:nvPr/>
        </p:nvSpPr>
        <p:spPr>
          <a:xfrm>
            <a:off x="5901942" y="4293138"/>
            <a:ext cx="360000" cy="371789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612A4CC-891B-9E8C-8C03-C08CF6AAA13D}"/>
              </a:ext>
            </a:extLst>
          </p:cNvPr>
          <p:cNvSpPr/>
          <p:nvPr/>
        </p:nvSpPr>
        <p:spPr>
          <a:xfrm>
            <a:off x="1304055" y="3928900"/>
            <a:ext cx="2158258" cy="731120"/>
          </a:xfrm>
          <a:prstGeom prst="rect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7F871539-EA58-8906-A95B-16E65D0CEE50}"/>
              </a:ext>
            </a:extLst>
          </p:cNvPr>
          <p:cNvCxnSpPr/>
          <p:nvPr/>
        </p:nvCxnSpPr>
        <p:spPr>
          <a:xfrm>
            <a:off x="3462313" y="641171"/>
            <a:ext cx="2439629" cy="1433601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A05D8A1D-DA5C-BAB2-57FF-BDBCEBD6E754}"/>
              </a:ext>
            </a:extLst>
          </p:cNvPr>
          <p:cNvCxnSpPr/>
          <p:nvPr/>
        </p:nvCxnSpPr>
        <p:spPr>
          <a:xfrm>
            <a:off x="3462313" y="1366570"/>
            <a:ext cx="2439629" cy="108151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3FC8A8E6-F8DB-C8D8-09CD-08B74AC59CCE}"/>
              </a:ext>
            </a:extLst>
          </p:cNvPr>
          <p:cNvCxnSpPr/>
          <p:nvPr/>
        </p:nvCxnSpPr>
        <p:spPr>
          <a:xfrm flipV="1">
            <a:off x="3462313" y="4300689"/>
            <a:ext cx="2439629" cy="364238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466F694C-FCB6-030A-939E-DDA1528AD65D}"/>
              </a:ext>
            </a:extLst>
          </p:cNvPr>
          <p:cNvCxnSpPr/>
          <p:nvPr/>
        </p:nvCxnSpPr>
        <p:spPr>
          <a:xfrm flipV="1">
            <a:off x="3462313" y="4664927"/>
            <a:ext cx="2439629" cy="731124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518BEF7A-1568-AF41-7C47-72235D8C1C5F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462313" y="2110148"/>
            <a:ext cx="1899629" cy="177135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DFF3E38F-3E83-70DC-82BE-F4838635AD01}"/>
              </a:ext>
            </a:extLst>
          </p:cNvPr>
          <p:cNvCxnSpPr>
            <a:cxnSpLocks/>
          </p:cNvCxnSpPr>
          <p:nvPr/>
        </p:nvCxnSpPr>
        <p:spPr>
          <a:xfrm flipV="1">
            <a:off x="3462313" y="2665649"/>
            <a:ext cx="1895970" cy="886554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6E50EC51-8426-7EAF-D6AB-6E3DB41D7282}"/>
              </a:ext>
            </a:extLst>
          </p:cNvPr>
          <p:cNvCxnSpPr/>
          <p:nvPr/>
        </p:nvCxnSpPr>
        <p:spPr>
          <a:xfrm flipV="1">
            <a:off x="3462313" y="3395130"/>
            <a:ext cx="2259629" cy="53377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F2454616-9E9E-63CA-0D2C-F079E5AE6B79}"/>
              </a:ext>
            </a:extLst>
          </p:cNvPr>
          <p:cNvCxnSpPr/>
          <p:nvPr/>
        </p:nvCxnSpPr>
        <p:spPr>
          <a:xfrm flipV="1">
            <a:off x="3462313" y="3766919"/>
            <a:ext cx="2259629" cy="893101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流程图: 数据 46">
            <a:extLst>
              <a:ext uri="{FF2B5EF4-FFF2-40B4-BE49-F238E27FC236}">
                <a16:creationId xmlns:a16="http://schemas.microsoft.com/office/drawing/2014/main" id="{1F113CCC-7E17-2464-973E-3864E699E358}"/>
              </a:ext>
            </a:extLst>
          </p:cNvPr>
          <p:cNvSpPr/>
          <p:nvPr/>
        </p:nvSpPr>
        <p:spPr>
          <a:xfrm flipH="1">
            <a:off x="8837097" y="3616075"/>
            <a:ext cx="428143" cy="220473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1587"/>
              <a:gd name="connsiteY0" fmla="*/ 10929 h 10929"/>
              <a:gd name="connsiteX1" fmla="*/ 2000 w 11587"/>
              <a:gd name="connsiteY1" fmla="*/ 929 h 10929"/>
              <a:gd name="connsiteX2" fmla="*/ 11587 w 11587"/>
              <a:gd name="connsiteY2" fmla="*/ 0 h 10929"/>
              <a:gd name="connsiteX3" fmla="*/ 8000 w 11587"/>
              <a:gd name="connsiteY3" fmla="*/ 10929 h 10929"/>
              <a:gd name="connsiteX4" fmla="*/ 0 w 11587"/>
              <a:gd name="connsiteY4" fmla="*/ 10929 h 10929"/>
              <a:gd name="connsiteX0" fmla="*/ 0 w 11587"/>
              <a:gd name="connsiteY0" fmla="*/ 10929 h 10929"/>
              <a:gd name="connsiteX1" fmla="*/ 2000 w 11587"/>
              <a:gd name="connsiteY1" fmla="*/ 929 h 10929"/>
              <a:gd name="connsiteX2" fmla="*/ 11587 w 11587"/>
              <a:gd name="connsiteY2" fmla="*/ 0 h 10929"/>
              <a:gd name="connsiteX3" fmla="*/ 8916 w 11587"/>
              <a:gd name="connsiteY3" fmla="*/ 8512 h 10929"/>
              <a:gd name="connsiteX4" fmla="*/ 0 w 11587"/>
              <a:gd name="connsiteY4" fmla="*/ 10929 h 10929"/>
              <a:gd name="connsiteX0" fmla="*/ 0 w 11587"/>
              <a:gd name="connsiteY0" fmla="*/ 10929 h 10929"/>
              <a:gd name="connsiteX1" fmla="*/ 2855 w 11587"/>
              <a:gd name="connsiteY1" fmla="*/ 0 h 10929"/>
              <a:gd name="connsiteX2" fmla="*/ 11587 w 11587"/>
              <a:gd name="connsiteY2" fmla="*/ 0 h 10929"/>
              <a:gd name="connsiteX3" fmla="*/ 8916 w 11587"/>
              <a:gd name="connsiteY3" fmla="*/ 8512 h 10929"/>
              <a:gd name="connsiteX4" fmla="*/ 0 w 11587"/>
              <a:gd name="connsiteY4" fmla="*/ 10929 h 10929"/>
              <a:gd name="connsiteX0" fmla="*/ 0 w 11465"/>
              <a:gd name="connsiteY0" fmla="*/ 10929 h 10929"/>
              <a:gd name="connsiteX1" fmla="*/ 2855 w 11465"/>
              <a:gd name="connsiteY1" fmla="*/ 0 h 10929"/>
              <a:gd name="connsiteX2" fmla="*/ 11465 w 11465"/>
              <a:gd name="connsiteY2" fmla="*/ 0 h 10929"/>
              <a:gd name="connsiteX3" fmla="*/ 8916 w 11465"/>
              <a:gd name="connsiteY3" fmla="*/ 8512 h 10929"/>
              <a:gd name="connsiteX4" fmla="*/ 0 w 11465"/>
              <a:gd name="connsiteY4" fmla="*/ 10929 h 10929"/>
              <a:gd name="connsiteX0" fmla="*/ 0 w 11038"/>
              <a:gd name="connsiteY0" fmla="*/ 8419 h 8512"/>
              <a:gd name="connsiteX1" fmla="*/ 2428 w 11038"/>
              <a:gd name="connsiteY1" fmla="*/ 0 h 8512"/>
              <a:gd name="connsiteX2" fmla="*/ 11038 w 11038"/>
              <a:gd name="connsiteY2" fmla="*/ 0 h 8512"/>
              <a:gd name="connsiteX3" fmla="*/ 8489 w 11038"/>
              <a:gd name="connsiteY3" fmla="*/ 8512 h 8512"/>
              <a:gd name="connsiteX4" fmla="*/ 0 w 11038"/>
              <a:gd name="connsiteY4" fmla="*/ 8419 h 8512"/>
              <a:gd name="connsiteX0" fmla="*/ 0 w 10166"/>
              <a:gd name="connsiteY0" fmla="*/ 10219 h 10219"/>
              <a:gd name="connsiteX1" fmla="*/ 2366 w 10166"/>
              <a:gd name="connsiteY1" fmla="*/ 0 h 10219"/>
              <a:gd name="connsiteX2" fmla="*/ 10166 w 10166"/>
              <a:gd name="connsiteY2" fmla="*/ 0 h 10219"/>
              <a:gd name="connsiteX3" fmla="*/ 7857 w 10166"/>
              <a:gd name="connsiteY3" fmla="*/ 10000 h 10219"/>
              <a:gd name="connsiteX4" fmla="*/ 0 w 10166"/>
              <a:gd name="connsiteY4" fmla="*/ 10219 h 10219"/>
              <a:gd name="connsiteX0" fmla="*/ 0 w 10166"/>
              <a:gd name="connsiteY0" fmla="*/ 10219 h 10328"/>
              <a:gd name="connsiteX1" fmla="*/ 2366 w 10166"/>
              <a:gd name="connsiteY1" fmla="*/ 0 h 10328"/>
              <a:gd name="connsiteX2" fmla="*/ 10166 w 10166"/>
              <a:gd name="connsiteY2" fmla="*/ 0 h 10328"/>
              <a:gd name="connsiteX3" fmla="*/ 8078 w 10166"/>
              <a:gd name="connsiteY3" fmla="*/ 10328 h 10328"/>
              <a:gd name="connsiteX4" fmla="*/ 0 w 10166"/>
              <a:gd name="connsiteY4" fmla="*/ 10219 h 10328"/>
              <a:gd name="connsiteX0" fmla="*/ 0 w 10166"/>
              <a:gd name="connsiteY0" fmla="*/ 10219 h 10219"/>
              <a:gd name="connsiteX1" fmla="*/ 2366 w 10166"/>
              <a:gd name="connsiteY1" fmla="*/ 0 h 10219"/>
              <a:gd name="connsiteX2" fmla="*/ 10166 w 10166"/>
              <a:gd name="connsiteY2" fmla="*/ 0 h 10219"/>
              <a:gd name="connsiteX3" fmla="*/ 7912 w 10166"/>
              <a:gd name="connsiteY3" fmla="*/ 10110 h 10219"/>
              <a:gd name="connsiteX4" fmla="*/ 0 w 10166"/>
              <a:gd name="connsiteY4" fmla="*/ 10219 h 10219"/>
              <a:gd name="connsiteX0" fmla="*/ 0 w 9945"/>
              <a:gd name="connsiteY0" fmla="*/ 10110 h 10110"/>
              <a:gd name="connsiteX1" fmla="*/ 2145 w 9945"/>
              <a:gd name="connsiteY1" fmla="*/ 0 h 10110"/>
              <a:gd name="connsiteX2" fmla="*/ 9945 w 9945"/>
              <a:gd name="connsiteY2" fmla="*/ 0 h 10110"/>
              <a:gd name="connsiteX3" fmla="*/ 7691 w 9945"/>
              <a:gd name="connsiteY3" fmla="*/ 10110 h 10110"/>
              <a:gd name="connsiteX4" fmla="*/ 0 w 9945"/>
              <a:gd name="connsiteY4" fmla="*/ 10110 h 1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" h="10110">
                <a:moveTo>
                  <a:pt x="0" y="10110"/>
                </a:moveTo>
                <a:lnTo>
                  <a:pt x="2145" y="0"/>
                </a:lnTo>
                <a:lnTo>
                  <a:pt x="9945" y="0"/>
                </a:lnTo>
                <a:lnTo>
                  <a:pt x="7691" y="10110"/>
                </a:lnTo>
                <a:lnTo>
                  <a:pt x="0" y="1011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97BBDB8E-2785-885D-5C04-EE8A5A8854B9}"/>
              </a:ext>
            </a:extLst>
          </p:cNvPr>
          <p:cNvSpPr/>
          <p:nvPr/>
        </p:nvSpPr>
        <p:spPr>
          <a:xfrm>
            <a:off x="5899824" y="2448275"/>
            <a:ext cx="360000" cy="1851537"/>
          </a:xfrm>
          <a:prstGeom prst="rect">
            <a:avLst/>
          </a:prstGeom>
          <a:solidFill>
            <a:schemeClr val="accent2">
              <a:lumMod val="20000"/>
              <a:lumOff val="8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流程图: 数据 46">
            <a:extLst>
              <a:ext uri="{FF2B5EF4-FFF2-40B4-BE49-F238E27FC236}">
                <a16:creationId xmlns:a16="http://schemas.microsoft.com/office/drawing/2014/main" id="{BB2BE534-5E47-3565-5FA7-629BA41877F1}"/>
              </a:ext>
            </a:extLst>
          </p:cNvPr>
          <p:cNvSpPr/>
          <p:nvPr/>
        </p:nvSpPr>
        <p:spPr>
          <a:xfrm flipH="1">
            <a:off x="8346713" y="2499856"/>
            <a:ext cx="428143" cy="220473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1587"/>
              <a:gd name="connsiteY0" fmla="*/ 10929 h 10929"/>
              <a:gd name="connsiteX1" fmla="*/ 2000 w 11587"/>
              <a:gd name="connsiteY1" fmla="*/ 929 h 10929"/>
              <a:gd name="connsiteX2" fmla="*/ 11587 w 11587"/>
              <a:gd name="connsiteY2" fmla="*/ 0 h 10929"/>
              <a:gd name="connsiteX3" fmla="*/ 8000 w 11587"/>
              <a:gd name="connsiteY3" fmla="*/ 10929 h 10929"/>
              <a:gd name="connsiteX4" fmla="*/ 0 w 11587"/>
              <a:gd name="connsiteY4" fmla="*/ 10929 h 10929"/>
              <a:gd name="connsiteX0" fmla="*/ 0 w 11587"/>
              <a:gd name="connsiteY0" fmla="*/ 10929 h 10929"/>
              <a:gd name="connsiteX1" fmla="*/ 2000 w 11587"/>
              <a:gd name="connsiteY1" fmla="*/ 929 h 10929"/>
              <a:gd name="connsiteX2" fmla="*/ 11587 w 11587"/>
              <a:gd name="connsiteY2" fmla="*/ 0 h 10929"/>
              <a:gd name="connsiteX3" fmla="*/ 8916 w 11587"/>
              <a:gd name="connsiteY3" fmla="*/ 8512 h 10929"/>
              <a:gd name="connsiteX4" fmla="*/ 0 w 11587"/>
              <a:gd name="connsiteY4" fmla="*/ 10929 h 10929"/>
              <a:gd name="connsiteX0" fmla="*/ 0 w 11587"/>
              <a:gd name="connsiteY0" fmla="*/ 10929 h 10929"/>
              <a:gd name="connsiteX1" fmla="*/ 2855 w 11587"/>
              <a:gd name="connsiteY1" fmla="*/ 0 h 10929"/>
              <a:gd name="connsiteX2" fmla="*/ 11587 w 11587"/>
              <a:gd name="connsiteY2" fmla="*/ 0 h 10929"/>
              <a:gd name="connsiteX3" fmla="*/ 8916 w 11587"/>
              <a:gd name="connsiteY3" fmla="*/ 8512 h 10929"/>
              <a:gd name="connsiteX4" fmla="*/ 0 w 11587"/>
              <a:gd name="connsiteY4" fmla="*/ 10929 h 10929"/>
              <a:gd name="connsiteX0" fmla="*/ 0 w 11465"/>
              <a:gd name="connsiteY0" fmla="*/ 10929 h 10929"/>
              <a:gd name="connsiteX1" fmla="*/ 2855 w 11465"/>
              <a:gd name="connsiteY1" fmla="*/ 0 h 10929"/>
              <a:gd name="connsiteX2" fmla="*/ 11465 w 11465"/>
              <a:gd name="connsiteY2" fmla="*/ 0 h 10929"/>
              <a:gd name="connsiteX3" fmla="*/ 8916 w 11465"/>
              <a:gd name="connsiteY3" fmla="*/ 8512 h 10929"/>
              <a:gd name="connsiteX4" fmla="*/ 0 w 11465"/>
              <a:gd name="connsiteY4" fmla="*/ 10929 h 10929"/>
              <a:gd name="connsiteX0" fmla="*/ 0 w 11038"/>
              <a:gd name="connsiteY0" fmla="*/ 8419 h 8512"/>
              <a:gd name="connsiteX1" fmla="*/ 2428 w 11038"/>
              <a:gd name="connsiteY1" fmla="*/ 0 h 8512"/>
              <a:gd name="connsiteX2" fmla="*/ 11038 w 11038"/>
              <a:gd name="connsiteY2" fmla="*/ 0 h 8512"/>
              <a:gd name="connsiteX3" fmla="*/ 8489 w 11038"/>
              <a:gd name="connsiteY3" fmla="*/ 8512 h 8512"/>
              <a:gd name="connsiteX4" fmla="*/ 0 w 11038"/>
              <a:gd name="connsiteY4" fmla="*/ 8419 h 8512"/>
              <a:gd name="connsiteX0" fmla="*/ 0 w 10166"/>
              <a:gd name="connsiteY0" fmla="*/ 10219 h 10219"/>
              <a:gd name="connsiteX1" fmla="*/ 2366 w 10166"/>
              <a:gd name="connsiteY1" fmla="*/ 0 h 10219"/>
              <a:gd name="connsiteX2" fmla="*/ 10166 w 10166"/>
              <a:gd name="connsiteY2" fmla="*/ 0 h 10219"/>
              <a:gd name="connsiteX3" fmla="*/ 7857 w 10166"/>
              <a:gd name="connsiteY3" fmla="*/ 10000 h 10219"/>
              <a:gd name="connsiteX4" fmla="*/ 0 w 10166"/>
              <a:gd name="connsiteY4" fmla="*/ 10219 h 10219"/>
              <a:gd name="connsiteX0" fmla="*/ 0 w 10166"/>
              <a:gd name="connsiteY0" fmla="*/ 10219 h 10328"/>
              <a:gd name="connsiteX1" fmla="*/ 2366 w 10166"/>
              <a:gd name="connsiteY1" fmla="*/ 0 h 10328"/>
              <a:gd name="connsiteX2" fmla="*/ 10166 w 10166"/>
              <a:gd name="connsiteY2" fmla="*/ 0 h 10328"/>
              <a:gd name="connsiteX3" fmla="*/ 8078 w 10166"/>
              <a:gd name="connsiteY3" fmla="*/ 10328 h 10328"/>
              <a:gd name="connsiteX4" fmla="*/ 0 w 10166"/>
              <a:gd name="connsiteY4" fmla="*/ 10219 h 10328"/>
              <a:gd name="connsiteX0" fmla="*/ 0 w 10166"/>
              <a:gd name="connsiteY0" fmla="*/ 10219 h 10219"/>
              <a:gd name="connsiteX1" fmla="*/ 2366 w 10166"/>
              <a:gd name="connsiteY1" fmla="*/ 0 h 10219"/>
              <a:gd name="connsiteX2" fmla="*/ 10166 w 10166"/>
              <a:gd name="connsiteY2" fmla="*/ 0 h 10219"/>
              <a:gd name="connsiteX3" fmla="*/ 7912 w 10166"/>
              <a:gd name="connsiteY3" fmla="*/ 10110 h 10219"/>
              <a:gd name="connsiteX4" fmla="*/ 0 w 10166"/>
              <a:gd name="connsiteY4" fmla="*/ 10219 h 10219"/>
              <a:gd name="connsiteX0" fmla="*/ 0 w 9945"/>
              <a:gd name="connsiteY0" fmla="*/ 10110 h 10110"/>
              <a:gd name="connsiteX1" fmla="*/ 2145 w 9945"/>
              <a:gd name="connsiteY1" fmla="*/ 0 h 10110"/>
              <a:gd name="connsiteX2" fmla="*/ 9945 w 9945"/>
              <a:gd name="connsiteY2" fmla="*/ 0 h 10110"/>
              <a:gd name="connsiteX3" fmla="*/ 7691 w 9945"/>
              <a:gd name="connsiteY3" fmla="*/ 10110 h 10110"/>
              <a:gd name="connsiteX4" fmla="*/ 0 w 9945"/>
              <a:gd name="connsiteY4" fmla="*/ 10110 h 1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" h="10110">
                <a:moveTo>
                  <a:pt x="0" y="10110"/>
                </a:moveTo>
                <a:lnTo>
                  <a:pt x="2145" y="0"/>
                </a:lnTo>
                <a:lnTo>
                  <a:pt x="9945" y="0"/>
                </a:lnTo>
                <a:lnTo>
                  <a:pt x="7691" y="10110"/>
                </a:lnTo>
                <a:lnTo>
                  <a:pt x="0" y="1011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流程图: 数据 46">
            <a:extLst>
              <a:ext uri="{FF2B5EF4-FFF2-40B4-BE49-F238E27FC236}">
                <a16:creationId xmlns:a16="http://schemas.microsoft.com/office/drawing/2014/main" id="{4BDEEE84-FC20-7D35-AB7A-97CFBA247A99}"/>
              </a:ext>
            </a:extLst>
          </p:cNvPr>
          <p:cNvSpPr/>
          <p:nvPr/>
        </p:nvSpPr>
        <p:spPr>
          <a:xfrm flipH="1">
            <a:off x="8643121" y="3179713"/>
            <a:ext cx="428143" cy="220473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1587"/>
              <a:gd name="connsiteY0" fmla="*/ 10929 h 10929"/>
              <a:gd name="connsiteX1" fmla="*/ 2000 w 11587"/>
              <a:gd name="connsiteY1" fmla="*/ 929 h 10929"/>
              <a:gd name="connsiteX2" fmla="*/ 11587 w 11587"/>
              <a:gd name="connsiteY2" fmla="*/ 0 h 10929"/>
              <a:gd name="connsiteX3" fmla="*/ 8000 w 11587"/>
              <a:gd name="connsiteY3" fmla="*/ 10929 h 10929"/>
              <a:gd name="connsiteX4" fmla="*/ 0 w 11587"/>
              <a:gd name="connsiteY4" fmla="*/ 10929 h 10929"/>
              <a:gd name="connsiteX0" fmla="*/ 0 w 11587"/>
              <a:gd name="connsiteY0" fmla="*/ 10929 h 10929"/>
              <a:gd name="connsiteX1" fmla="*/ 2000 w 11587"/>
              <a:gd name="connsiteY1" fmla="*/ 929 h 10929"/>
              <a:gd name="connsiteX2" fmla="*/ 11587 w 11587"/>
              <a:gd name="connsiteY2" fmla="*/ 0 h 10929"/>
              <a:gd name="connsiteX3" fmla="*/ 8916 w 11587"/>
              <a:gd name="connsiteY3" fmla="*/ 8512 h 10929"/>
              <a:gd name="connsiteX4" fmla="*/ 0 w 11587"/>
              <a:gd name="connsiteY4" fmla="*/ 10929 h 10929"/>
              <a:gd name="connsiteX0" fmla="*/ 0 w 11587"/>
              <a:gd name="connsiteY0" fmla="*/ 10929 h 10929"/>
              <a:gd name="connsiteX1" fmla="*/ 2855 w 11587"/>
              <a:gd name="connsiteY1" fmla="*/ 0 h 10929"/>
              <a:gd name="connsiteX2" fmla="*/ 11587 w 11587"/>
              <a:gd name="connsiteY2" fmla="*/ 0 h 10929"/>
              <a:gd name="connsiteX3" fmla="*/ 8916 w 11587"/>
              <a:gd name="connsiteY3" fmla="*/ 8512 h 10929"/>
              <a:gd name="connsiteX4" fmla="*/ 0 w 11587"/>
              <a:gd name="connsiteY4" fmla="*/ 10929 h 10929"/>
              <a:gd name="connsiteX0" fmla="*/ 0 w 11465"/>
              <a:gd name="connsiteY0" fmla="*/ 10929 h 10929"/>
              <a:gd name="connsiteX1" fmla="*/ 2855 w 11465"/>
              <a:gd name="connsiteY1" fmla="*/ 0 h 10929"/>
              <a:gd name="connsiteX2" fmla="*/ 11465 w 11465"/>
              <a:gd name="connsiteY2" fmla="*/ 0 h 10929"/>
              <a:gd name="connsiteX3" fmla="*/ 8916 w 11465"/>
              <a:gd name="connsiteY3" fmla="*/ 8512 h 10929"/>
              <a:gd name="connsiteX4" fmla="*/ 0 w 11465"/>
              <a:gd name="connsiteY4" fmla="*/ 10929 h 10929"/>
              <a:gd name="connsiteX0" fmla="*/ 0 w 11038"/>
              <a:gd name="connsiteY0" fmla="*/ 8419 h 8512"/>
              <a:gd name="connsiteX1" fmla="*/ 2428 w 11038"/>
              <a:gd name="connsiteY1" fmla="*/ 0 h 8512"/>
              <a:gd name="connsiteX2" fmla="*/ 11038 w 11038"/>
              <a:gd name="connsiteY2" fmla="*/ 0 h 8512"/>
              <a:gd name="connsiteX3" fmla="*/ 8489 w 11038"/>
              <a:gd name="connsiteY3" fmla="*/ 8512 h 8512"/>
              <a:gd name="connsiteX4" fmla="*/ 0 w 11038"/>
              <a:gd name="connsiteY4" fmla="*/ 8419 h 8512"/>
              <a:gd name="connsiteX0" fmla="*/ 0 w 10166"/>
              <a:gd name="connsiteY0" fmla="*/ 10219 h 10219"/>
              <a:gd name="connsiteX1" fmla="*/ 2366 w 10166"/>
              <a:gd name="connsiteY1" fmla="*/ 0 h 10219"/>
              <a:gd name="connsiteX2" fmla="*/ 10166 w 10166"/>
              <a:gd name="connsiteY2" fmla="*/ 0 h 10219"/>
              <a:gd name="connsiteX3" fmla="*/ 7857 w 10166"/>
              <a:gd name="connsiteY3" fmla="*/ 10000 h 10219"/>
              <a:gd name="connsiteX4" fmla="*/ 0 w 10166"/>
              <a:gd name="connsiteY4" fmla="*/ 10219 h 10219"/>
              <a:gd name="connsiteX0" fmla="*/ 0 w 10166"/>
              <a:gd name="connsiteY0" fmla="*/ 10219 h 10328"/>
              <a:gd name="connsiteX1" fmla="*/ 2366 w 10166"/>
              <a:gd name="connsiteY1" fmla="*/ 0 h 10328"/>
              <a:gd name="connsiteX2" fmla="*/ 10166 w 10166"/>
              <a:gd name="connsiteY2" fmla="*/ 0 h 10328"/>
              <a:gd name="connsiteX3" fmla="*/ 8078 w 10166"/>
              <a:gd name="connsiteY3" fmla="*/ 10328 h 10328"/>
              <a:gd name="connsiteX4" fmla="*/ 0 w 10166"/>
              <a:gd name="connsiteY4" fmla="*/ 10219 h 10328"/>
              <a:gd name="connsiteX0" fmla="*/ 0 w 10166"/>
              <a:gd name="connsiteY0" fmla="*/ 10219 h 10219"/>
              <a:gd name="connsiteX1" fmla="*/ 2366 w 10166"/>
              <a:gd name="connsiteY1" fmla="*/ 0 h 10219"/>
              <a:gd name="connsiteX2" fmla="*/ 10166 w 10166"/>
              <a:gd name="connsiteY2" fmla="*/ 0 h 10219"/>
              <a:gd name="connsiteX3" fmla="*/ 7912 w 10166"/>
              <a:gd name="connsiteY3" fmla="*/ 10110 h 10219"/>
              <a:gd name="connsiteX4" fmla="*/ 0 w 10166"/>
              <a:gd name="connsiteY4" fmla="*/ 10219 h 10219"/>
              <a:gd name="connsiteX0" fmla="*/ 0 w 9945"/>
              <a:gd name="connsiteY0" fmla="*/ 10110 h 10110"/>
              <a:gd name="connsiteX1" fmla="*/ 2145 w 9945"/>
              <a:gd name="connsiteY1" fmla="*/ 0 h 10110"/>
              <a:gd name="connsiteX2" fmla="*/ 9945 w 9945"/>
              <a:gd name="connsiteY2" fmla="*/ 0 h 10110"/>
              <a:gd name="connsiteX3" fmla="*/ 7691 w 9945"/>
              <a:gd name="connsiteY3" fmla="*/ 10110 h 10110"/>
              <a:gd name="connsiteX4" fmla="*/ 0 w 9945"/>
              <a:gd name="connsiteY4" fmla="*/ 10110 h 1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" h="10110">
                <a:moveTo>
                  <a:pt x="0" y="10110"/>
                </a:moveTo>
                <a:lnTo>
                  <a:pt x="2145" y="0"/>
                </a:lnTo>
                <a:lnTo>
                  <a:pt x="9945" y="0"/>
                </a:lnTo>
                <a:lnTo>
                  <a:pt x="7691" y="10110"/>
                </a:lnTo>
                <a:lnTo>
                  <a:pt x="0" y="1011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20D8EB72-5FF3-CEA2-DC72-6E24EF9D93E2}"/>
              </a:ext>
            </a:extLst>
          </p:cNvPr>
          <p:cNvCxnSpPr>
            <a:endCxn id="47" idx="2"/>
          </p:cNvCxnSpPr>
          <p:nvPr/>
        </p:nvCxnSpPr>
        <p:spPr>
          <a:xfrm>
            <a:off x="6259824" y="2068995"/>
            <a:ext cx="2577273" cy="154708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7D04A00C-9B4B-77FE-41E9-4DEA4CE0DA0A}"/>
              </a:ext>
            </a:extLst>
          </p:cNvPr>
          <p:cNvCxnSpPr>
            <a:endCxn id="47" idx="3"/>
          </p:cNvCxnSpPr>
          <p:nvPr/>
        </p:nvCxnSpPr>
        <p:spPr>
          <a:xfrm flipV="1">
            <a:off x="6259824" y="3836548"/>
            <a:ext cx="2674310" cy="834104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D910B81A-B0B2-1CA6-3DCC-D04458865222}"/>
              </a:ext>
            </a:extLst>
          </p:cNvPr>
          <p:cNvCxnSpPr>
            <a:cxnSpLocks/>
            <a:endCxn id="56" idx="2"/>
          </p:cNvCxnSpPr>
          <p:nvPr/>
        </p:nvCxnSpPr>
        <p:spPr>
          <a:xfrm>
            <a:off x="6076120" y="1916443"/>
            <a:ext cx="2567001" cy="126327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6EEA7121-9D32-0438-188E-754C5611F68B}"/>
              </a:ext>
            </a:extLst>
          </p:cNvPr>
          <p:cNvCxnSpPr>
            <a:cxnSpLocks/>
            <a:endCxn id="55" idx="2"/>
          </p:cNvCxnSpPr>
          <p:nvPr/>
        </p:nvCxnSpPr>
        <p:spPr>
          <a:xfrm>
            <a:off x="5698133" y="1535168"/>
            <a:ext cx="2648580" cy="964688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94EC4971-50C7-4AED-5EDB-8816BA90C94B}"/>
              </a:ext>
            </a:extLst>
          </p:cNvPr>
          <p:cNvCxnSpPr>
            <a:cxnSpLocks/>
            <a:stCxn id="55" idx="1"/>
          </p:cNvCxnSpPr>
          <p:nvPr/>
        </p:nvCxnSpPr>
        <p:spPr>
          <a:xfrm>
            <a:off x="8682511" y="2499856"/>
            <a:ext cx="1654840" cy="33377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1F1D75EF-A0AA-F924-F89A-E71B940AB233}"/>
              </a:ext>
            </a:extLst>
          </p:cNvPr>
          <p:cNvCxnSpPr>
            <a:cxnSpLocks/>
            <a:stCxn id="47" idx="0"/>
          </p:cNvCxnSpPr>
          <p:nvPr/>
        </p:nvCxnSpPr>
        <p:spPr>
          <a:xfrm flipV="1">
            <a:off x="9265240" y="3503991"/>
            <a:ext cx="1361457" cy="33255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文本框 86">
            <a:extLst>
              <a:ext uri="{FF2B5EF4-FFF2-40B4-BE49-F238E27FC236}">
                <a16:creationId xmlns:a16="http://schemas.microsoft.com/office/drawing/2014/main" id="{0032FEA9-D06B-B06D-3363-B0439A72D8E4}"/>
              </a:ext>
            </a:extLst>
          </p:cNvPr>
          <p:cNvSpPr txBox="1"/>
          <p:nvPr/>
        </p:nvSpPr>
        <p:spPr>
          <a:xfrm>
            <a:off x="709020" y="63626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客人</a:t>
            </a: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58B23E21-EB62-F9DE-6C70-24F8BCAF9AC0}"/>
              </a:ext>
            </a:extLst>
          </p:cNvPr>
          <p:cNvSpPr txBox="1"/>
          <p:nvPr/>
        </p:nvSpPr>
        <p:spPr>
          <a:xfrm>
            <a:off x="805664" y="102801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说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DAE38785-5776-46F8-BF7B-105D160EC6E4}"/>
              </a:ext>
            </a:extLst>
          </p:cNvPr>
          <p:cNvSpPr txBox="1"/>
          <p:nvPr/>
        </p:nvSpPr>
        <p:spPr>
          <a:xfrm>
            <a:off x="710129" y="139216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总体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09D773D0-BC8C-4245-741A-10D832C66CF5}"/>
              </a:ext>
            </a:extLst>
          </p:cNvPr>
          <p:cNvSpPr txBox="1"/>
          <p:nvPr/>
        </p:nvSpPr>
        <p:spPr>
          <a:xfrm>
            <a:off x="709677" y="174385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感觉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C021FA72-BD98-0E07-900A-F4D19DA78BE5}"/>
              </a:ext>
            </a:extLst>
          </p:cNvPr>
          <p:cNvSpPr txBox="1"/>
          <p:nvPr/>
        </p:nvSpPr>
        <p:spPr>
          <a:xfrm>
            <a:off x="812269" y="2115513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还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3EED3CA6-241A-423F-9486-829B05DE4C4F}"/>
              </a:ext>
            </a:extLst>
          </p:cNvPr>
          <p:cNvSpPr txBox="1"/>
          <p:nvPr/>
        </p:nvSpPr>
        <p:spPr>
          <a:xfrm>
            <a:off x="709021" y="247712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不错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3A0FAB39-68AE-5DEB-36A7-87D5E5A1B0A0}"/>
              </a:ext>
            </a:extLst>
          </p:cNvPr>
          <p:cNvSpPr txBox="1"/>
          <p:nvPr/>
        </p:nvSpPr>
        <p:spPr>
          <a:xfrm>
            <a:off x="710809" y="283872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下次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9F5BA5D3-A669-F5D4-3DBC-B4E6325ED886}"/>
              </a:ext>
            </a:extLst>
          </p:cNvPr>
          <p:cNvSpPr txBox="1"/>
          <p:nvPr/>
        </p:nvSpPr>
        <p:spPr>
          <a:xfrm>
            <a:off x="801656" y="3210516"/>
            <a:ext cx="397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来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98032E34-CC94-0A68-4891-0C28BB2F3835}"/>
              </a:ext>
            </a:extLst>
          </p:cNvPr>
          <p:cNvSpPr txBox="1"/>
          <p:nvPr/>
        </p:nvSpPr>
        <p:spPr>
          <a:xfrm>
            <a:off x="709676" y="503889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这里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0B9134E8-5152-893C-72BA-8B30BD6D5ADD}"/>
              </a:ext>
            </a:extLst>
          </p:cNvPr>
          <p:cNvSpPr txBox="1"/>
          <p:nvPr/>
        </p:nvSpPr>
        <p:spPr>
          <a:xfrm>
            <a:off x="703070" y="466945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选择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EB48BEDD-C348-FB50-1C8A-5BBB0AE2B68F}"/>
              </a:ext>
            </a:extLst>
          </p:cNvPr>
          <p:cNvSpPr txBox="1"/>
          <p:nvPr/>
        </p:nvSpPr>
        <p:spPr>
          <a:xfrm>
            <a:off x="701329" y="430627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还会</a:t>
            </a: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5C58CA81-5B2D-1420-BD04-E8468F6A8D0F}"/>
              </a:ext>
            </a:extLst>
          </p:cNvPr>
          <p:cNvSpPr txBox="1"/>
          <p:nvPr/>
        </p:nvSpPr>
        <p:spPr>
          <a:xfrm>
            <a:off x="697117" y="358183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上海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B21F2825-EFA2-24B8-01A9-E3DB5D1BCD3C}"/>
              </a:ext>
            </a:extLst>
          </p:cNvPr>
          <p:cNvSpPr txBox="1"/>
          <p:nvPr/>
        </p:nvSpPr>
        <p:spPr>
          <a:xfrm>
            <a:off x="699234" y="394389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应该</a:t>
            </a: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52C6CFDB-DFB3-64EE-58F9-B56AD06914B1}"/>
              </a:ext>
            </a:extLst>
          </p:cNvPr>
          <p:cNvSpPr txBox="1"/>
          <p:nvPr/>
        </p:nvSpPr>
        <p:spPr>
          <a:xfrm flipH="1">
            <a:off x="572761" y="5710035"/>
            <a:ext cx="3416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Pre-trained Embeddings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45860F40-BDAF-2C3D-0401-CE8EDBA6F2E3}"/>
              </a:ext>
            </a:extLst>
          </p:cNvPr>
          <p:cNvSpPr txBox="1"/>
          <p:nvPr/>
        </p:nvSpPr>
        <p:spPr>
          <a:xfrm flipH="1">
            <a:off x="4515502" y="5156037"/>
            <a:ext cx="25179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CNN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layers with multiple filter widths and feature maps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3CD5D2AA-4DAB-907C-1AB7-46857F3963A6}"/>
              </a:ext>
            </a:extLst>
          </p:cNvPr>
          <p:cNvSpPr txBox="1"/>
          <p:nvPr/>
        </p:nvSpPr>
        <p:spPr>
          <a:xfrm flipH="1">
            <a:off x="7564340" y="5433036"/>
            <a:ext cx="1937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Max-over-time pooling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08DED407-FB46-FD41-8BB3-0061EF945BD1}"/>
              </a:ext>
            </a:extLst>
          </p:cNvPr>
          <p:cNvSpPr txBox="1"/>
          <p:nvPr/>
        </p:nvSpPr>
        <p:spPr>
          <a:xfrm flipH="1">
            <a:off x="9738444" y="4913890"/>
            <a:ext cx="19375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Fully connected layer with dropout and soft-max output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87684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36</Words>
  <Application>Microsoft Office PowerPoint</Application>
  <PresentationFormat>宽屏</PresentationFormat>
  <Paragraphs>18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宋体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Eric Young</dc:creator>
  <cp:lastModifiedBy>Eric Young</cp:lastModifiedBy>
  <cp:revision>2</cp:revision>
  <dcterms:created xsi:type="dcterms:W3CDTF">2024-05-20T08:42:04Z</dcterms:created>
  <dcterms:modified xsi:type="dcterms:W3CDTF">2024-05-20T11:29:50Z</dcterms:modified>
</cp:coreProperties>
</file>