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3D6"/>
    <a:srgbClr val="FFE8B9"/>
    <a:srgbClr val="FFE1FF"/>
    <a:srgbClr val="FFFFD1"/>
    <a:srgbClr val="FFCCFF"/>
    <a:srgbClr val="D3CBF9"/>
    <a:srgbClr val="4D2EE6"/>
    <a:srgbClr val="AA9BF3"/>
    <a:srgbClr val="DFD9FB"/>
    <a:srgbClr val="E2C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5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B6F5-93C2-4488-85EE-2E9908630555}" type="datetimeFigureOut">
              <a:rPr lang="zh-CN" altLang="en-US" smtClean="0"/>
              <a:t>2024-05-07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A91BF-F9C1-41CB-B958-C16E5AD48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9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91BF-F9C1-41CB-B958-C16E5AD488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9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07DA2-BC28-D835-86C5-E0740C68E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DD81E3-27B4-AA76-20B3-3761D0771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3C2D0-CA23-6A9D-956D-837268EC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853B-8C11-4F14-905F-CE58F59C0797}" type="datetimeFigureOut">
              <a:rPr lang="zh-CN" altLang="en-US" smtClean="0"/>
              <a:t>2024-05-07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17DCA-1EEB-0985-027C-21CADB49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CC122-36A3-211C-21F6-68EF0284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1CC0-F07C-474D-99B7-A58ABA076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55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57B78-6736-E0BA-A1A8-AB5FBB60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D2D3E6-0101-6CBA-4421-5859ED5E5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998E7-6F00-47FD-F7AA-B2F0B485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853B-8C11-4F14-905F-CE58F59C0797}" type="datetimeFigureOut">
              <a:rPr lang="zh-CN" altLang="en-US" smtClean="0"/>
              <a:t>2024-05-07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9B782-D084-461B-06D3-F2A9FAEA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FAC82-711F-096C-0C24-4549B599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1CC0-F07C-474D-99B7-A58ABA076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5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F4041F-8784-21AD-12AA-03009B566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D79FD9-1611-EAA7-EEF0-EE6B58A4D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CF7A82-1C46-6B8E-9497-7D147303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853B-8C11-4F14-905F-CE58F59C0797}" type="datetimeFigureOut">
              <a:rPr lang="zh-CN" altLang="en-US" smtClean="0"/>
              <a:t>2024-05-07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C27E5-78FC-CC30-2E47-E234406D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8BAB1-C39B-3528-47B7-D725A593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1CC0-F07C-474D-99B7-A58ABA076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0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62184-75D5-D15B-3CFC-A24F5ECA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D194B-62BB-ED96-41E7-888446C45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CA0D0-78E2-73D7-5EEE-52933D2F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853B-8C11-4F14-905F-CE58F59C0797}" type="datetimeFigureOut">
              <a:rPr lang="zh-CN" altLang="en-US" smtClean="0"/>
              <a:t>2024-05-07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34940-2D2F-924F-3D57-9A664D16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6DDB1-3A80-87F8-2297-2B320CA0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1CC0-F07C-474D-99B7-A58ABA076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8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E4F75-C7B0-AEA6-5AC9-1FD4B8BB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AD32C0-205C-8C63-8C1B-809ECD095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2038F-52DB-9A10-A0E4-10AF5D67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853B-8C11-4F14-905F-CE58F59C0797}" type="datetimeFigureOut">
              <a:rPr lang="zh-CN" altLang="en-US" smtClean="0"/>
              <a:t>2024-05-07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75798-333C-37C8-C991-BE923F07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3312A-3B96-06CF-F879-E3A6A129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1CC0-F07C-474D-99B7-A58ABA076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1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D272E-3E7A-3942-738A-E128C2C7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6BA3D-D826-E282-0120-6A3CB197C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03F896-498B-8C91-7C81-9013EF797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60E98-0A8F-207E-6530-F281A4CB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853B-8C11-4F14-905F-CE58F59C0797}" type="datetimeFigureOut">
              <a:rPr lang="zh-CN" altLang="en-US" smtClean="0"/>
              <a:t>2024-05-07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C877E-253E-9DFF-7022-2D1C3593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A95C1C-2715-D233-2C3A-F9112874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1CC0-F07C-474D-99B7-A58ABA076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1B56D-067A-0987-3AAE-C2ED90C0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70F0A-4AED-53F6-2DA8-745CB2517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CD9CD9-A1E2-9DB7-CB71-F48E79062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19A6EF-7E4F-6A44-0D43-DD58C7239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BE39D3-EB50-00D7-0022-074A4192D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32BCAF-0581-FF4A-2562-682D3451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853B-8C11-4F14-905F-CE58F59C0797}" type="datetimeFigureOut">
              <a:rPr lang="zh-CN" altLang="en-US" smtClean="0"/>
              <a:t>2024-05-07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7D21A3-264B-26C2-32D9-A8B8D892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07F02F-0739-89AB-A3E2-778FF009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1CC0-F07C-474D-99B7-A58ABA076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2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0B678-75EA-EEF3-0456-EB96BD04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B60EC1-70FA-D01A-C53E-B5A2BF66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853B-8C11-4F14-905F-CE58F59C0797}" type="datetimeFigureOut">
              <a:rPr lang="zh-CN" altLang="en-US" smtClean="0"/>
              <a:t>2024-05-07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39336-303B-3BBD-A39F-39374043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48F157-E918-E19F-74FD-48DC0B70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1CC0-F07C-474D-99B7-A58ABA076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37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ACC5EA-100C-B88B-BBD7-38C2120E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853B-8C11-4F14-905F-CE58F59C0797}" type="datetimeFigureOut">
              <a:rPr lang="zh-CN" altLang="en-US" smtClean="0"/>
              <a:t>2024-05-07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2CB175-B81E-8CFA-D7A8-E17BD275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30DF8E-D7A9-5FB6-9C5E-6D936AB3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1CC0-F07C-474D-99B7-A58ABA076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0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84254-E309-EFAC-CDCB-24A864CD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A75F5-DF2F-0437-8A60-AFF59645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7F9043-E357-32F9-4914-41978EE1A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1ADE85-D0E9-6AA1-811A-D41C29F0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853B-8C11-4F14-905F-CE58F59C0797}" type="datetimeFigureOut">
              <a:rPr lang="zh-CN" altLang="en-US" smtClean="0"/>
              <a:t>2024-05-07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07EBB5-3FA5-F012-EFB2-E18461D1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DDFC5D-2A40-B000-B6AE-A726B609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1CC0-F07C-474D-99B7-A58ABA076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83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548B2-5B23-3E60-8CA2-D7F07037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8F9FBA-C8B2-55A2-4EB5-DE1DC312D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3B8A5B-DF4A-4A49-60F8-14942EE63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36812-9FBE-E1DD-F7CF-CCBAB676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853B-8C11-4F14-905F-CE58F59C0797}" type="datetimeFigureOut">
              <a:rPr lang="zh-CN" altLang="en-US" smtClean="0"/>
              <a:t>2024-05-07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56631B-A935-5D43-6AE4-0C3B4EA4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1068FC-9DCF-84EA-16CC-CDF4286F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1CC0-F07C-474D-99B7-A58ABA076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FB6F14-5CBE-6A79-EFFE-8FA48C7D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B5ADF5-0A8E-B283-948C-C8854F81C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048B6-884E-F2A9-90D7-51D7FA503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9853B-8C11-4F14-905F-CE58F59C0797}" type="datetimeFigureOut">
              <a:rPr lang="zh-CN" altLang="en-US" smtClean="0"/>
              <a:t>2024-05-07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9B5E1-81EE-E464-CCCC-613F0A8DC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BB9CF-6D5C-A8C0-ECCE-04F5023D5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71CC0-F07C-474D-99B7-A58ABA076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7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组合 353">
            <a:extLst>
              <a:ext uri="{FF2B5EF4-FFF2-40B4-BE49-F238E27FC236}">
                <a16:creationId xmlns:a16="http://schemas.microsoft.com/office/drawing/2014/main" id="{39BAA3E7-8D9D-98FA-B45C-DAB01FEF6F93}"/>
              </a:ext>
            </a:extLst>
          </p:cNvPr>
          <p:cNvGrpSpPr/>
          <p:nvPr/>
        </p:nvGrpSpPr>
        <p:grpSpPr>
          <a:xfrm>
            <a:off x="265930" y="95419"/>
            <a:ext cx="11700465" cy="6611745"/>
            <a:chOff x="265930" y="95419"/>
            <a:chExt cx="11700465" cy="6611745"/>
          </a:xfrm>
        </p:grpSpPr>
        <p:sp>
          <p:nvSpPr>
            <p:cNvPr id="283" name="矩形: 圆角 282">
              <a:extLst>
                <a:ext uri="{FF2B5EF4-FFF2-40B4-BE49-F238E27FC236}">
                  <a16:creationId xmlns:a16="http://schemas.microsoft.com/office/drawing/2014/main" id="{DE484376-BCE6-DD76-8C02-35471B5A0541}"/>
                </a:ext>
              </a:extLst>
            </p:cNvPr>
            <p:cNvSpPr/>
            <p:nvPr/>
          </p:nvSpPr>
          <p:spPr>
            <a:xfrm>
              <a:off x="265930" y="3716289"/>
              <a:ext cx="11700465" cy="29908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8" name="矩形: 圆角 237">
              <a:extLst>
                <a:ext uri="{FF2B5EF4-FFF2-40B4-BE49-F238E27FC236}">
                  <a16:creationId xmlns:a16="http://schemas.microsoft.com/office/drawing/2014/main" id="{06E84BA0-13AF-5D34-FB5E-1A30390DC595}"/>
                </a:ext>
              </a:extLst>
            </p:cNvPr>
            <p:cNvSpPr/>
            <p:nvPr/>
          </p:nvSpPr>
          <p:spPr>
            <a:xfrm>
              <a:off x="4871445" y="3886117"/>
              <a:ext cx="6244142" cy="2651197"/>
            </a:xfrm>
            <a:prstGeom prst="roundRect">
              <a:avLst/>
            </a:prstGeom>
            <a:solidFill>
              <a:srgbClr val="E8E4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85" name="组合 284">
              <a:extLst>
                <a:ext uri="{FF2B5EF4-FFF2-40B4-BE49-F238E27FC236}">
                  <a16:creationId xmlns:a16="http://schemas.microsoft.com/office/drawing/2014/main" id="{4F78B59E-9791-5C95-2029-0502A9F84A01}"/>
                </a:ext>
              </a:extLst>
            </p:cNvPr>
            <p:cNvGrpSpPr/>
            <p:nvPr/>
          </p:nvGrpSpPr>
          <p:grpSpPr>
            <a:xfrm>
              <a:off x="464587" y="3764735"/>
              <a:ext cx="4217191" cy="2893959"/>
              <a:chOff x="353753" y="3764735"/>
              <a:chExt cx="4217191" cy="2893959"/>
            </a:xfrm>
          </p:grpSpPr>
          <p:grpSp>
            <p:nvGrpSpPr>
              <p:cNvPr id="221" name="组合 220">
                <a:extLst>
                  <a:ext uri="{FF2B5EF4-FFF2-40B4-BE49-F238E27FC236}">
                    <a16:creationId xmlns:a16="http://schemas.microsoft.com/office/drawing/2014/main" id="{1F47365C-273A-CB99-162B-1814A2BDC7E9}"/>
                  </a:ext>
                </a:extLst>
              </p:cNvPr>
              <p:cNvGrpSpPr/>
              <p:nvPr/>
            </p:nvGrpSpPr>
            <p:grpSpPr>
              <a:xfrm>
                <a:off x="353753" y="3764735"/>
                <a:ext cx="4217191" cy="2893959"/>
                <a:chOff x="543034" y="3744184"/>
                <a:chExt cx="4217191" cy="2893959"/>
              </a:xfrm>
            </p:grpSpPr>
            <p:sp>
              <p:nvSpPr>
                <p:cNvPr id="220" name="矩形: 圆角 219">
                  <a:extLst>
                    <a:ext uri="{FF2B5EF4-FFF2-40B4-BE49-F238E27FC236}">
                      <a16:creationId xmlns:a16="http://schemas.microsoft.com/office/drawing/2014/main" id="{DCD64C17-3B77-1BC5-7CF4-106D19C5672C}"/>
                    </a:ext>
                  </a:extLst>
                </p:cNvPr>
                <p:cNvSpPr/>
                <p:nvPr/>
              </p:nvSpPr>
              <p:spPr>
                <a:xfrm>
                  <a:off x="543034" y="3886118"/>
                  <a:ext cx="4217191" cy="2651197"/>
                </a:xfrm>
                <a:prstGeom prst="roundRect">
                  <a:avLst/>
                </a:prstGeom>
                <a:solidFill>
                  <a:srgbClr val="E8E4F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206" name="组合 205">
                  <a:extLst>
                    <a:ext uri="{FF2B5EF4-FFF2-40B4-BE49-F238E27FC236}">
                      <a16:creationId xmlns:a16="http://schemas.microsoft.com/office/drawing/2014/main" id="{43A9F9E0-C5B4-19FD-5B2A-925B702318B1}"/>
                    </a:ext>
                  </a:extLst>
                </p:cNvPr>
                <p:cNvGrpSpPr/>
                <p:nvPr/>
              </p:nvGrpSpPr>
              <p:grpSpPr>
                <a:xfrm>
                  <a:off x="1100966" y="3744184"/>
                  <a:ext cx="3493283" cy="2893959"/>
                  <a:chOff x="1100966" y="3704960"/>
                  <a:chExt cx="3493283" cy="2933184"/>
                </a:xfrm>
              </p:grpSpPr>
              <p:sp>
                <p:nvSpPr>
                  <p:cNvPr id="192" name="椭圆 191">
                    <a:extLst>
                      <a:ext uri="{FF2B5EF4-FFF2-40B4-BE49-F238E27FC236}">
                        <a16:creationId xmlns:a16="http://schemas.microsoft.com/office/drawing/2014/main" id="{BE5635E4-ABCE-7365-871E-4CDD85551516}"/>
                      </a:ext>
                    </a:extLst>
                  </p:cNvPr>
                  <p:cNvSpPr/>
                  <p:nvPr/>
                </p:nvSpPr>
                <p:spPr>
                  <a:xfrm>
                    <a:off x="1100966" y="4041053"/>
                    <a:ext cx="3493283" cy="2320047"/>
                  </a:xfrm>
                  <a:prstGeom prst="ellipse">
                    <a:avLst/>
                  </a:prstGeom>
                  <a:solidFill>
                    <a:srgbClr val="D3CBF9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94" name="流程图: 接点 193">
                    <a:extLst>
                      <a:ext uri="{FF2B5EF4-FFF2-40B4-BE49-F238E27FC236}">
                        <a16:creationId xmlns:a16="http://schemas.microsoft.com/office/drawing/2014/main" id="{3B3256E8-D85E-CA35-502E-3EBDC7A69C80}"/>
                      </a:ext>
                    </a:extLst>
                  </p:cNvPr>
                  <p:cNvSpPr/>
                  <p:nvPr/>
                </p:nvSpPr>
                <p:spPr>
                  <a:xfrm>
                    <a:off x="1390866" y="4092331"/>
                    <a:ext cx="575502" cy="554089"/>
                  </a:xfrm>
                  <a:prstGeom prst="flowChartConnector">
                    <a:avLst/>
                  </a:prstGeom>
                  <a:solidFill>
                    <a:srgbClr val="FFE8B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 b="1" dirty="0">
                        <a:solidFill>
                          <a:schemeClr val="tx1"/>
                        </a:solidFill>
                      </a:rPr>
                      <a:t>搜索</a:t>
                    </a:r>
                  </a:p>
                </p:txBody>
              </p:sp>
              <p:sp>
                <p:nvSpPr>
                  <p:cNvPr id="195" name="流程图: 接点 194">
                    <a:extLst>
                      <a:ext uri="{FF2B5EF4-FFF2-40B4-BE49-F238E27FC236}">
                        <a16:creationId xmlns:a16="http://schemas.microsoft.com/office/drawing/2014/main" id="{644C942E-0326-A22A-BCB3-453598C77BE6}"/>
                      </a:ext>
                    </a:extLst>
                  </p:cNvPr>
                  <p:cNvSpPr/>
                  <p:nvPr/>
                </p:nvSpPr>
                <p:spPr>
                  <a:xfrm>
                    <a:off x="2559856" y="3704960"/>
                    <a:ext cx="575502" cy="554089"/>
                  </a:xfrm>
                  <a:prstGeom prst="flowChartConnector">
                    <a:avLst/>
                  </a:prstGeom>
                  <a:solidFill>
                    <a:srgbClr val="FFE8B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 b="1" dirty="0">
                        <a:solidFill>
                          <a:schemeClr val="tx1"/>
                        </a:solidFill>
                      </a:rPr>
                      <a:t>内存</a:t>
                    </a:r>
                  </a:p>
                </p:txBody>
              </p:sp>
              <p:sp>
                <p:nvSpPr>
                  <p:cNvPr id="196" name="流程图: 接点 195">
                    <a:extLst>
                      <a:ext uri="{FF2B5EF4-FFF2-40B4-BE49-F238E27FC236}">
                        <a16:creationId xmlns:a16="http://schemas.microsoft.com/office/drawing/2014/main" id="{B5F491DC-08B8-2255-F0C4-9BC04E894AE7}"/>
                      </a:ext>
                    </a:extLst>
                  </p:cNvPr>
                  <p:cNvSpPr/>
                  <p:nvPr/>
                </p:nvSpPr>
                <p:spPr>
                  <a:xfrm>
                    <a:off x="3728846" y="4092330"/>
                    <a:ext cx="575502" cy="554089"/>
                  </a:xfrm>
                  <a:prstGeom prst="flowChartConnector">
                    <a:avLst/>
                  </a:prstGeom>
                  <a:solidFill>
                    <a:srgbClr val="FFE8B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 b="1" dirty="0">
                        <a:solidFill>
                          <a:schemeClr val="tx1"/>
                        </a:solidFill>
                      </a:rPr>
                      <a:t>融合</a:t>
                    </a:r>
                  </a:p>
                </p:txBody>
              </p:sp>
              <p:sp>
                <p:nvSpPr>
                  <p:cNvPr id="197" name="流程图: 接点 196">
                    <a:extLst>
                      <a:ext uri="{FF2B5EF4-FFF2-40B4-BE49-F238E27FC236}">
                        <a16:creationId xmlns:a16="http://schemas.microsoft.com/office/drawing/2014/main" id="{88E289F9-F018-CBAD-14E1-393878D596C7}"/>
                      </a:ext>
                    </a:extLst>
                  </p:cNvPr>
                  <p:cNvSpPr/>
                  <p:nvPr/>
                </p:nvSpPr>
                <p:spPr>
                  <a:xfrm>
                    <a:off x="2559856" y="6084055"/>
                    <a:ext cx="575502" cy="554089"/>
                  </a:xfrm>
                  <a:prstGeom prst="flowChartConnector">
                    <a:avLst/>
                  </a:prstGeom>
                  <a:solidFill>
                    <a:srgbClr val="FFE8B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 b="1" dirty="0">
                        <a:solidFill>
                          <a:schemeClr val="tx1"/>
                        </a:solidFill>
                      </a:rPr>
                      <a:t>预测</a:t>
                    </a:r>
                  </a:p>
                </p:txBody>
              </p:sp>
              <p:sp>
                <p:nvSpPr>
                  <p:cNvPr id="198" name="流程图: 接点 197">
                    <a:extLst>
                      <a:ext uri="{FF2B5EF4-FFF2-40B4-BE49-F238E27FC236}">
                        <a16:creationId xmlns:a16="http://schemas.microsoft.com/office/drawing/2014/main" id="{9D6574E2-E777-C05F-FC79-213691D45243}"/>
                      </a:ext>
                    </a:extLst>
                  </p:cNvPr>
                  <p:cNvSpPr/>
                  <p:nvPr/>
                </p:nvSpPr>
                <p:spPr>
                  <a:xfrm>
                    <a:off x="1390866" y="5760687"/>
                    <a:ext cx="575502" cy="554089"/>
                  </a:xfrm>
                  <a:prstGeom prst="flowChartConnector">
                    <a:avLst/>
                  </a:prstGeom>
                  <a:solidFill>
                    <a:srgbClr val="FFE8B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 b="1" dirty="0">
                        <a:solidFill>
                          <a:schemeClr val="tx1"/>
                        </a:solidFill>
                      </a:rPr>
                      <a:t>路由</a:t>
                    </a:r>
                  </a:p>
                </p:txBody>
              </p:sp>
              <p:sp>
                <p:nvSpPr>
                  <p:cNvPr id="199" name="流程图: 接点 198">
                    <a:extLst>
                      <a:ext uri="{FF2B5EF4-FFF2-40B4-BE49-F238E27FC236}">
                        <a16:creationId xmlns:a16="http://schemas.microsoft.com/office/drawing/2014/main" id="{8786C2E6-832D-4B9A-B39C-2676345268B3}"/>
                      </a:ext>
                    </a:extLst>
                  </p:cNvPr>
                  <p:cNvSpPr/>
                  <p:nvPr/>
                </p:nvSpPr>
                <p:spPr>
                  <a:xfrm>
                    <a:off x="3728846" y="5760687"/>
                    <a:ext cx="575502" cy="554089"/>
                  </a:xfrm>
                  <a:prstGeom prst="flowChartConnector">
                    <a:avLst/>
                  </a:prstGeom>
                  <a:solidFill>
                    <a:srgbClr val="FFE8B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100" b="1" dirty="0">
                        <a:solidFill>
                          <a:schemeClr val="tx1"/>
                        </a:solidFill>
                      </a:rPr>
                      <a:t>演示</a:t>
                    </a:r>
                  </a:p>
                </p:txBody>
              </p:sp>
              <p:sp>
                <p:nvSpPr>
                  <p:cNvPr id="200" name="椭圆 199">
                    <a:extLst>
                      <a:ext uri="{FF2B5EF4-FFF2-40B4-BE49-F238E27FC236}">
                        <a16:creationId xmlns:a16="http://schemas.microsoft.com/office/drawing/2014/main" id="{98D91E76-6E70-B983-D690-84C0D5664B07}"/>
                      </a:ext>
                    </a:extLst>
                  </p:cNvPr>
                  <p:cNvSpPr/>
                  <p:nvPr/>
                </p:nvSpPr>
                <p:spPr>
                  <a:xfrm>
                    <a:off x="1713175" y="4537850"/>
                    <a:ext cx="2295407" cy="1371457"/>
                  </a:xfrm>
                  <a:prstGeom prst="ellipse">
                    <a:avLst/>
                  </a:prstGeom>
                  <a:solidFill>
                    <a:srgbClr val="AA9BF3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1" name="矩形: 圆角 200">
                    <a:extLst>
                      <a:ext uri="{FF2B5EF4-FFF2-40B4-BE49-F238E27FC236}">
                        <a16:creationId xmlns:a16="http://schemas.microsoft.com/office/drawing/2014/main" id="{CF260476-E7C4-58D5-FEEB-73913EAF2934}"/>
                      </a:ext>
                    </a:extLst>
                  </p:cNvPr>
                  <p:cNvSpPr/>
                  <p:nvPr/>
                </p:nvSpPr>
                <p:spPr>
                  <a:xfrm>
                    <a:off x="2346036" y="4982935"/>
                    <a:ext cx="995132" cy="44714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D2EE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>
                        <a:solidFill>
                          <a:schemeClr val="bg1"/>
                        </a:solidFill>
                      </a:rPr>
                      <a:t>RAG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2" name="矩形: 圆角 201">
                    <a:extLst>
                      <a:ext uri="{FF2B5EF4-FFF2-40B4-BE49-F238E27FC236}">
                        <a16:creationId xmlns:a16="http://schemas.microsoft.com/office/drawing/2014/main" id="{B0CA3C70-D235-404E-CD68-66C3B5A8200D}"/>
                      </a:ext>
                    </a:extLst>
                  </p:cNvPr>
                  <p:cNvSpPr/>
                  <p:nvPr/>
                </p:nvSpPr>
                <p:spPr>
                  <a:xfrm>
                    <a:off x="2559856" y="4319854"/>
                    <a:ext cx="583323" cy="379690"/>
                  </a:xfrm>
                  <a:prstGeom prst="roundRect">
                    <a:avLst/>
                  </a:prstGeom>
                  <a:solidFill>
                    <a:srgbClr val="FFFFD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检索</a:t>
                    </a:r>
                  </a:p>
                </p:txBody>
              </p:sp>
              <p:sp>
                <p:nvSpPr>
                  <p:cNvPr id="203" name="矩形: 圆角 202">
                    <a:extLst>
                      <a:ext uri="{FF2B5EF4-FFF2-40B4-BE49-F238E27FC236}">
                        <a16:creationId xmlns:a16="http://schemas.microsoft.com/office/drawing/2014/main" id="{A1DB28D4-AC45-2B6B-D75C-C45507972BF7}"/>
                      </a:ext>
                    </a:extLst>
                  </p:cNvPr>
                  <p:cNvSpPr/>
                  <p:nvPr/>
                </p:nvSpPr>
                <p:spPr>
                  <a:xfrm>
                    <a:off x="2555945" y="5656892"/>
                    <a:ext cx="583323" cy="379690"/>
                  </a:xfrm>
                  <a:prstGeom prst="roundRect">
                    <a:avLst/>
                  </a:prstGeom>
                  <a:solidFill>
                    <a:srgbClr val="FFFFD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读取</a:t>
                    </a:r>
                  </a:p>
                </p:txBody>
              </p:sp>
              <p:sp>
                <p:nvSpPr>
                  <p:cNvPr id="204" name="矩形: 圆角 203">
                    <a:extLst>
                      <a:ext uri="{FF2B5EF4-FFF2-40B4-BE49-F238E27FC236}">
                        <a16:creationId xmlns:a16="http://schemas.microsoft.com/office/drawing/2014/main" id="{97DF4287-75F1-00A3-DF23-7748D70903EF}"/>
                      </a:ext>
                    </a:extLst>
                  </p:cNvPr>
                  <p:cNvSpPr/>
                  <p:nvPr/>
                </p:nvSpPr>
                <p:spPr>
                  <a:xfrm>
                    <a:off x="3647273" y="5024863"/>
                    <a:ext cx="583323" cy="379690"/>
                  </a:xfrm>
                  <a:prstGeom prst="roundRect">
                    <a:avLst/>
                  </a:prstGeom>
                  <a:solidFill>
                    <a:srgbClr val="FFE1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重排</a:t>
                    </a:r>
                  </a:p>
                </p:txBody>
              </p:sp>
              <p:sp>
                <p:nvSpPr>
                  <p:cNvPr id="205" name="矩形: 圆角 204">
                    <a:extLst>
                      <a:ext uri="{FF2B5EF4-FFF2-40B4-BE49-F238E27FC236}">
                        <a16:creationId xmlns:a16="http://schemas.microsoft.com/office/drawing/2014/main" id="{E30D2DE2-2DCD-E470-3BB8-239CF0FCBA0A}"/>
                      </a:ext>
                    </a:extLst>
                  </p:cNvPr>
                  <p:cNvSpPr/>
                  <p:nvPr/>
                </p:nvSpPr>
                <p:spPr>
                  <a:xfrm>
                    <a:off x="1456608" y="5024864"/>
                    <a:ext cx="583323" cy="379690"/>
                  </a:xfrm>
                  <a:prstGeom prst="roundRect">
                    <a:avLst/>
                  </a:prstGeom>
                  <a:solidFill>
                    <a:srgbClr val="FFE1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重写</a:t>
                    </a:r>
                  </a:p>
                </p:txBody>
              </p:sp>
            </p:grpSp>
          </p:grpSp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3B6EE664-C7E8-ADAA-9395-B71BDA296091}"/>
                  </a:ext>
                </a:extLst>
              </p:cNvPr>
              <p:cNvSpPr txBox="1"/>
              <p:nvPr/>
            </p:nvSpPr>
            <p:spPr>
              <a:xfrm>
                <a:off x="418407" y="4909101"/>
                <a:ext cx="4229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7030A0"/>
                    </a:solidFill>
                  </a:rPr>
                  <a:t>模块</a:t>
                </a:r>
              </a:p>
            </p:txBody>
          </p:sp>
        </p:grp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03B2051D-B956-EB63-18C7-5CD6F20AB0C2}"/>
                </a:ext>
              </a:extLst>
            </p:cNvPr>
            <p:cNvSpPr txBox="1"/>
            <p:nvPr/>
          </p:nvSpPr>
          <p:spPr>
            <a:xfrm>
              <a:off x="4941493" y="4904499"/>
              <a:ext cx="4229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7030A0"/>
                  </a:solidFill>
                </a:rPr>
                <a:t>模式</a:t>
              </a:r>
            </a:p>
          </p:txBody>
        </p: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DBB7878A-9EA3-0059-1329-7200C81902FB}"/>
                </a:ext>
              </a:extLst>
            </p:cNvPr>
            <p:cNvSpPr txBox="1"/>
            <p:nvPr/>
          </p:nvSpPr>
          <p:spPr>
            <a:xfrm>
              <a:off x="11403133" y="4385882"/>
              <a:ext cx="461665" cy="175432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模块化</a:t>
              </a:r>
              <a:r>
                <a:rPr lang="en-US" altLang="zh-CN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RAG</a:t>
              </a:r>
              <a:endParaRPr lang="zh-CN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308" name="组合 307">
              <a:extLst>
                <a:ext uri="{FF2B5EF4-FFF2-40B4-BE49-F238E27FC236}">
                  <a16:creationId xmlns:a16="http://schemas.microsoft.com/office/drawing/2014/main" id="{74F170D2-F8C8-F5D3-B42A-6313CD496AC7}"/>
                </a:ext>
              </a:extLst>
            </p:cNvPr>
            <p:cNvGrpSpPr/>
            <p:nvPr/>
          </p:nvGrpSpPr>
          <p:grpSpPr>
            <a:xfrm>
              <a:off x="5431778" y="4024212"/>
              <a:ext cx="1237673" cy="2411260"/>
              <a:chOff x="5570323" y="3996504"/>
              <a:chExt cx="1237673" cy="2411260"/>
            </a:xfrm>
          </p:grpSpPr>
          <p:grpSp>
            <p:nvGrpSpPr>
              <p:cNvPr id="305" name="组合 304">
                <a:extLst>
                  <a:ext uri="{FF2B5EF4-FFF2-40B4-BE49-F238E27FC236}">
                    <a16:creationId xmlns:a16="http://schemas.microsoft.com/office/drawing/2014/main" id="{A88E23D3-D84F-8C7B-665A-DE598D2F4412}"/>
                  </a:ext>
                </a:extLst>
              </p:cNvPr>
              <p:cNvGrpSpPr/>
              <p:nvPr/>
            </p:nvGrpSpPr>
            <p:grpSpPr>
              <a:xfrm>
                <a:off x="5570323" y="3996504"/>
                <a:ext cx="1237673" cy="2411260"/>
                <a:chOff x="5570323" y="4153518"/>
                <a:chExt cx="1237673" cy="2411260"/>
              </a:xfrm>
            </p:grpSpPr>
            <p:sp>
              <p:nvSpPr>
                <p:cNvPr id="208" name="矩形: 圆角 207">
                  <a:extLst>
                    <a:ext uri="{FF2B5EF4-FFF2-40B4-BE49-F238E27FC236}">
                      <a16:creationId xmlns:a16="http://schemas.microsoft.com/office/drawing/2014/main" id="{CB83F808-87D8-9DFF-6B69-63FE5E47F471}"/>
                    </a:ext>
                  </a:extLst>
                </p:cNvPr>
                <p:cNvSpPr/>
                <p:nvPr/>
              </p:nvSpPr>
              <p:spPr>
                <a:xfrm>
                  <a:off x="5570323" y="4153518"/>
                  <a:ext cx="1237673" cy="2411260"/>
                </a:xfrm>
                <a:prstGeom prst="roundRect">
                  <a:avLst/>
                </a:prstGeom>
                <a:solidFill>
                  <a:srgbClr val="D3CB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0" name="矩形: 圆角 289">
                  <a:extLst>
                    <a:ext uri="{FF2B5EF4-FFF2-40B4-BE49-F238E27FC236}">
                      <a16:creationId xmlns:a16="http://schemas.microsoft.com/office/drawing/2014/main" id="{37E760D4-E5FA-52DB-B3AE-9004AAE01E50}"/>
                    </a:ext>
                  </a:extLst>
                </p:cNvPr>
                <p:cNvSpPr/>
                <p:nvPr/>
              </p:nvSpPr>
              <p:spPr>
                <a:xfrm>
                  <a:off x="5866377" y="4801187"/>
                  <a:ext cx="645563" cy="302062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tx1"/>
                      </a:solidFill>
                    </a:rPr>
                    <a:t>检索</a:t>
                  </a:r>
                </a:p>
              </p:txBody>
            </p:sp>
            <p:sp>
              <p:nvSpPr>
                <p:cNvPr id="292" name="矩形: 圆角 291">
                  <a:extLst>
                    <a:ext uri="{FF2B5EF4-FFF2-40B4-BE49-F238E27FC236}">
                      <a16:creationId xmlns:a16="http://schemas.microsoft.com/office/drawing/2014/main" id="{E2801141-BA69-60D1-5EA3-1EFB21FD283D}"/>
                    </a:ext>
                  </a:extLst>
                </p:cNvPr>
                <p:cNvSpPr/>
                <p:nvPr/>
              </p:nvSpPr>
              <p:spPr>
                <a:xfrm>
                  <a:off x="5866803" y="5877201"/>
                  <a:ext cx="645563" cy="302062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tx1"/>
                      </a:solidFill>
                    </a:rPr>
                    <a:t>读取</a:t>
                  </a:r>
                </a:p>
              </p:txBody>
            </p:sp>
            <p:sp>
              <p:nvSpPr>
                <p:cNvPr id="304" name="箭头: V 形 297">
                  <a:extLst>
                    <a:ext uri="{FF2B5EF4-FFF2-40B4-BE49-F238E27FC236}">
                      <a16:creationId xmlns:a16="http://schemas.microsoft.com/office/drawing/2014/main" id="{06C61418-4DAE-6FF0-2045-6455845FC39B}"/>
                    </a:ext>
                  </a:extLst>
                </p:cNvPr>
                <p:cNvSpPr/>
                <p:nvPr/>
              </p:nvSpPr>
              <p:spPr>
                <a:xfrm rot="5400000">
                  <a:off x="6133120" y="5339456"/>
                  <a:ext cx="120349" cy="305879"/>
                </a:xfrm>
                <a:custGeom>
                  <a:avLst/>
                  <a:gdLst>
                    <a:gd name="connsiteX0" fmla="*/ 0 w 144797"/>
                    <a:gd name="connsiteY0" fmla="*/ 0 h 419258"/>
                    <a:gd name="connsiteX1" fmla="*/ 72399 w 144797"/>
                    <a:gd name="connsiteY1" fmla="*/ 0 h 419258"/>
                    <a:gd name="connsiteX2" fmla="*/ 144797 w 144797"/>
                    <a:gd name="connsiteY2" fmla="*/ 209629 h 419258"/>
                    <a:gd name="connsiteX3" fmla="*/ 72399 w 144797"/>
                    <a:gd name="connsiteY3" fmla="*/ 419258 h 419258"/>
                    <a:gd name="connsiteX4" fmla="*/ 0 w 144797"/>
                    <a:gd name="connsiteY4" fmla="*/ 419258 h 419258"/>
                    <a:gd name="connsiteX5" fmla="*/ 72399 w 144797"/>
                    <a:gd name="connsiteY5" fmla="*/ 209629 h 419258"/>
                    <a:gd name="connsiteX6" fmla="*/ 0 w 144797"/>
                    <a:gd name="connsiteY6" fmla="*/ 0 h 419258"/>
                    <a:gd name="connsiteX0" fmla="*/ 46180 w 190977"/>
                    <a:gd name="connsiteY0" fmla="*/ 0 h 502385"/>
                    <a:gd name="connsiteX1" fmla="*/ 118579 w 190977"/>
                    <a:gd name="connsiteY1" fmla="*/ 0 h 502385"/>
                    <a:gd name="connsiteX2" fmla="*/ 190977 w 190977"/>
                    <a:gd name="connsiteY2" fmla="*/ 209629 h 502385"/>
                    <a:gd name="connsiteX3" fmla="*/ 118579 w 190977"/>
                    <a:gd name="connsiteY3" fmla="*/ 419258 h 502385"/>
                    <a:gd name="connsiteX4" fmla="*/ 0 w 190977"/>
                    <a:gd name="connsiteY4" fmla="*/ 502385 h 502385"/>
                    <a:gd name="connsiteX5" fmla="*/ 118579 w 190977"/>
                    <a:gd name="connsiteY5" fmla="*/ 209629 h 502385"/>
                    <a:gd name="connsiteX6" fmla="*/ 46180 w 190977"/>
                    <a:gd name="connsiteY6" fmla="*/ 0 h 502385"/>
                    <a:gd name="connsiteX0" fmla="*/ 0 w 200215"/>
                    <a:gd name="connsiteY0" fmla="*/ 0 h 594749"/>
                    <a:gd name="connsiteX1" fmla="*/ 127817 w 200215"/>
                    <a:gd name="connsiteY1" fmla="*/ 92364 h 594749"/>
                    <a:gd name="connsiteX2" fmla="*/ 200215 w 200215"/>
                    <a:gd name="connsiteY2" fmla="*/ 301993 h 594749"/>
                    <a:gd name="connsiteX3" fmla="*/ 127817 w 200215"/>
                    <a:gd name="connsiteY3" fmla="*/ 511622 h 594749"/>
                    <a:gd name="connsiteX4" fmla="*/ 9238 w 200215"/>
                    <a:gd name="connsiteY4" fmla="*/ 594749 h 594749"/>
                    <a:gd name="connsiteX5" fmla="*/ 127817 w 200215"/>
                    <a:gd name="connsiteY5" fmla="*/ 301993 h 594749"/>
                    <a:gd name="connsiteX6" fmla="*/ 0 w 200215"/>
                    <a:gd name="connsiteY6" fmla="*/ 0 h 594749"/>
                    <a:gd name="connsiteX0" fmla="*/ 0 w 200215"/>
                    <a:gd name="connsiteY0" fmla="*/ 0 h 594749"/>
                    <a:gd name="connsiteX1" fmla="*/ 127817 w 200215"/>
                    <a:gd name="connsiteY1" fmla="*/ 92364 h 594749"/>
                    <a:gd name="connsiteX2" fmla="*/ 200215 w 200215"/>
                    <a:gd name="connsiteY2" fmla="*/ 301993 h 594749"/>
                    <a:gd name="connsiteX3" fmla="*/ 127817 w 200215"/>
                    <a:gd name="connsiteY3" fmla="*/ 511622 h 594749"/>
                    <a:gd name="connsiteX4" fmla="*/ 9238 w 200215"/>
                    <a:gd name="connsiteY4" fmla="*/ 594749 h 594749"/>
                    <a:gd name="connsiteX5" fmla="*/ 158814 w 200215"/>
                    <a:gd name="connsiteY5" fmla="*/ 301993 h 594749"/>
                    <a:gd name="connsiteX6" fmla="*/ 0 w 200215"/>
                    <a:gd name="connsiteY6" fmla="*/ 0 h 594749"/>
                    <a:gd name="connsiteX0" fmla="*/ 0 w 200215"/>
                    <a:gd name="connsiteY0" fmla="*/ 0 h 594749"/>
                    <a:gd name="connsiteX1" fmla="*/ 127817 w 200215"/>
                    <a:gd name="connsiteY1" fmla="*/ 92364 h 594749"/>
                    <a:gd name="connsiteX2" fmla="*/ 200215 w 200215"/>
                    <a:gd name="connsiteY2" fmla="*/ 301993 h 594749"/>
                    <a:gd name="connsiteX3" fmla="*/ 127817 w 200215"/>
                    <a:gd name="connsiteY3" fmla="*/ 511622 h 594749"/>
                    <a:gd name="connsiteX4" fmla="*/ 9238 w 200215"/>
                    <a:gd name="connsiteY4" fmla="*/ 594749 h 594749"/>
                    <a:gd name="connsiteX5" fmla="*/ 135136 w 200215"/>
                    <a:gd name="connsiteY5" fmla="*/ 301993 h 594749"/>
                    <a:gd name="connsiteX6" fmla="*/ 0 w 200215"/>
                    <a:gd name="connsiteY6" fmla="*/ 0 h 594749"/>
                    <a:gd name="connsiteX0" fmla="*/ 0 w 200215"/>
                    <a:gd name="connsiteY0" fmla="*/ 0 h 594749"/>
                    <a:gd name="connsiteX1" fmla="*/ 127817 w 200215"/>
                    <a:gd name="connsiteY1" fmla="*/ 92364 h 594749"/>
                    <a:gd name="connsiteX2" fmla="*/ 200215 w 200215"/>
                    <a:gd name="connsiteY2" fmla="*/ 301993 h 594749"/>
                    <a:gd name="connsiteX3" fmla="*/ 127817 w 200215"/>
                    <a:gd name="connsiteY3" fmla="*/ 511622 h 594749"/>
                    <a:gd name="connsiteX4" fmla="*/ 9238 w 200215"/>
                    <a:gd name="connsiteY4" fmla="*/ 594749 h 594749"/>
                    <a:gd name="connsiteX5" fmla="*/ 145285 w 200215"/>
                    <a:gd name="connsiteY5" fmla="*/ 301993 h 594749"/>
                    <a:gd name="connsiteX6" fmla="*/ 0 w 200215"/>
                    <a:gd name="connsiteY6" fmla="*/ 0 h 594749"/>
                    <a:gd name="connsiteX0" fmla="*/ 0 w 190068"/>
                    <a:gd name="connsiteY0" fmla="*/ 0 h 594749"/>
                    <a:gd name="connsiteX1" fmla="*/ 127817 w 190068"/>
                    <a:gd name="connsiteY1" fmla="*/ 92364 h 594749"/>
                    <a:gd name="connsiteX2" fmla="*/ 190068 w 190068"/>
                    <a:gd name="connsiteY2" fmla="*/ 301993 h 594749"/>
                    <a:gd name="connsiteX3" fmla="*/ 127817 w 190068"/>
                    <a:gd name="connsiteY3" fmla="*/ 511622 h 594749"/>
                    <a:gd name="connsiteX4" fmla="*/ 9238 w 190068"/>
                    <a:gd name="connsiteY4" fmla="*/ 594749 h 594749"/>
                    <a:gd name="connsiteX5" fmla="*/ 145285 w 190068"/>
                    <a:gd name="connsiteY5" fmla="*/ 301993 h 594749"/>
                    <a:gd name="connsiteX6" fmla="*/ 0 w 190068"/>
                    <a:gd name="connsiteY6" fmla="*/ 0 h 594749"/>
                    <a:gd name="connsiteX0" fmla="*/ 0 w 190068"/>
                    <a:gd name="connsiteY0" fmla="*/ 0 h 594749"/>
                    <a:gd name="connsiteX1" fmla="*/ 127817 w 190068"/>
                    <a:gd name="connsiteY1" fmla="*/ 92364 h 594749"/>
                    <a:gd name="connsiteX2" fmla="*/ 190068 w 190068"/>
                    <a:gd name="connsiteY2" fmla="*/ 301993 h 594749"/>
                    <a:gd name="connsiteX3" fmla="*/ 127817 w 190068"/>
                    <a:gd name="connsiteY3" fmla="*/ 511622 h 594749"/>
                    <a:gd name="connsiteX4" fmla="*/ 22770 w 190068"/>
                    <a:gd name="connsiteY4" fmla="*/ 594749 h 594749"/>
                    <a:gd name="connsiteX5" fmla="*/ 145285 w 190068"/>
                    <a:gd name="connsiteY5" fmla="*/ 301993 h 594749"/>
                    <a:gd name="connsiteX6" fmla="*/ 0 w 190068"/>
                    <a:gd name="connsiteY6" fmla="*/ 0 h 594749"/>
                    <a:gd name="connsiteX0" fmla="*/ 0 w 173153"/>
                    <a:gd name="connsiteY0" fmla="*/ 0 h 594749"/>
                    <a:gd name="connsiteX1" fmla="*/ 110902 w 173153"/>
                    <a:gd name="connsiteY1" fmla="*/ 92364 h 594749"/>
                    <a:gd name="connsiteX2" fmla="*/ 173153 w 173153"/>
                    <a:gd name="connsiteY2" fmla="*/ 301993 h 594749"/>
                    <a:gd name="connsiteX3" fmla="*/ 110902 w 173153"/>
                    <a:gd name="connsiteY3" fmla="*/ 511622 h 594749"/>
                    <a:gd name="connsiteX4" fmla="*/ 5855 w 173153"/>
                    <a:gd name="connsiteY4" fmla="*/ 594749 h 594749"/>
                    <a:gd name="connsiteX5" fmla="*/ 128370 w 173153"/>
                    <a:gd name="connsiteY5" fmla="*/ 301993 h 594749"/>
                    <a:gd name="connsiteX6" fmla="*/ 0 w 173153"/>
                    <a:gd name="connsiteY6" fmla="*/ 0 h 594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3153" h="594749">
                      <a:moveTo>
                        <a:pt x="0" y="0"/>
                      </a:moveTo>
                      <a:lnTo>
                        <a:pt x="110902" y="92364"/>
                      </a:lnTo>
                      <a:lnTo>
                        <a:pt x="173153" y="301993"/>
                      </a:lnTo>
                      <a:lnTo>
                        <a:pt x="110902" y="511622"/>
                      </a:lnTo>
                      <a:lnTo>
                        <a:pt x="5855" y="594749"/>
                      </a:lnTo>
                      <a:lnTo>
                        <a:pt x="128370" y="3019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EE413A1-29D9-D0E1-77EB-C5DA09D4A116}"/>
                  </a:ext>
                </a:extLst>
              </p:cNvPr>
              <p:cNvSpPr txBox="1"/>
              <p:nvPr/>
            </p:nvSpPr>
            <p:spPr>
              <a:xfrm>
                <a:off x="5604468" y="6101498"/>
                <a:ext cx="1182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/>
                  <a:t>初级</a:t>
                </a:r>
                <a:r>
                  <a:rPr lang="en-US" altLang="zh-CN" sz="1200" b="1" dirty="0"/>
                  <a:t>RAG</a:t>
                </a:r>
                <a:endParaRPr lang="zh-CN" altLang="en-US" sz="1200" b="1" dirty="0"/>
              </a:p>
            </p:txBody>
          </p:sp>
        </p:grpSp>
        <p:grpSp>
          <p:nvGrpSpPr>
            <p:cNvPr id="309" name="组合 308">
              <a:extLst>
                <a:ext uri="{FF2B5EF4-FFF2-40B4-BE49-F238E27FC236}">
                  <a16:creationId xmlns:a16="http://schemas.microsoft.com/office/drawing/2014/main" id="{2E59F481-5E65-CEFF-CCF5-E64F0F351E09}"/>
                </a:ext>
              </a:extLst>
            </p:cNvPr>
            <p:cNvGrpSpPr/>
            <p:nvPr/>
          </p:nvGrpSpPr>
          <p:grpSpPr>
            <a:xfrm>
              <a:off x="6792904" y="4022304"/>
              <a:ext cx="1237673" cy="2413167"/>
              <a:chOff x="6931448" y="3994596"/>
              <a:chExt cx="1237673" cy="2413167"/>
            </a:xfrm>
          </p:grpSpPr>
          <p:grpSp>
            <p:nvGrpSpPr>
              <p:cNvPr id="303" name="组合 302">
                <a:extLst>
                  <a:ext uri="{FF2B5EF4-FFF2-40B4-BE49-F238E27FC236}">
                    <a16:creationId xmlns:a16="http://schemas.microsoft.com/office/drawing/2014/main" id="{C27C34FB-BA6D-8F19-4F9D-BBD716AE6D45}"/>
                  </a:ext>
                </a:extLst>
              </p:cNvPr>
              <p:cNvGrpSpPr/>
              <p:nvPr/>
            </p:nvGrpSpPr>
            <p:grpSpPr>
              <a:xfrm>
                <a:off x="6931448" y="3994596"/>
                <a:ext cx="1237673" cy="2413167"/>
                <a:chOff x="6931448" y="4151610"/>
                <a:chExt cx="1237673" cy="2413167"/>
              </a:xfrm>
            </p:grpSpPr>
            <p:sp>
              <p:nvSpPr>
                <p:cNvPr id="239" name="矩形: 圆角 238">
                  <a:extLst>
                    <a:ext uri="{FF2B5EF4-FFF2-40B4-BE49-F238E27FC236}">
                      <a16:creationId xmlns:a16="http://schemas.microsoft.com/office/drawing/2014/main" id="{56C77B23-C709-A0F4-5840-FB2EDFE92906}"/>
                    </a:ext>
                  </a:extLst>
                </p:cNvPr>
                <p:cNvSpPr/>
                <p:nvPr/>
              </p:nvSpPr>
              <p:spPr>
                <a:xfrm>
                  <a:off x="6931448" y="4151610"/>
                  <a:ext cx="1237673" cy="2413167"/>
                </a:xfrm>
                <a:prstGeom prst="roundRect">
                  <a:avLst/>
                </a:prstGeom>
                <a:solidFill>
                  <a:srgbClr val="D3CB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301" name="组合 300">
                  <a:extLst>
                    <a:ext uri="{FF2B5EF4-FFF2-40B4-BE49-F238E27FC236}">
                      <a16:creationId xmlns:a16="http://schemas.microsoft.com/office/drawing/2014/main" id="{8E94AE72-D251-E109-8357-5A09E8165035}"/>
                    </a:ext>
                  </a:extLst>
                </p:cNvPr>
                <p:cNvGrpSpPr/>
                <p:nvPr/>
              </p:nvGrpSpPr>
              <p:grpSpPr>
                <a:xfrm>
                  <a:off x="7227503" y="4268431"/>
                  <a:ext cx="655103" cy="1910832"/>
                  <a:chOff x="7227503" y="4305375"/>
                  <a:chExt cx="655103" cy="1910832"/>
                </a:xfrm>
              </p:grpSpPr>
              <p:sp>
                <p:nvSpPr>
                  <p:cNvPr id="293" name="矩形: 圆角 292">
                    <a:extLst>
                      <a:ext uri="{FF2B5EF4-FFF2-40B4-BE49-F238E27FC236}">
                        <a16:creationId xmlns:a16="http://schemas.microsoft.com/office/drawing/2014/main" id="{C0D3E517-B50F-5423-47C9-9ED8CFBDD403}"/>
                      </a:ext>
                    </a:extLst>
                  </p:cNvPr>
                  <p:cNvSpPr/>
                  <p:nvPr/>
                </p:nvSpPr>
                <p:spPr>
                  <a:xfrm>
                    <a:off x="7227503" y="4838131"/>
                    <a:ext cx="645563" cy="302062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检索</a:t>
                    </a:r>
                  </a:p>
                </p:txBody>
              </p:sp>
              <p:sp>
                <p:nvSpPr>
                  <p:cNvPr id="294" name="矩形: 圆角 293">
                    <a:extLst>
                      <a:ext uri="{FF2B5EF4-FFF2-40B4-BE49-F238E27FC236}">
                        <a16:creationId xmlns:a16="http://schemas.microsoft.com/office/drawing/2014/main" id="{F78586CE-1419-1FE7-7CB5-1B19EE7FA1E2}"/>
                      </a:ext>
                    </a:extLst>
                  </p:cNvPr>
                  <p:cNvSpPr/>
                  <p:nvPr/>
                </p:nvSpPr>
                <p:spPr>
                  <a:xfrm>
                    <a:off x="7227503" y="4305375"/>
                    <a:ext cx="645563" cy="30206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重写</a:t>
                    </a:r>
                  </a:p>
                </p:txBody>
              </p:sp>
              <p:sp>
                <p:nvSpPr>
                  <p:cNvPr id="295" name="矩形: 圆角 294">
                    <a:extLst>
                      <a:ext uri="{FF2B5EF4-FFF2-40B4-BE49-F238E27FC236}">
                        <a16:creationId xmlns:a16="http://schemas.microsoft.com/office/drawing/2014/main" id="{2680500C-89D3-2B6F-5EA9-4F08B9F81578}"/>
                      </a:ext>
                    </a:extLst>
                  </p:cNvPr>
                  <p:cNvSpPr/>
                  <p:nvPr/>
                </p:nvSpPr>
                <p:spPr>
                  <a:xfrm>
                    <a:off x="7234031" y="5376138"/>
                    <a:ext cx="645563" cy="30206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重写</a:t>
                    </a:r>
                  </a:p>
                </p:txBody>
              </p:sp>
              <p:sp>
                <p:nvSpPr>
                  <p:cNvPr id="297" name="矩形: 圆角 296">
                    <a:extLst>
                      <a:ext uri="{FF2B5EF4-FFF2-40B4-BE49-F238E27FC236}">
                        <a16:creationId xmlns:a16="http://schemas.microsoft.com/office/drawing/2014/main" id="{2F81EEDA-704E-09FD-EA4D-14936AC6DA14}"/>
                      </a:ext>
                    </a:extLst>
                  </p:cNvPr>
                  <p:cNvSpPr/>
                  <p:nvPr/>
                </p:nvSpPr>
                <p:spPr>
                  <a:xfrm>
                    <a:off x="7237043" y="5914145"/>
                    <a:ext cx="645563" cy="302062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读取</a:t>
                    </a:r>
                  </a:p>
                </p:txBody>
              </p:sp>
              <p:sp>
                <p:nvSpPr>
                  <p:cNvPr id="298" name="箭头: V 形 297">
                    <a:extLst>
                      <a:ext uri="{FF2B5EF4-FFF2-40B4-BE49-F238E27FC236}">
                        <a16:creationId xmlns:a16="http://schemas.microsoft.com/office/drawing/2014/main" id="{FC6465BB-E4F1-D81A-8CB8-BDC3B156674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496637" y="4540103"/>
                    <a:ext cx="120349" cy="305879"/>
                  </a:xfrm>
                  <a:custGeom>
                    <a:avLst/>
                    <a:gdLst>
                      <a:gd name="connsiteX0" fmla="*/ 0 w 144797"/>
                      <a:gd name="connsiteY0" fmla="*/ 0 h 419258"/>
                      <a:gd name="connsiteX1" fmla="*/ 72399 w 144797"/>
                      <a:gd name="connsiteY1" fmla="*/ 0 h 419258"/>
                      <a:gd name="connsiteX2" fmla="*/ 144797 w 144797"/>
                      <a:gd name="connsiteY2" fmla="*/ 209629 h 419258"/>
                      <a:gd name="connsiteX3" fmla="*/ 72399 w 144797"/>
                      <a:gd name="connsiteY3" fmla="*/ 419258 h 419258"/>
                      <a:gd name="connsiteX4" fmla="*/ 0 w 144797"/>
                      <a:gd name="connsiteY4" fmla="*/ 419258 h 419258"/>
                      <a:gd name="connsiteX5" fmla="*/ 72399 w 144797"/>
                      <a:gd name="connsiteY5" fmla="*/ 209629 h 419258"/>
                      <a:gd name="connsiteX6" fmla="*/ 0 w 144797"/>
                      <a:gd name="connsiteY6" fmla="*/ 0 h 419258"/>
                      <a:gd name="connsiteX0" fmla="*/ 46180 w 190977"/>
                      <a:gd name="connsiteY0" fmla="*/ 0 h 502385"/>
                      <a:gd name="connsiteX1" fmla="*/ 118579 w 190977"/>
                      <a:gd name="connsiteY1" fmla="*/ 0 h 502385"/>
                      <a:gd name="connsiteX2" fmla="*/ 190977 w 190977"/>
                      <a:gd name="connsiteY2" fmla="*/ 209629 h 502385"/>
                      <a:gd name="connsiteX3" fmla="*/ 118579 w 190977"/>
                      <a:gd name="connsiteY3" fmla="*/ 419258 h 502385"/>
                      <a:gd name="connsiteX4" fmla="*/ 0 w 190977"/>
                      <a:gd name="connsiteY4" fmla="*/ 502385 h 502385"/>
                      <a:gd name="connsiteX5" fmla="*/ 118579 w 190977"/>
                      <a:gd name="connsiteY5" fmla="*/ 209629 h 502385"/>
                      <a:gd name="connsiteX6" fmla="*/ 46180 w 190977"/>
                      <a:gd name="connsiteY6" fmla="*/ 0 h 502385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27817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58814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35136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45285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190068"/>
                      <a:gd name="connsiteY0" fmla="*/ 0 h 594749"/>
                      <a:gd name="connsiteX1" fmla="*/ 127817 w 190068"/>
                      <a:gd name="connsiteY1" fmla="*/ 92364 h 594749"/>
                      <a:gd name="connsiteX2" fmla="*/ 190068 w 190068"/>
                      <a:gd name="connsiteY2" fmla="*/ 301993 h 594749"/>
                      <a:gd name="connsiteX3" fmla="*/ 127817 w 190068"/>
                      <a:gd name="connsiteY3" fmla="*/ 511622 h 594749"/>
                      <a:gd name="connsiteX4" fmla="*/ 9238 w 190068"/>
                      <a:gd name="connsiteY4" fmla="*/ 594749 h 594749"/>
                      <a:gd name="connsiteX5" fmla="*/ 145285 w 190068"/>
                      <a:gd name="connsiteY5" fmla="*/ 301993 h 594749"/>
                      <a:gd name="connsiteX6" fmla="*/ 0 w 190068"/>
                      <a:gd name="connsiteY6" fmla="*/ 0 h 594749"/>
                      <a:gd name="connsiteX0" fmla="*/ 0 w 190068"/>
                      <a:gd name="connsiteY0" fmla="*/ 0 h 594749"/>
                      <a:gd name="connsiteX1" fmla="*/ 127817 w 190068"/>
                      <a:gd name="connsiteY1" fmla="*/ 92364 h 594749"/>
                      <a:gd name="connsiteX2" fmla="*/ 190068 w 190068"/>
                      <a:gd name="connsiteY2" fmla="*/ 301993 h 594749"/>
                      <a:gd name="connsiteX3" fmla="*/ 127817 w 190068"/>
                      <a:gd name="connsiteY3" fmla="*/ 511622 h 594749"/>
                      <a:gd name="connsiteX4" fmla="*/ 22770 w 190068"/>
                      <a:gd name="connsiteY4" fmla="*/ 594749 h 594749"/>
                      <a:gd name="connsiteX5" fmla="*/ 145285 w 190068"/>
                      <a:gd name="connsiteY5" fmla="*/ 301993 h 594749"/>
                      <a:gd name="connsiteX6" fmla="*/ 0 w 190068"/>
                      <a:gd name="connsiteY6" fmla="*/ 0 h 594749"/>
                      <a:gd name="connsiteX0" fmla="*/ 0 w 173153"/>
                      <a:gd name="connsiteY0" fmla="*/ 0 h 594749"/>
                      <a:gd name="connsiteX1" fmla="*/ 110902 w 173153"/>
                      <a:gd name="connsiteY1" fmla="*/ 92364 h 594749"/>
                      <a:gd name="connsiteX2" fmla="*/ 173153 w 173153"/>
                      <a:gd name="connsiteY2" fmla="*/ 301993 h 594749"/>
                      <a:gd name="connsiteX3" fmla="*/ 110902 w 173153"/>
                      <a:gd name="connsiteY3" fmla="*/ 511622 h 594749"/>
                      <a:gd name="connsiteX4" fmla="*/ 5855 w 173153"/>
                      <a:gd name="connsiteY4" fmla="*/ 594749 h 594749"/>
                      <a:gd name="connsiteX5" fmla="*/ 128370 w 173153"/>
                      <a:gd name="connsiteY5" fmla="*/ 301993 h 594749"/>
                      <a:gd name="connsiteX6" fmla="*/ 0 w 173153"/>
                      <a:gd name="connsiteY6" fmla="*/ 0 h 59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3153" h="594749">
                        <a:moveTo>
                          <a:pt x="0" y="0"/>
                        </a:moveTo>
                        <a:lnTo>
                          <a:pt x="110902" y="92364"/>
                        </a:lnTo>
                        <a:lnTo>
                          <a:pt x="173153" y="301993"/>
                        </a:lnTo>
                        <a:lnTo>
                          <a:pt x="110902" y="511622"/>
                        </a:lnTo>
                        <a:lnTo>
                          <a:pt x="5855" y="594749"/>
                        </a:lnTo>
                        <a:lnTo>
                          <a:pt x="128370" y="30199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9" name="箭头: V 形 297">
                    <a:extLst>
                      <a:ext uri="{FF2B5EF4-FFF2-40B4-BE49-F238E27FC236}">
                        <a16:creationId xmlns:a16="http://schemas.microsoft.com/office/drawing/2014/main" id="{D0E96A1B-54F2-FB34-BFAE-4B1F43C178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496638" y="5090452"/>
                    <a:ext cx="120349" cy="305879"/>
                  </a:xfrm>
                  <a:custGeom>
                    <a:avLst/>
                    <a:gdLst>
                      <a:gd name="connsiteX0" fmla="*/ 0 w 144797"/>
                      <a:gd name="connsiteY0" fmla="*/ 0 h 419258"/>
                      <a:gd name="connsiteX1" fmla="*/ 72399 w 144797"/>
                      <a:gd name="connsiteY1" fmla="*/ 0 h 419258"/>
                      <a:gd name="connsiteX2" fmla="*/ 144797 w 144797"/>
                      <a:gd name="connsiteY2" fmla="*/ 209629 h 419258"/>
                      <a:gd name="connsiteX3" fmla="*/ 72399 w 144797"/>
                      <a:gd name="connsiteY3" fmla="*/ 419258 h 419258"/>
                      <a:gd name="connsiteX4" fmla="*/ 0 w 144797"/>
                      <a:gd name="connsiteY4" fmla="*/ 419258 h 419258"/>
                      <a:gd name="connsiteX5" fmla="*/ 72399 w 144797"/>
                      <a:gd name="connsiteY5" fmla="*/ 209629 h 419258"/>
                      <a:gd name="connsiteX6" fmla="*/ 0 w 144797"/>
                      <a:gd name="connsiteY6" fmla="*/ 0 h 419258"/>
                      <a:gd name="connsiteX0" fmla="*/ 46180 w 190977"/>
                      <a:gd name="connsiteY0" fmla="*/ 0 h 502385"/>
                      <a:gd name="connsiteX1" fmla="*/ 118579 w 190977"/>
                      <a:gd name="connsiteY1" fmla="*/ 0 h 502385"/>
                      <a:gd name="connsiteX2" fmla="*/ 190977 w 190977"/>
                      <a:gd name="connsiteY2" fmla="*/ 209629 h 502385"/>
                      <a:gd name="connsiteX3" fmla="*/ 118579 w 190977"/>
                      <a:gd name="connsiteY3" fmla="*/ 419258 h 502385"/>
                      <a:gd name="connsiteX4" fmla="*/ 0 w 190977"/>
                      <a:gd name="connsiteY4" fmla="*/ 502385 h 502385"/>
                      <a:gd name="connsiteX5" fmla="*/ 118579 w 190977"/>
                      <a:gd name="connsiteY5" fmla="*/ 209629 h 502385"/>
                      <a:gd name="connsiteX6" fmla="*/ 46180 w 190977"/>
                      <a:gd name="connsiteY6" fmla="*/ 0 h 502385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27817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58814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35136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45285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190068"/>
                      <a:gd name="connsiteY0" fmla="*/ 0 h 594749"/>
                      <a:gd name="connsiteX1" fmla="*/ 127817 w 190068"/>
                      <a:gd name="connsiteY1" fmla="*/ 92364 h 594749"/>
                      <a:gd name="connsiteX2" fmla="*/ 190068 w 190068"/>
                      <a:gd name="connsiteY2" fmla="*/ 301993 h 594749"/>
                      <a:gd name="connsiteX3" fmla="*/ 127817 w 190068"/>
                      <a:gd name="connsiteY3" fmla="*/ 511622 h 594749"/>
                      <a:gd name="connsiteX4" fmla="*/ 9238 w 190068"/>
                      <a:gd name="connsiteY4" fmla="*/ 594749 h 594749"/>
                      <a:gd name="connsiteX5" fmla="*/ 145285 w 190068"/>
                      <a:gd name="connsiteY5" fmla="*/ 301993 h 594749"/>
                      <a:gd name="connsiteX6" fmla="*/ 0 w 190068"/>
                      <a:gd name="connsiteY6" fmla="*/ 0 h 594749"/>
                      <a:gd name="connsiteX0" fmla="*/ 0 w 190068"/>
                      <a:gd name="connsiteY0" fmla="*/ 0 h 594749"/>
                      <a:gd name="connsiteX1" fmla="*/ 127817 w 190068"/>
                      <a:gd name="connsiteY1" fmla="*/ 92364 h 594749"/>
                      <a:gd name="connsiteX2" fmla="*/ 190068 w 190068"/>
                      <a:gd name="connsiteY2" fmla="*/ 301993 h 594749"/>
                      <a:gd name="connsiteX3" fmla="*/ 127817 w 190068"/>
                      <a:gd name="connsiteY3" fmla="*/ 511622 h 594749"/>
                      <a:gd name="connsiteX4" fmla="*/ 22770 w 190068"/>
                      <a:gd name="connsiteY4" fmla="*/ 594749 h 594749"/>
                      <a:gd name="connsiteX5" fmla="*/ 145285 w 190068"/>
                      <a:gd name="connsiteY5" fmla="*/ 301993 h 594749"/>
                      <a:gd name="connsiteX6" fmla="*/ 0 w 190068"/>
                      <a:gd name="connsiteY6" fmla="*/ 0 h 594749"/>
                      <a:gd name="connsiteX0" fmla="*/ 0 w 173153"/>
                      <a:gd name="connsiteY0" fmla="*/ 0 h 594749"/>
                      <a:gd name="connsiteX1" fmla="*/ 110902 w 173153"/>
                      <a:gd name="connsiteY1" fmla="*/ 92364 h 594749"/>
                      <a:gd name="connsiteX2" fmla="*/ 173153 w 173153"/>
                      <a:gd name="connsiteY2" fmla="*/ 301993 h 594749"/>
                      <a:gd name="connsiteX3" fmla="*/ 110902 w 173153"/>
                      <a:gd name="connsiteY3" fmla="*/ 511622 h 594749"/>
                      <a:gd name="connsiteX4" fmla="*/ 5855 w 173153"/>
                      <a:gd name="connsiteY4" fmla="*/ 594749 h 594749"/>
                      <a:gd name="connsiteX5" fmla="*/ 128370 w 173153"/>
                      <a:gd name="connsiteY5" fmla="*/ 301993 h 594749"/>
                      <a:gd name="connsiteX6" fmla="*/ 0 w 173153"/>
                      <a:gd name="connsiteY6" fmla="*/ 0 h 59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3153" h="594749">
                        <a:moveTo>
                          <a:pt x="0" y="0"/>
                        </a:moveTo>
                        <a:lnTo>
                          <a:pt x="110902" y="92364"/>
                        </a:lnTo>
                        <a:lnTo>
                          <a:pt x="173153" y="301993"/>
                        </a:lnTo>
                        <a:lnTo>
                          <a:pt x="110902" y="511622"/>
                        </a:lnTo>
                        <a:lnTo>
                          <a:pt x="5855" y="594749"/>
                        </a:lnTo>
                        <a:lnTo>
                          <a:pt x="128370" y="30199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0" name="箭头: V 形 297">
                    <a:extLst>
                      <a:ext uri="{FF2B5EF4-FFF2-40B4-BE49-F238E27FC236}">
                        <a16:creationId xmlns:a16="http://schemas.microsoft.com/office/drawing/2014/main" id="{55E5DDFF-2A53-14B1-6CEE-0DCCE4A8B2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493017" y="5644291"/>
                    <a:ext cx="120349" cy="305879"/>
                  </a:xfrm>
                  <a:custGeom>
                    <a:avLst/>
                    <a:gdLst>
                      <a:gd name="connsiteX0" fmla="*/ 0 w 144797"/>
                      <a:gd name="connsiteY0" fmla="*/ 0 h 419258"/>
                      <a:gd name="connsiteX1" fmla="*/ 72399 w 144797"/>
                      <a:gd name="connsiteY1" fmla="*/ 0 h 419258"/>
                      <a:gd name="connsiteX2" fmla="*/ 144797 w 144797"/>
                      <a:gd name="connsiteY2" fmla="*/ 209629 h 419258"/>
                      <a:gd name="connsiteX3" fmla="*/ 72399 w 144797"/>
                      <a:gd name="connsiteY3" fmla="*/ 419258 h 419258"/>
                      <a:gd name="connsiteX4" fmla="*/ 0 w 144797"/>
                      <a:gd name="connsiteY4" fmla="*/ 419258 h 419258"/>
                      <a:gd name="connsiteX5" fmla="*/ 72399 w 144797"/>
                      <a:gd name="connsiteY5" fmla="*/ 209629 h 419258"/>
                      <a:gd name="connsiteX6" fmla="*/ 0 w 144797"/>
                      <a:gd name="connsiteY6" fmla="*/ 0 h 419258"/>
                      <a:gd name="connsiteX0" fmla="*/ 46180 w 190977"/>
                      <a:gd name="connsiteY0" fmla="*/ 0 h 502385"/>
                      <a:gd name="connsiteX1" fmla="*/ 118579 w 190977"/>
                      <a:gd name="connsiteY1" fmla="*/ 0 h 502385"/>
                      <a:gd name="connsiteX2" fmla="*/ 190977 w 190977"/>
                      <a:gd name="connsiteY2" fmla="*/ 209629 h 502385"/>
                      <a:gd name="connsiteX3" fmla="*/ 118579 w 190977"/>
                      <a:gd name="connsiteY3" fmla="*/ 419258 h 502385"/>
                      <a:gd name="connsiteX4" fmla="*/ 0 w 190977"/>
                      <a:gd name="connsiteY4" fmla="*/ 502385 h 502385"/>
                      <a:gd name="connsiteX5" fmla="*/ 118579 w 190977"/>
                      <a:gd name="connsiteY5" fmla="*/ 209629 h 502385"/>
                      <a:gd name="connsiteX6" fmla="*/ 46180 w 190977"/>
                      <a:gd name="connsiteY6" fmla="*/ 0 h 502385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27817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58814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35136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45285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190068"/>
                      <a:gd name="connsiteY0" fmla="*/ 0 h 594749"/>
                      <a:gd name="connsiteX1" fmla="*/ 127817 w 190068"/>
                      <a:gd name="connsiteY1" fmla="*/ 92364 h 594749"/>
                      <a:gd name="connsiteX2" fmla="*/ 190068 w 190068"/>
                      <a:gd name="connsiteY2" fmla="*/ 301993 h 594749"/>
                      <a:gd name="connsiteX3" fmla="*/ 127817 w 190068"/>
                      <a:gd name="connsiteY3" fmla="*/ 511622 h 594749"/>
                      <a:gd name="connsiteX4" fmla="*/ 9238 w 190068"/>
                      <a:gd name="connsiteY4" fmla="*/ 594749 h 594749"/>
                      <a:gd name="connsiteX5" fmla="*/ 145285 w 190068"/>
                      <a:gd name="connsiteY5" fmla="*/ 301993 h 594749"/>
                      <a:gd name="connsiteX6" fmla="*/ 0 w 190068"/>
                      <a:gd name="connsiteY6" fmla="*/ 0 h 594749"/>
                      <a:gd name="connsiteX0" fmla="*/ 0 w 190068"/>
                      <a:gd name="connsiteY0" fmla="*/ 0 h 594749"/>
                      <a:gd name="connsiteX1" fmla="*/ 127817 w 190068"/>
                      <a:gd name="connsiteY1" fmla="*/ 92364 h 594749"/>
                      <a:gd name="connsiteX2" fmla="*/ 190068 w 190068"/>
                      <a:gd name="connsiteY2" fmla="*/ 301993 h 594749"/>
                      <a:gd name="connsiteX3" fmla="*/ 127817 w 190068"/>
                      <a:gd name="connsiteY3" fmla="*/ 511622 h 594749"/>
                      <a:gd name="connsiteX4" fmla="*/ 22770 w 190068"/>
                      <a:gd name="connsiteY4" fmla="*/ 594749 h 594749"/>
                      <a:gd name="connsiteX5" fmla="*/ 145285 w 190068"/>
                      <a:gd name="connsiteY5" fmla="*/ 301993 h 594749"/>
                      <a:gd name="connsiteX6" fmla="*/ 0 w 190068"/>
                      <a:gd name="connsiteY6" fmla="*/ 0 h 594749"/>
                      <a:gd name="connsiteX0" fmla="*/ 0 w 173153"/>
                      <a:gd name="connsiteY0" fmla="*/ 0 h 594749"/>
                      <a:gd name="connsiteX1" fmla="*/ 110902 w 173153"/>
                      <a:gd name="connsiteY1" fmla="*/ 92364 h 594749"/>
                      <a:gd name="connsiteX2" fmla="*/ 173153 w 173153"/>
                      <a:gd name="connsiteY2" fmla="*/ 301993 h 594749"/>
                      <a:gd name="connsiteX3" fmla="*/ 110902 w 173153"/>
                      <a:gd name="connsiteY3" fmla="*/ 511622 h 594749"/>
                      <a:gd name="connsiteX4" fmla="*/ 5855 w 173153"/>
                      <a:gd name="connsiteY4" fmla="*/ 594749 h 594749"/>
                      <a:gd name="connsiteX5" fmla="*/ 128370 w 173153"/>
                      <a:gd name="connsiteY5" fmla="*/ 301993 h 594749"/>
                      <a:gd name="connsiteX6" fmla="*/ 0 w 173153"/>
                      <a:gd name="connsiteY6" fmla="*/ 0 h 59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3153" h="594749">
                        <a:moveTo>
                          <a:pt x="0" y="0"/>
                        </a:moveTo>
                        <a:lnTo>
                          <a:pt x="110902" y="92364"/>
                        </a:lnTo>
                        <a:lnTo>
                          <a:pt x="173153" y="301993"/>
                        </a:lnTo>
                        <a:lnTo>
                          <a:pt x="110902" y="511622"/>
                        </a:lnTo>
                        <a:lnTo>
                          <a:pt x="5855" y="594749"/>
                        </a:lnTo>
                        <a:lnTo>
                          <a:pt x="128370" y="30199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935769DF-5229-686F-9CC3-D49E086719F7}"/>
                  </a:ext>
                </a:extLst>
              </p:cNvPr>
              <p:cNvSpPr txBox="1"/>
              <p:nvPr/>
            </p:nvSpPr>
            <p:spPr>
              <a:xfrm>
                <a:off x="6947864" y="6103956"/>
                <a:ext cx="1182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/>
                  <a:t>高级</a:t>
                </a:r>
                <a:r>
                  <a:rPr lang="en-US" altLang="zh-CN" sz="1200" b="1" dirty="0"/>
                  <a:t>RAG</a:t>
                </a:r>
                <a:endParaRPr lang="zh-CN" altLang="en-US" sz="1200" b="1" dirty="0"/>
              </a:p>
            </p:txBody>
          </p:sp>
        </p:grpSp>
        <p:grpSp>
          <p:nvGrpSpPr>
            <p:cNvPr id="338" name="组合 337">
              <a:extLst>
                <a:ext uri="{FF2B5EF4-FFF2-40B4-BE49-F238E27FC236}">
                  <a16:creationId xmlns:a16="http://schemas.microsoft.com/office/drawing/2014/main" id="{B0FED408-6586-0939-0B9E-8F0813806761}"/>
                </a:ext>
              </a:extLst>
            </p:cNvPr>
            <p:cNvGrpSpPr/>
            <p:nvPr/>
          </p:nvGrpSpPr>
          <p:grpSpPr>
            <a:xfrm>
              <a:off x="8151288" y="4021081"/>
              <a:ext cx="1237673" cy="2413166"/>
              <a:chOff x="8292573" y="4022305"/>
              <a:chExt cx="1237673" cy="2413166"/>
            </a:xfrm>
          </p:grpSpPr>
          <p:sp>
            <p:nvSpPr>
              <p:cNvPr id="207" name="矩形: 圆角 206">
                <a:extLst>
                  <a:ext uri="{FF2B5EF4-FFF2-40B4-BE49-F238E27FC236}">
                    <a16:creationId xmlns:a16="http://schemas.microsoft.com/office/drawing/2014/main" id="{F31F7B7B-148C-E270-EC63-48B6C232D3D9}"/>
                  </a:ext>
                </a:extLst>
              </p:cNvPr>
              <p:cNvSpPr/>
              <p:nvPr/>
            </p:nvSpPr>
            <p:spPr>
              <a:xfrm>
                <a:off x="8292573" y="4022305"/>
                <a:ext cx="1237673" cy="2413166"/>
              </a:xfrm>
              <a:prstGeom prst="roundRect">
                <a:avLst/>
              </a:prstGeom>
              <a:solidFill>
                <a:srgbClr val="D3CBF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矩形: 圆角 310">
                <a:extLst>
                  <a:ext uri="{FF2B5EF4-FFF2-40B4-BE49-F238E27FC236}">
                    <a16:creationId xmlns:a16="http://schemas.microsoft.com/office/drawing/2014/main" id="{CE73D6EE-5878-69C2-5262-9C81569FC451}"/>
                  </a:ext>
                </a:extLst>
              </p:cNvPr>
              <p:cNvSpPr/>
              <p:nvPr/>
            </p:nvSpPr>
            <p:spPr>
              <a:xfrm>
                <a:off x="8588628" y="4315587"/>
                <a:ext cx="645563" cy="302062"/>
              </a:xfrm>
              <a:prstGeom prst="roundRect">
                <a:avLst/>
              </a:prstGeom>
              <a:solidFill>
                <a:srgbClr val="FFE8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</a:rPr>
                  <a:t>演示</a:t>
                </a:r>
              </a:p>
            </p:txBody>
          </p:sp>
          <p:sp>
            <p:nvSpPr>
              <p:cNvPr id="312" name="矩形: 圆角 311">
                <a:extLst>
                  <a:ext uri="{FF2B5EF4-FFF2-40B4-BE49-F238E27FC236}">
                    <a16:creationId xmlns:a16="http://schemas.microsoft.com/office/drawing/2014/main" id="{F447E45F-34B5-D185-902D-49D227C701CB}"/>
                  </a:ext>
                </a:extLst>
              </p:cNvPr>
              <p:cNvSpPr/>
              <p:nvPr/>
            </p:nvSpPr>
            <p:spPr>
              <a:xfrm>
                <a:off x="8585333" y="4960983"/>
                <a:ext cx="645563" cy="302062"/>
              </a:xfrm>
              <a:prstGeom prst="roundRect">
                <a:avLst/>
              </a:prstGeom>
              <a:solidFill>
                <a:srgbClr val="FFE8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</a:rPr>
                  <a:t>搜索</a:t>
                </a:r>
              </a:p>
            </p:txBody>
          </p:sp>
          <p:sp>
            <p:nvSpPr>
              <p:cNvPr id="313" name="矩形: 圆角 312">
                <a:extLst>
                  <a:ext uri="{FF2B5EF4-FFF2-40B4-BE49-F238E27FC236}">
                    <a16:creationId xmlns:a16="http://schemas.microsoft.com/office/drawing/2014/main" id="{913EF174-1CB3-F519-285E-E8813B53FE97}"/>
                  </a:ext>
                </a:extLst>
              </p:cNvPr>
              <p:cNvSpPr/>
              <p:nvPr/>
            </p:nvSpPr>
            <p:spPr>
              <a:xfrm>
                <a:off x="8597774" y="5602574"/>
                <a:ext cx="645563" cy="302062"/>
              </a:xfrm>
              <a:prstGeom prst="roundRect">
                <a:avLst/>
              </a:prstGeom>
              <a:solidFill>
                <a:srgbClr val="FFE8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</a:rPr>
                  <a:t>预测</a:t>
                </a:r>
              </a:p>
            </p:txBody>
          </p:sp>
          <p:sp>
            <p:nvSpPr>
              <p:cNvPr id="316" name="箭头: V 形 297">
                <a:extLst>
                  <a:ext uri="{FF2B5EF4-FFF2-40B4-BE49-F238E27FC236}">
                    <a16:creationId xmlns:a16="http://schemas.microsoft.com/office/drawing/2014/main" id="{F255E562-A418-B882-C971-C2B6E9002D96}"/>
                  </a:ext>
                </a:extLst>
              </p:cNvPr>
              <p:cNvSpPr/>
              <p:nvPr/>
            </p:nvSpPr>
            <p:spPr>
              <a:xfrm rot="5400000">
                <a:off x="8847939" y="4634474"/>
                <a:ext cx="120349" cy="305879"/>
              </a:xfrm>
              <a:custGeom>
                <a:avLst/>
                <a:gdLst>
                  <a:gd name="connsiteX0" fmla="*/ 0 w 144797"/>
                  <a:gd name="connsiteY0" fmla="*/ 0 h 419258"/>
                  <a:gd name="connsiteX1" fmla="*/ 72399 w 144797"/>
                  <a:gd name="connsiteY1" fmla="*/ 0 h 419258"/>
                  <a:gd name="connsiteX2" fmla="*/ 144797 w 144797"/>
                  <a:gd name="connsiteY2" fmla="*/ 209629 h 419258"/>
                  <a:gd name="connsiteX3" fmla="*/ 72399 w 144797"/>
                  <a:gd name="connsiteY3" fmla="*/ 419258 h 419258"/>
                  <a:gd name="connsiteX4" fmla="*/ 0 w 144797"/>
                  <a:gd name="connsiteY4" fmla="*/ 419258 h 419258"/>
                  <a:gd name="connsiteX5" fmla="*/ 72399 w 144797"/>
                  <a:gd name="connsiteY5" fmla="*/ 209629 h 419258"/>
                  <a:gd name="connsiteX6" fmla="*/ 0 w 144797"/>
                  <a:gd name="connsiteY6" fmla="*/ 0 h 419258"/>
                  <a:gd name="connsiteX0" fmla="*/ 46180 w 190977"/>
                  <a:gd name="connsiteY0" fmla="*/ 0 h 502385"/>
                  <a:gd name="connsiteX1" fmla="*/ 118579 w 190977"/>
                  <a:gd name="connsiteY1" fmla="*/ 0 h 502385"/>
                  <a:gd name="connsiteX2" fmla="*/ 190977 w 190977"/>
                  <a:gd name="connsiteY2" fmla="*/ 209629 h 502385"/>
                  <a:gd name="connsiteX3" fmla="*/ 118579 w 190977"/>
                  <a:gd name="connsiteY3" fmla="*/ 419258 h 502385"/>
                  <a:gd name="connsiteX4" fmla="*/ 0 w 190977"/>
                  <a:gd name="connsiteY4" fmla="*/ 502385 h 502385"/>
                  <a:gd name="connsiteX5" fmla="*/ 118579 w 190977"/>
                  <a:gd name="connsiteY5" fmla="*/ 209629 h 502385"/>
                  <a:gd name="connsiteX6" fmla="*/ 46180 w 190977"/>
                  <a:gd name="connsiteY6" fmla="*/ 0 h 502385"/>
                  <a:gd name="connsiteX0" fmla="*/ 0 w 200215"/>
                  <a:gd name="connsiteY0" fmla="*/ 0 h 594749"/>
                  <a:gd name="connsiteX1" fmla="*/ 127817 w 200215"/>
                  <a:gd name="connsiteY1" fmla="*/ 92364 h 594749"/>
                  <a:gd name="connsiteX2" fmla="*/ 200215 w 200215"/>
                  <a:gd name="connsiteY2" fmla="*/ 301993 h 594749"/>
                  <a:gd name="connsiteX3" fmla="*/ 127817 w 200215"/>
                  <a:gd name="connsiteY3" fmla="*/ 511622 h 594749"/>
                  <a:gd name="connsiteX4" fmla="*/ 9238 w 200215"/>
                  <a:gd name="connsiteY4" fmla="*/ 594749 h 594749"/>
                  <a:gd name="connsiteX5" fmla="*/ 127817 w 200215"/>
                  <a:gd name="connsiteY5" fmla="*/ 301993 h 594749"/>
                  <a:gd name="connsiteX6" fmla="*/ 0 w 200215"/>
                  <a:gd name="connsiteY6" fmla="*/ 0 h 594749"/>
                  <a:gd name="connsiteX0" fmla="*/ 0 w 200215"/>
                  <a:gd name="connsiteY0" fmla="*/ 0 h 594749"/>
                  <a:gd name="connsiteX1" fmla="*/ 127817 w 200215"/>
                  <a:gd name="connsiteY1" fmla="*/ 92364 h 594749"/>
                  <a:gd name="connsiteX2" fmla="*/ 200215 w 200215"/>
                  <a:gd name="connsiteY2" fmla="*/ 301993 h 594749"/>
                  <a:gd name="connsiteX3" fmla="*/ 127817 w 200215"/>
                  <a:gd name="connsiteY3" fmla="*/ 511622 h 594749"/>
                  <a:gd name="connsiteX4" fmla="*/ 9238 w 200215"/>
                  <a:gd name="connsiteY4" fmla="*/ 594749 h 594749"/>
                  <a:gd name="connsiteX5" fmla="*/ 158814 w 200215"/>
                  <a:gd name="connsiteY5" fmla="*/ 301993 h 594749"/>
                  <a:gd name="connsiteX6" fmla="*/ 0 w 200215"/>
                  <a:gd name="connsiteY6" fmla="*/ 0 h 594749"/>
                  <a:gd name="connsiteX0" fmla="*/ 0 w 200215"/>
                  <a:gd name="connsiteY0" fmla="*/ 0 h 594749"/>
                  <a:gd name="connsiteX1" fmla="*/ 127817 w 200215"/>
                  <a:gd name="connsiteY1" fmla="*/ 92364 h 594749"/>
                  <a:gd name="connsiteX2" fmla="*/ 200215 w 200215"/>
                  <a:gd name="connsiteY2" fmla="*/ 301993 h 594749"/>
                  <a:gd name="connsiteX3" fmla="*/ 127817 w 200215"/>
                  <a:gd name="connsiteY3" fmla="*/ 511622 h 594749"/>
                  <a:gd name="connsiteX4" fmla="*/ 9238 w 200215"/>
                  <a:gd name="connsiteY4" fmla="*/ 594749 h 594749"/>
                  <a:gd name="connsiteX5" fmla="*/ 135136 w 200215"/>
                  <a:gd name="connsiteY5" fmla="*/ 301993 h 594749"/>
                  <a:gd name="connsiteX6" fmla="*/ 0 w 200215"/>
                  <a:gd name="connsiteY6" fmla="*/ 0 h 594749"/>
                  <a:gd name="connsiteX0" fmla="*/ 0 w 200215"/>
                  <a:gd name="connsiteY0" fmla="*/ 0 h 594749"/>
                  <a:gd name="connsiteX1" fmla="*/ 127817 w 200215"/>
                  <a:gd name="connsiteY1" fmla="*/ 92364 h 594749"/>
                  <a:gd name="connsiteX2" fmla="*/ 200215 w 200215"/>
                  <a:gd name="connsiteY2" fmla="*/ 301993 h 594749"/>
                  <a:gd name="connsiteX3" fmla="*/ 127817 w 200215"/>
                  <a:gd name="connsiteY3" fmla="*/ 511622 h 594749"/>
                  <a:gd name="connsiteX4" fmla="*/ 9238 w 200215"/>
                  <a:gd name="connsiteY4" fmla="*/ 594749 h 594749"/>
                  <a:gd name="connsiteX5" fmla="*/ 145285 w 200215"/>
                  <a:gd name="connsiteY5" fmla="*/ 301993 h 594749"/>
                  <a:gd name="connsiteX6" fmla="*/ 0 w 200215"/>
                  <a:gd name="connsiteY6" fmla="*/ 0 h 594749"/>
                  <a:gd name="connsiteX0" fmla="*/ 0 w 190068"/>
                  <a:gd name="connsiteY0" fmla="*/ 0 h 594749"/>
                  <a:gd name="connsiteX1" fmla="*/ 127817 w 190068"/>
                  <a:gd name="connsiteY1" fmla="*/ 92364 h 594749"/>
                  <a:gd name="connsiteX2" fmla="*/ 190068 w 190068"/>
                  <a:gd name="connsiteY2" fmla="*/ 301993 h 594749"/>
                  <a:gd name="connsiteX3" fmla="*/ 127817 w 190068"/>
                  <a:gd name="connsiteY3" fmla="*/ 511622 h 594749"/>
                  <a:gd name="connsiteX4" fmla="*/ 9238 w 190068"/>
                  <a:gd name="connsiteY4" fmla="*/ 594749 h 594749"/>
                  <a:gd name="connsiteX5" fmla="*/ 145285 w 190068"/>
                  <a:gd name="connsiteY5" fmla="*/ 301993 h 594749"/>
                  <a:gd name="connsiteX6" fmla="*/ 0 w 190068"/>
                  <a:gd name="connsiteY6" fmla="*/ 0 h 594749"/>
                  <a:gd name="connsiteX0" fmla="*/ 0 w 190068"/>
                  <a:gd name="connsiteY0" fmla="*/ 0 h 594749"/>
                  <a:gd name="connsiteX1" fmla="*/ 127817 w 190068"/>
                  <a:gd name="connsiteY1" fmla="*/ 92364 h 594749"/>
                  <a:gd name="connsiteX2" fmla="*/ 190068 w 190068"/>
                  <a:gd name="connsiteY2" fmla="*/ 301993 h 594749"/>
                  <a:gd name="connsiteX3" fmla="*/ 127817 w 190068"/>
                  <a:gd name="connsiteY3" fmla="*/ 511622 h 594749"/>
                  <a:gd name="connsiteX4" fmla="*/ 22770 w 190068"/>
                  <a:gd name="connsiteY4" fmla="*/ 594749 h 594749"/>
                  <a:gd name="connsiteX5" fmla="*/ 145285 w 190068"/>
                  <a:gd name="connsiteY5" fmla="*/ 301993 h 594749"/>
                  <a:gd name="connsiteX6" fmla="*/ 0 w 190068"/>
                  <a:gd name="connsiteY6" fmla="*/ 0 h 594749"/>
                  <a:gd name="connsiteX0" fmla="*/ 0 w 173153"/>
                  <a:gd name="connsiteY0" fmla="*/ 0 h 594749"/>
                  <a:gd name="connsiteX1" fmla="*/ 110902 w 173153"/>
                  <a:gd name="connsiteY1" fmla="*/ 92364 h 594749"/>
                  <a:gd name="connsiteX2" fmla="*/ 173153 w 173153"/>
                  <a:gd name="connsiteY2" fmla="*/ 301993 h 594749"/>
                  <a:gd name="connsiteX3" fmla="*/ 110902 w 173153"/>
                  <a:gd name="connsiteY3" fmla="*/ 511622 h 594749"/>
                  <a:gd name="connsiteX4" fmla="*/ 5855 w 173153"/>
                  <a:gd name="connsiteY4" fmla="*/ 594749 h 594749"/>
                  <a:gd name="connsiteX5" fmla="*/ 128370 w 173153"/>
                  <a:gd name="connsiteY5" fmla="*/ 301993 h 594749"/>
                  <a:gd name="connsiteX6" fmla="*/ 0 w 173153"/>
                  <a:gd name="connsiteY6" fmla="*/ 0 h 594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153" h="594749">
                    <a:moveTo>
                      <a:pt x="0" y="0"/>
                    </a:moveTo>
                    <a:lnTo>
                      <a:pt x="110902" y="92364"/>
                    </a:lnTo>
                    <a:lnTo>
                      <a:pt x="173153" y="301993"/>
                    </a:lnTo>
                    <a:lnTo>
                      <a:pt x="110902" y="511622"/>
                    </a:lnTo>
                    <a:lnTo>
                      <a:pt x="5855" y="594749"/>
                    </a:lnTo>
                    <a:lnTo>
                      <a:pt x="128370" y="3019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箭头: V 形 297">
                <a:extLst>
                  <a:ext uri="{FF2B5EF4-FFF2-40B4-BE49-F238E27FC236}">
                    <a16:creationId xmlns:a16="http://schemas.microsoft.com/office/drawing/2014/main" id="{5F532329-208A-0C43-9CDB-E47294294651}"/>
                  </a:ext>
                </a:extLst>
              </p:cNvPr>
              <p:cNvSpPr/>
              <p:nvPr/>
            </p:nvSpPr>
            <p:spPr>
              <a:xfrm rot="5400000">
                <a:off x="8847939" y="5284000"/>
                <a:ext cx="120349" cy="305879"/>
              </a:xfrm>
              <a:custGeom>
                <a:avLst/>
                <a:gdLst>
                  <a:gd name="connsiteX0" fmla="*/ 0 w 144797"/>
                  <a:gd name="connsiteY0" fmla="*/ 0 h 419258"/>
                  <a:gd name="connsiteX1" fmla="*/ 72399 w 144797"/>
                  <a:gd name="connsiteY1" fmla="*/ 0 h 419258"/>
                  <a:gd name="connsiteX2" fmla="*/ 144797 w 144797"/>
                  <a:gd name="connsiteY2" fmla="*/ 209629 h 419258"/>
                  <a:gd name="connsiteX3" fmla="*/ 72399 w 144797"/>
                  <a:gd name="connsiteY3" fmla="*/ 419258 h 419258"/>
                  <a:gd name="connsiteX4" fmla="*/ 0 w 144797"/>
                  <a:gd name="connsiteY4" fmla="*/ 419258 h 419258"/>
                  <a:gd name="connsiteX5" fmla="*/ 72399 w 144797"/>
                  <a:gd name="connsiteY5" fmla="*/ 209629 h 419258"/>
                  <a:gd name="connsiteX6" fmla="*/ 0 w 144797"/>
                  <a:gd name="connsiteY6" fmla="*/ 0 h 419258"/>
                  <a:gd name="connsiteX0" fmla="*/ 46180 w 190977"/>
                  <a:gd name="connsiteY0" fmla="*/ 0 h 502385"/>
                  <a:gd name="connsiteX1" fmla="*/ 118579 w 190977"/>
                  <a:gd name="connsiteY1" fmla="*/ 0 h 502385"/>
                  <a:gd name="connsiteX2" fmla="*/ 190977 w 190977"/>
                  <a:gd name="connsiteY2" fmla="*/ 209629 h 502385"/>
                  <a:gd name="connsiteX3" fmla="*/ 118579 w 190977"/>
                  <a:gd name="connsiteY3" fmla="*/ 419258 h 502385"/>
                  <a:gd name="connsiteX4" fmla="*/ 0 w 190977"/>
                  <a:gd name="connsiteY4" fmla="*/ 502385 h 502385"/>
                  <a:gd name="connsiteX5" fmla="*/ 118579 w 190977"/>
                  <a:gd name="connsiteY5" fmla="*/ 209629 h 502385"/>
                  <a:gd name="connsiteX6" fmla="*/ 46180 w 190977"/>
                  <a:gd name="connsiteY6" fmla="*/ 0 h 502385"/>
                  <a:gd name="connsiteX0" fmla="*/ 0 w 200215"/>
                  <a:gd name="connsiteY0" fmla="*/ 0 h 594749"/>
                  <a:gd name="connsiteX1" fmla="*/ 127817 w 200215"/>
                  <a:gd name="connsiteY1" fmla="*/ 92364 h 594749"/>
                  <a:gd name="connsiteX2" fmla="*/ 200215 w 200215"/>
                  <a:gd name="connsiteY2" fmla="*/ 301993 h 594749"/>
                  <a:gd name="connsiteX3" fmla="*/ 127817 w 200215"/>
                  <a:gd name="connsiteY3" fmla="*/ 511622 h 594749"/>
                  <a:gd name="connsiteX4" fmla="*/ 9238 w 200215"/>
                  <a:gd name="connsiteY4" fmla="*/ 594749 h 594749"/>
                  <a:gd name="connsiteX5" fmla="*/ 127817 w 200215"/>
                  <a:gd name="connsiteY5" fmla="*/ 301993 h 594749"/>
                  <a:gd name="connsiteX6" fmla="*/ 0 w 200215"/>
                  <a:gd name="connsiteY6" fmla="*/ 0 h 594749"/>
                  <a:gd name="connsiteX0" fmla="*/ 0 w 200215"/>
                  <a:gd name="connsiteY0" fmla="*/ 0 h 594749"/>
                  <a:gd name="connsiteX1" fmla="*/ 127817 w 200215"/>
                  <a:gd name="connsiteY1" fmla="*/ 92364 h 594749"/>
                  <a:gd name="connsiteX2" fmla="*/ 200215 w 200215"/>
                  <a:gd name="connsiteY2" fmla="*/ 301993 h 594749"/>
                  <a:gd name="connsiteX3" fmla="*/ 127817 w 200215"/>
                  <a:gd name="connsiteY3" fmla="*/ 511622 h 594749"/>
                  <a:gd name="connsiteX4" fmla="*/ 9238 w 200215"/>
                  <a:gd name="connsiteY4" fmla="*/ 594749 h 594749"/>
                  <a:gd name="connsiteX5" fmla="*/ 158814 w 200215"/>
                  <a:gd name="connsiteY5" fmla="*/ 301993 h 594749"/>
                  <a:gd name="connsiteX6" fmla="*/ 0 w 200215"/>
                  <a:gd name="connsiteY6" fmla="*/ 0 h 594749"/>
                  <a:gd name="connsiteX0" fmla="*/ 0 w 200215"/>
                  <a:gd name="connsiteY0" fmla="*/ 0 h 594749"/>
                  <a:gd name="connsiteX1" fmla="*/ 127817 w 200215"/>
                  <a:gd name="connsiteY1" fmla="*/ 92364 h 594749"/>
                  <a:gd name="connsiteX2" fmla="*/ 200215 w 200215"/>
                  <a:gd name="connsiteY2" fmla="*/ 301993 h 594749"/>
                  <a:gd name="connsiteX3" fmla="*/ 127817 w 200215"/>
                  <a:gd name="connsiteY3" fmla="*/ 511622 h 594749"/>
                  <a:gd name="connsiteX4" fmla="*/ 9238 w 200215"/>
                  <a:gd name="connsiteY4" fmla="*/ 594749 h 594749"/>
                  <a:gd name="connsiteX5" fmla="*/ 135136 w 200215"/>
                  <a:gd name="connsiteY5" fmla="*/ 301993 h 594749"/>
                  <a:gd name="connsiteX6" fmla="*/ 0 w 200215"/>
                  <a:gd name="connsiteY6" fmla="*/ 0 h 594749"/>
                  <a:gd name="connsiteX0" fmla="*/ 0 w 200215"/>
                  <a:gd name="connsiteY0" fmla="*/ 0 h 594749"/>
                  <a:gd name="connsiteX1" fmla="*/ 127817 w 200215"/>
                  <a:gd name="connsiteY1" fmla="*/ 92364 h 594749"/>
                  <a:gd name="connsiteX2" fmla="*/ 200215 w 200215"/>
                  <a:gd name="connsiteY2" fmla="*/ 301993 h 594749"/>
                  <a:gd name="connsiteX3" fmla="*/ 127817 w 200215"/>
                  <a:gd name="connsiteY3" fmla="*/ 511622 h 594749"/>
                  <a:gd name="connsiteX4" fmla="*/ 9238 w 200215"/>
                  <a:gd name="connsiteY4" fmla="*/ 594749 h 594749"/>
                  <a:gd name="connsiteX5" fmla="*/ 145285 w 200215"/>
                  <a:gd name="connsiteY5" fmla="*/ 301993 h 594749"/>
                  <a:gd name="connsiteX6" fmla="*/ 0 w 200215"/>
                  <a:gd name="connsiteY6" fmla="*/ 0 h 594749"/>
                  <a:gd name="connsiteX0" fmla="*/ 0 w 190068"/>
                  <a:gd name="connsiteY0" fmla="*/ 0 h 594749"/>
                  <a:gd name="connsiteX1" fmla="*/ 127817 w 190068"/>
                  <a:gd name="connsiteY1" fmla="*/ 92364 h 594749"/>
                  <a:gd name="connsiteX2" fmla="*/ 190068 w 190068"/>
                  <a:gd name="connsiteY2" fmla="*/ 301993 h 594749"/>
                  <a:gd name="connsiteX3" fmla="*/ 127817 w 190068"/>
                  <a:gd name="connsiteY3" fmla="*/ 511622 h 594749"/>
                  <a:gd name="connsiteX4" fmla="*/ 9238 w 190068"/>
                  <a:gd name="connsiteY4" fmla="*/ 594749 h 594749"/>
                  <a:gd name="connsiteX5" fmla="*/ 145285 w 190068"/>
                  <a:gd name="connsiteY5" fmla="*/ 301993 h 594749"/>
                  <a:gd name="connsiteX6" fmla="*/ 0 w 190068"/>
                  <a:gd name="connsiteY6" fmla="*/ 0 h 594749"/>
                  <a:gd name="connsiteX0" fmla="*/ 0 w 190068"/>
                  <a:gd name="connsiteY0" fmla="*/ 0 h 594749"/>
                  <a:gd name="connsiteX1" fmla="*/ 127817 w 190068"/>
                  <a:gd name="connsiteY1" fmla="*/ 92364 h 594749"/>
                  <a:gd name="connsiteX2" fmla="*/ 190068 w 190068"/>
                  <a:gd name="connsiteY2" fmla="*/ 301993 h 594749"/>
                  <a:gd name="connsiteX3" fmla="*/ 127817 w 190068"/>
                  <a:gd name="connsiteY3" fmla="*/ 511622 h 594749"/>
                  <a:gd name="connsiteX4" fmla="*/ 22770 w 190068"/>
                  <a:gd name="connsiteY4" fmla="*/ 594749 h 594749"/>
                  <a:gd name="connsiteX5" fmla="*/ 145285 w 190068"/>
                  <a:gd name="connsiteY5" fmla="*/ 301993 h 594749"/>
                  <a:gd name="connsiteX6" fmla="*/ 0 w 190068"/>
                  <a:gd name="connsiteY6" fmla="*/ 0 h 594749"/>
                  <a:gd name="connsiteX0" fmla="*/ 0 w 173153"/>
                  <a:gd name="connsiteY0" fmla="*/ 0 h 594749"/>
                  <a:gd name="connsiteX1" fmla="*/ 110902 w 173153"/>
                  <a:gd name="connsiteY1" fmla="*/ 92364 h 594749"/>
                  <a:gd name="connsiteX2" fmla="*/ 173153 w 173153"/>
                  <a:gd name="connsiteY2" fmla="*/ 301993 h 594749"/>
                  <a:gd name="connsiteX3" fmla="*/ 110902 w 173153"/>
                  <a:gd name="connsiteY3" fmla="*/ 511622 h 594749"/>
                  <a:gd name="connsiteX4" fmla="*/ 5855 w 173153"/>
                  <a:gd name="connsiteY4" fmla="*/ 594749 h 594749"/>
                  <a:gd name="connsiteX5" fmla="*/ 128370 w 173153"/>
                  <a:gd name="connsiteY5" fmla="*/ 301993 h 594749"/>
                  <a:gd name="connsiteX6" fmla="*/ 0 w 173153"/>
                  <a:gd name="connsiteY6" fmla="*/ 0 h 594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153" h="594749">
                    <a:moveTo>
                      <a:pt x="0" y="0"/>
                    </a:moveTo>
                    <a:lnTo>
                      <a:pt x="110902" y="92364"/>
                    </a:lnTo>
                    <a:lnTo>
                      <a:pt x="173153" y="301993"/>
                    </a:lnTo>
                    <a:lnTo>
                      <a:pt x="110902" y="511622"/>
                    </a:lnTo>
                    <a:lnTo>
                      <a:pt x="5855" y="594749"/>
                    </a:lnTo>
                    <a:lnTo>
                      <a:pt x="128370" y="3019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C7701706-A457-7983-FD79-3778F2D7FA0E}"/>
                  </a:ext>
                </a:extLst>
              </p:cNvPr>
              <p:cNvSpPr txBox="1"/>
              <p:nvPr/>
            </p:nvSpPr>
            <p:spPr>
              <a:xfrm>
                <a:off x="8329399" y="6137334"/>
                <a:ext cx="1182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DSP</a:t>
                </a:r>
                <a:r>
                  <a:rPr lang="en-US" altLang="zh-CN" sz="1200" b="1" baseline="30000" dirty="0"/>
                  <a:t>[8]</a:t>
                </a:r>
                <a:endParaRPr lang="zh-CN" altLang="en-US" sz="1200" b="1" baseline="30000" dirty="0"/>
              </a:p>
            </p:txBody>
          </p:sp>
        </p:grpSp>
        <p:grpSp>
          <p:nvGrpSpPr>
            <p:cNvPr id="341" name="组合 340">
              <a:extLst>
                <a:ext uri="{FF2B5EF4-FFF2-40B4-BE49-F238E27FC236}">
                  <a16:creationId xmlns:a16="http://schemas.microsoft.com/office/drawing/2014/main" id="{48543ED9-1797-003E-3619-E3CF7080FEA7}"/>
                </a:ext>
              </a:extLst>
            </p:cNvPr>
            <p:cNvGrpSpPr/>
            <p:nvPr/>
          </p:nvGrpSpPr>
          <p:grpSpPr>
            <a:xfrm>
              <a:off x="9509672" y="4031726"/>
              <a:ext cx="1268821" cy="2413167"/>
              <a:chOff x="9509672" y="4031726"/>
              <a:chExt cx="1268821" cy="2413167"/>
            </a:xfrm>
          </p:grpSpPr>
          <p:sp>
            <p:nvSpPr>
              <p:cNvPr id="322" name="矩形: 圆角 321">
                <a:extLst>
                  <a:ext uri="{FF2B5EF4-FFF2-40B4-BE49-F238E27FC236}">
                    <a16:creationId xmlns:a16="http://schemas.microsoft.com/office/drawing/2014/main" id="{CD31D21B-321D-7D7C-8FE6-290B873077DA}"/>
                  </a:ext>
                </a:extLst>
              </p:cNvPr>
              <p:cNvSpPr/>
              <p:nvPr/>
            </p:nvSpPr>
            <p:spPr>
              <a:xfrm>
                <a:off x="9514976" y="4031726"/>
                <a:ext cx="1263517" cy="2413167"/>
              </a:xfrm>
              <a:prstGeom prst="roundRect">
                <a:avLst/>
              </a:prstGeom>
              <a:solidFill>
                <a:srgbClr val="D3CBF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B1223C04-A373-270E-1954-AE4505D8F56C}"/>
                  </a:ext>
                </a:extLst>
              </p:cNvPr>
              <p:cNvSpPr txBox="1"/>
              <p:nvPr/>
            </p:nvSpPr>
            <p:spPr>
              <a:xfrm>
                <a:off x="9509672" y="6141607"/>
                <a:ext cx="12688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ITER-RETGEN</a:t>
                </a:r>
                <a:r>
                  <a:rPr lang="en-US" altLang="zh-CN" sz="1200" b="1" baseline="30000" dirty="0"/>
                  <a:t>[9]</a:t>
                </a:r>
                <a:endParaRPr lang="zh-CN" altLang="en-US" sz="1200" b="1" baseline="30000" dirty="0"/>
              </a:p>
            </p:txBody>
          </p:sp>
          <p:grpSp>
            <p:nvGrpSpPr>
              <p:cNvPr id="340" name="组合 339">
                <a:extLst>
                  <a:ext uri="{FF2B5EF4-FFF2-40B4-BE49-F238E27FC236}">
                    <a16:creationId xmlns:a16="http://schemas.microsoft.com/office/drawing/2014/main" id="{149B6558-92AF-5BA8-B2D4-D7F1693EB086}"/>
                  </a:ext>
                </a:extLst>
              </p:cNvPr>
              <p:cNvGrpSpPr/>
              <p:nvPr/>
            </p:nvGrpSpPr>
            <p:grpSpPr>
              <a:xfrm>
                <a:off x="9811031" y="4148547"/>
                <a:ext cx="655103" cy="1910832"/>
                <a:chOff x="9811031" y="4148547"/>
                <a:chExt cx="655103" cy="1910832"/>
              </a:xfrm>
            </p:grpSpPr>
            <p:grpSp>
              <p:nvGrpSpPr>
                <p:cNvPr id="323" name="组合 322">
                  <a:extLst>
                    <a:ext uri="{FF2B5EF4-FFF2-40B4-BE49-F238E27FC236}">
                      <a16:creationId xmlns:a16="http://schemas.microsoft.com/office/drawing/2014/main" id="{B044AB6F-78E5-6BD6-4396-34D91DDDDA01}"/>
                    </a:ext>
                  </a:extLst>
                </p:cNvPr>
                <p:cNvGrpSpPr/>
                <p:nvPr/>
              </p:nvGrpSpPr>
              <p:grpSpPr>
                <a:xfrm>
                  <a:off x="9811031" y="4148547"/>
                  <a:ext cx="655103" cy="1910832"/>
                  <a:chOff x="7227503" y="4305375"/>
                  <a:chExt cx="655103" cy="1910832"/>
                </a:xfrm>
              </p:grpSpPr>
              <p:sp>
                <p:nvSpPr>
                  <p:cNvPr id="324" name="矩形: 圆角 323">
                    <a:extLst>
                      <a:ext uri="{FF2B5EF4-FFF2-40B4-BE49-F238E27FC236}">
                        <a16:creationId xmlns:a16="http://schemas.microsoft.com/office/drawing/2014/main" id="{43651955-581D-6988-225C-3D6DD66F7F75}"/>
                      </a:ext>
                    </a:extLst>
                  </p:cNvPr>
                  <p:cNvSpPr/>
                  <p:nvPr/>
                </p:nvSpPr>
                <p:spPr>
                  <a:xfrm>
                    <a:off x="7227503" y="4838131"/>
                    <a:ext cx="645563" cy="302062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读取</a:t>
                    </a:r>
                  </a:p>
                </p:txBody>
              </p:sp>
              <p:sp>
                <p:nvSpPr>
                  <p:cNvPr id="325" name="矩形: 圆角 324">
                    <a:extLst>
                      <a:ext uri="{FF2B5EF4-FFF2-40B4-BE49-F238E27FC236}">
                        <a16:creationId xmlns:a16="http://schemas.microsoft.com/office/drawing/2014/main" id="{3DFF4E35-9000-89D6-D92F-BED2BC122E4B}"/>
                      </a:ext>
                    </a:extLst>
                  </p:cNvPr>
                  <p:cNvSpPr/>
                  <p:nvPr/>
                </p:nvSpPr>
                <p:spPr>
                  <a:xfrm>
                    <a:off x="7227503" y="4305375"/>
                    <a:ext cx="645563" cy="302062"/>
                  </a:xfrm>
                  <a:prstGeom prst="roundRect">
                    <a:avLst/>
                  </a:prstGeom>
                  <a:solidFill>
                    <a:srgbClr val="FBE3D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检索</a:t>
                    </a:r>
                  </a:p>
                </p:txBody>
              </p:sp>
              <p:sp>
                <p:nvSpPr>
                  <p:cNvPr id="326" name="矩形: 圆角 325">
                    <a:extLst>
                      <a:ext uri="{FF2B5EF4-FFF2-40B4-BE49-F238E27FC236}">
                        <a16:creationId xmlns:a16="http://schemas.microsoft.com/office/drawing/2014/main" id="{2B6F082A-0094-3977-4535-B7831BF42B54}"/>
                      </a:ext>
                    </a:extLst>
                  </p:cNvPr>
                  <p:cNvSpPr/>
                  <p:nvPr/>
                </p:nvSpPr>
                <p:spPr>
                  <a:xfrm>
                    <a:off x="7234031" y="5376138"/>
                    <a:ext cx="645563" cy="302062"/>
                  </a:xfrm>
                  <a:prstGeom prst="roundRect">
                    <a:avLst/>
                  </a:prstGeom>
                  <a:solidFill>
                    <a:srgbClr val="FBE3D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检索</a:t>
                    </a:r>
                  </a:p>
                </p:txBody>
              </p:sp>
              <p:sp>
                <p:nvSpPr>
                  <p:cNvPr id="327" name="矩形: 圆角 326">
                    <a:extLst>
                      <a:ext uri="{FF2B5EF4-FFF2-40B4-BE49-F238E27FC236}">
                        <a16:creationId xmlns:a16="http://schemas.microsoft.com/office/drawing/2014/main" id="{448F6849-8FF1-40B2-FF7F-FC1ADE7A6426}"/>
                      </a:ext>
                    </a:extLst>
                  </p:cNvPr>
                  <p:cNvSpPr/>
                  <p:nvPr/>
                </p:nvSpPr>
                <p:spPr>
                  <a:xfrm>
                    <a:off x="7237043" y="5914145"/>
                    <a:ext cx="645563" cy="302062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读取</a:t>
                    </a:r>
                  </a:p>
                </p:txBody>
              </p:sp>
              <p:sp>
                <p:nvSpPr>
                  <p:cNvPr id="328" name="箭头: V 形 297">
                    <a:extLst>
                      <a:ext uri="{FF2B5EF4-FFF2-40B4-BE49-F238E27FC236}">
                        <a16:creationId xmlns:a16="http://schemas.microsoft.com/office/drawing/2014/main" id="{8808C149-FFA4-0CD4-09A3-55C7468A92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496637" y="4540103"/>
                    <a:ext cx="120349" cy="305879"/>
                  </a:xfrm>
                  <a:custGeom>
                    <a:avLst/>
                    <a:gdLst>
                      <a:gd name="connsiteX0" fmla="*/ 0 w 144797"/>
                      <a:gd name="connsiteY0" fmla="*/ 0 h 419258"/>
                      <a:gd name="connsiteX1" fmla="*/ 72399 w 144797"/>
                      <a:gd name="connsiteY1" fmla="*/ 0 h 419258"/>
                      <a:gd name="connsiteX2" fmla="*/ 144797 w 144797"/>
                      <a:gd name="connsiteY2" fmla="*/ 209629 h 419258"/>
                      <a:gd name="connsiteX3" fmla="*/ 72399 w 144797"/>
                      <a:gd name="connsiteY3" fmla="*/ 419258 h 419258"/>
                      <a:gd name="connsiteX4" fmla="*/ 0 w 144797"/>
                      <a:gd name="connsiteY4" fmla="*/ 419258 h 419258"/>
                      <a:gd name="connsiteX5" fmla="*/ 72399 w 144797"/>
                      <a:gd name="connsiteY5" fmla="*/ 209629 h 419258"/>
                      <a:gd name="connsiteX6" fmla="*/ 0 w 144797"/>
                      <a:gd name="connsiteY6" fmla="*/ 0 h 419258"/>
                      <a:gd name="connsiteX0" fmla="*/ 46180 w 190977"/>
                      <a:gd name="connsiteY0" fmla="*/ 0 h 502385"/>
                      <a:gd name="connsiteX1" fmla="*/ 118579 w 190977"/>
                      <a:gd name="connsiteY1" fmla="*/ 0 h 502385"/>
                      <a:gd name="connsiteX2" fmla="*/ 190977 w 190977"/>
                      <a:gd name="connsiteY2" fmla="*/ 209629 h 502385"/>
                      <a:gd name="connsiteX3" fmla="*/ 118579 w 190977"/>
                      <a:gd name="connsiteY3" fmla="*/ 419258 h 502385"/>
                      <a:gd name="connsiteX4" fmla="*/ 0 w 190977"/>
                      <a:gd name="connsiteY4" fmla="*/ 502385 h 502385"/>
                      <a:gd name="connsiteX5" fmla="*/ 118579 w 190977"/>
                      <a:gd name="connsiteY5" fmla="*/ 209629 h 502385"/>
                      <a:gd name="connsiteX6" fmla="*/ 46180 w 190977"/>
                      <a:gd name="connsiteY6" fmla="*/ 0 h 502385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27817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58814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35136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45285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190068"/>
                      <a:gd name="connsiteY0" fmla="*/ 0 h 594749"/>
                      <a:gd name="connsiteX1" fmla="*/ 127817 w 190068"/>
                      <a:gd name="connsiteY1" fmla="*/ 92364 h 594749"/>
                      <a:gd name="connsiteX2" fmla="*/ 190068 w 190068"/>
                      <a:gd name="connsiteY2" fmla="*/ 301993 h 594749"/>
                      <a:gd name="connsiteX3" fmla="*/ 127817 w 190068"/>
                      <a:gd name="connsiteY3" fmla="*/ 511622 h 594749"/>
                      <a:gd name="connsiteX4" fmla="*/ 9238 w 190068"/>
                      <a:gd name="connsiteY4" fmla="*/ 594749 h 594749"/>
                      <a:gd name="connsiteX5" fmla="*/ 145285 w 190068"/>
                      <a:gd name="connsiteY5" fmla="*/ 301993 h 594749"/>
                      <a:gd name="connsiteX6" fmla="*/ 0 w 190068"/>
                      <a:gd name="connsiteY6" fmla="*/ 0 h 594749"/>
                      <a:gd name="connsiteX0" fmla="*/ 0 w 190068"/>
                      <a:gd name="connsiteY0" fmla="*/ 0 h 594749"/>
                      <a:gd name="connsiteX1" fmla="*/ 127817 w 190068"/>
                      <a:gd name="connsiteY1" fmla="*/ 92364 h 594749"/>
                      <a:gd name="connsiteX2" fmla="*/ 190068 w 190068"/>
                      <a:gd name="connsiteY2" fmla="*/ 301993 h 594749"/>
                      <a:gd name="connsiteX3" fmla="*/ 127817 w 190068"/>
                      <a:gd name="connsiteY3" fmla="*/ 511622 h 594749"/>
                      <a:gd name="connsiteX4" fmla="*/ 22770 w 190068"/>
                      <a:gd name="connsiteY4" fmla="*/ 594749 h 594749"/>
                      <a:gd name="connsiteX5" fmla="*/ 145285 w 190068"/>
                      <a:gd name="connsiteY5" fmla="*/ 301993 h 594749"/>
                      <a:gd name="connsiteX6" fmla="*/ 0 w 190068"/>
                      <a:gd name="connsiteY6" fmla="*/ 0 h 594749"/>
                      <a:gd name="connsiteX0" fmla="*/ 0 w 173153"/>
                      <a:gd name="connsiteY0" fmla="*/ 0 h 594749"/>
                      <a:gd name="connsiteX1" fmla="*/ 110902 w 173153"/>
                      <a:gd name="connsiteY1" fmla="*/ 92364 h 594749"/>
                      <a:gd name="connsiteX2" fmla="*/ 173153 w 173153"/>
                      <a:gd name="connsiteY2" fmla="*/ 301993 h 594749"/>
                      <a:gd name="connsiteX3" fmla="*/ 110902 w 173153"/>
                      <a:gd name="connsiteY3" fmla="*/ 511622 h 594749"/>
                      <a:gd name="connsiteX4" fmla="*/ 5855 w 173153"/>
                      <a:gd name="connsiteY4" fmla="*/ 594749 h 594749"/>
                      <a:gd name="connsiteX5" fmla="*/ 128370 w 173153"/>
                      <a:gd name="connsiteY5" fmla="*/ 301993 h 594749"/>
                      <a:gd name="connsiteX6" fmla="*/ 0 w 173153"/>
                      <a:gd name="connsiteY6" fmla="*/ 0 h 59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3153" h="594749">
                        <a:moveTo>
                          <a:pt x="0" y="0"/>
                        </a:moveTo>
                        <a:lnTo>
                          <a:pt x="110902" y="92364"/>
                        </a:lnTo>
                        <a:lnTo>
                          <a:pt x="173153" y="301993"/>
                        </a:lnTo>
                        <a:lnTo>
                          <a:pt x="110902" y="511622"/>
                        </a:lnTo>
                        <a:lnTo>
                          <a:pt x="5855" y="594749"/>
                        </a:lnTo>
                        <a:lnTo>
                          <a:pt x="128370" y="30199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9" name="箭头: V 形 297">
                    <a:extLst>
                      <a:ext uri="{FF2B5EF4-FFF2-40B4-BE49-F238E27FC236}">
                        <a16:creationId xmlns:a16="http://schemas.microsoft.com/office/drawing/2014/main" id="{6AD87933-4BE0-1DB6-9B8D-22ACC493E66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496638" y="5090452"/>
                    <a:ext cx="120349" cy="305879"/>
                  </a:xfrm>
                  <a:custGeom>
                    <a:avLst/>
                    <a:gdLst>
                      <a:gd name="connsiteX0" fmla="*/ 0 w 144797"/>
                      <a:gd name="connsiteY0" fmla="*/ 0 h 419258"/>
                      <a:gd name="connsiteX1" fmla="*/ 72399 w 144797"/>
                      <a:gd name="connsiteY1" fmla="*/ 0 h 419258"/>
                      <a:gd name="connsiteX2" fmla="*/ 144797 w 144797"/>
                      <a:gd name="connsiteY2" fmla="*/ 209629 h 419258"/>
                      <a:gd name="connsiteX3" fmla="*/ 72399 w 144797"/>
                      <a:gd name="connsiteY3" fmla="*/ 419258 h 419258"/>
                      <a:gd name="connsiteX4" fmla="*/ 0 w 144797"/>
                      <a:gd name="connsiteY4" fmla="*/ 419258 h 419258"/>
                      <a:gd name="connsiteX5" fmla="*/ 72399 w 144797"/>
                      <a:gd name="connsiteY5" fmla="*/ 209629 h 419258"/>
                      <a:gd name="connsiteX6" fmla="*/ 0 w 144797"/>
                      <a:gd name="connsiteY6" fmla="*/ 0 h 419258"/>
                      <a:gd name="connsiteX0" fmla="*/ 46180 w 190977"/>
                      <a:gd name="connsiteY0" fmla="*/ 0 h 502385"/>
                      <a:gd name="connsiteX1" fmla="*/ 118579 w 190977"/>
                      <a:gd name="connsiteY1" fmla="*/ 0 h 502385"/>
                      <a:gd name="connsiteX2" fmla="*/ 190977 w 190977"/>
                      <a:gd name="connsiteY2" fmla="*/ 209629 h 502385"/>
                      <a:gd name="connsiteX3" fmla="*/ 118579 w 190977"/>
                      <a:gd name="connsiteY3" fmla="*/ 419258 h 502385"/>
                      <a:gd name="connsiteX4" fmla="*/ 0 w 190977"/>
                      <a:gd name="connsiteY4" fmla="*/ 502385 h 502385"/>
                      <a:gd name="connsiteX5" fmla="*/ 118579 w 190977"/>
                      <a:gd name="connsiteY5" fmla="*/ 209629 h 502385"/>
                      <a:gd name="connsiteX6" fmla="*/ 46180 w 190977"/>
                      <a:gd name="connsiteY6" fmla="*/ 0 h 502385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27817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58814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35136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45285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190068"/>
                      <a:gd name="connsiteY0" fmla="*/ 0 h 594749"/>
                      <a:gd name="connsiteX1" fmla="*/ 127817 w 190068"/>
                      <a:gd name="connsiteY1" fmla="*/ 92364 h 594749"/>
                      <a:gd name="connsiteX2" fmla="*/ 190068 w 190068"/>
                      <a:gd name="connsiteY2" fmla="*/ 301993 h 594749"/>
                      <a:gd name="connsiteX3" fmla="*/ 127817 w 190068"/>
                      <a:gd name="connsiteY3" fmla="*/ 511622 h 594749"/>
                      <a:gd name="connsiteX4" fmla="*/ 9238 w 190068"/>
                      <a:gd name="connsiteY4" fmla="*/ 594749 h 594749"/>
                      <a:gd name="connsiteX5" fmla="*/ 145285 w 190068"/>
                      <a:gd name="connsiteY5" fmla="*/ 301993 h 594749"/>
                      <a:gd name="connsiteX6" fmla="*/ 0 w 190068"/>
                      <a:gd name="connsiteY6" fmla="*/ 0 h 594749"/>
                      <a:gd name="connsiteX0" fmla="*/ 0 w 190068"/>
                      <a:gd name="connsiteY0" fmla="*/ 0 h 594749"/>
                      <a:gd name="connsiteX1" fmla="*/ 127817 w 190068"/>
                      <a:gd name="connsiteY1" fmla="*/ 92364 h 594749"/>
                      <a:gd name="connsiteX2" fmla="*/ 190068 w 190068"/>
                      <a:gd name="connsiteY2" fmla="*/ 301993 h 594749"/>
                      <a:gd name="connsiteX3" fmla="*/ 127817 w 190068"/>
                      <a:gd name="connsiteY3" fmla="*/ 511622 h 594749"/>
                      <a:gd name="connsiteX4" fmla="*/ 22770 w 190068"/>
                      <a:gd name="connsiteY4" fmla="*/ 594749 h 594749"/>
                      <a:gd name="connsiteX5" fmla="*/ 145285 w 190068"/>
                      <a:gd name="connsiteY5" fmla="*/ 301993 h 594749"/>
                      <a:gd name="connsiteX6" fmla="*/ 0 w 190068"/>
                      <a:gd name="connsiteY6" fmla="*/ 0 h 594749"/>
                      <a:gd name="connsiteX0" fmla="*/ 0 w 173153"/>
                      <a:gd name="connsiteY0" fmla="*/ 0 h 594749"/>
                      <a:gd name="connsiteX1" fmla="*/ 110902 w 173153"/>
                      <a:gd name="connsiteY1" fmla="*/ 92364 h 594749"/>
                      <a:gd name="connsiteX2" fmla="*/ 173153 w 173153"/>
                      <a:gd name="connsiteY2" fmla="*/ 301993 h 594749"/>
                      <a:gd name="connsiteX3" fmla="*/ 110902 w 173153"/>
                      <a:gd name="connsiteY3" fmla="*/ 511622 h 594749"/>
                      <a:gd name="connsiteX4" fmla="*/ 5855 w 173153"/>
                      <a:gd name="connsiteY4" fmla="*/ 594749 h 594749"/>
                      <a:gd name="connsiteX5" fmla="*/ 128370 w 173153"/>
                      <a:gd name="connsiteY5" fmla="*/ 301993 h 594749"/>
                      <a:gd name="connsiteX6" fmla="*/ 0 w 173153"/>
                      <a:gd name="connsiteY6" fmla="*/ 0 h 59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3153" h="594749">
                        <a:moveTo>
                          <a:pt x="0" y="0"/>
                        </a:moveTo>
                        <a:lnTo>
                          <a:pt x="110902" y="92364"/>
                        </a:lnTo>
                        <a:lnTo>
                          <a:pt x="173153" y="301993"/>
                        </a:lnTo>
                        <a:lnTo>
                          <a:pt x="110902" y="511622"/>
                        </a:lnTo>
                        <a:lnTo>
                          <a:pt x="5855" y="594749"/>
                        </a:lnTo>
                        <a:lnTo>
                          <a:pt x="128370" y="30199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0" name="箭头: V 形 297">
                    <a:extLst>
                      <a:ext uri="{FF2B5EF4-FFF2-40B4-BE49-F238E27FC236}">
                        <a16:creationId xmlns:a16="http://schemas.microsoft.com/office/drawing/2014/main" id="{C459B554-5F2A-923D-9BCC-0D993A82A44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493017" y="5644291"/>
                    <a:ext cx="120349" cy="305879"/>
                  </a:xfrm>
                  <a:custGeom>
                    <a:avLst/>
                    <a:gdLst>
                      <a:gd name="connsiteX0" fmla="*/ 0 w 144797"/>
                      <a:gd name="connsiteY0" fmla="*/ 0 h 419258"/>
                      <a:gd name="connsiteX1" fmla="*/ 72399 w 144797"/>
                      <a:gd name="connsiteY1" fmla="*/ 0 h 419258"/>
                      <a:gd name="connsiteX2" fmla="*/ 144797 w 144797"/>
                      <a:gd name="connsiteY2" fmla="*/ 209629 h 419258"/>
                      <a:gd name="connsiteX3" fmla="*/ 72399 w 144797"/>
                      <a:gd name="connsiteY3" fmla="*/ 419258 h 419258"/>
                      <a:gd name="connsiteX4" fmla="*/ 0 w 144797"/>
                      <a:gd name="connsiteY4" fmla="*/ 419258 h 419258"/>
                      <a:gd name="connsiteX5" fmla="*/ 72399 w 144797"/>
                      <a:gd name="connsiteY5" fmla="*/ 209629 h 419258"/>
                      <a:gd name="connsiteX6" fmla="*/ 0 w 144797"/>
                      <a:gd name="connsiteY6" fmla="*/ 0 h 419258"/>
                      <a:gd name="connsiteX0" fmla="*/ 46180 w 190977"/>
                      <a:gd name="connsiteY0" fmla="*/ 0 h 502385"/>
                      <a:gd name="connsiteX1" fmla="*/ 118579 w 190977"/>
                      <a:gd name="connsiteY1" fmla="*/ 0 h 502385"/>
                      <a:gd name="connsiteX2" fmla="*/ 190977 w 190977"/>
                      <a:gd name="connsiteY2" fmla="*/ 209629 h 502385"/>
                      <a:gd name="connsiteX3" fmla="*/ 118579 w 190977"/>
                      <a:gd name="connsiteY3" fmla="*/ 419258 h 502385"/>
                      <a:gd name="connsiteX4" fmla="*/ 0 w 190977"/>
                      <a:gd name="connsiteY4" fmla="*/ 502385 h 502385"/>
                      <a:gd name="connsiteX5" fmla="*/ 118579 w 190977"/>
                      <a:gd name="connsiteY5" fmla="*/ 209629 h 502385"/>
                      <a:gd name="connsiteX6" fmla="*/ 46180 w 190977"/>
                      <a:gd name="connsiteY6" fmla="*/ 0 h 502385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27817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58814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35136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200215"/>
                      <a:gd name="connsiteY0" fmla="*/ 0 h 594749"/>
                      <a:gd name="connsiteX1" fmla="*/ 127817 w 200215"/>
                      <a:gd name="connsiteY1" fmla="*/ 92364 h 594749"/>
                      <a:gd name="connsiteX2" fmla="*/ 200215 w 200215"/>
                      <a:gd name="connsiteY2" fmla="*/ 301993 h 594749"/>
                      <a:gd name="connsiteX3" fmla="*/ 127817 w 200215"/>
                      <a:gd name="connsiteY3" fmla="*/ 511622 h 594749"/>
                      <a:gd name="connsiteX4" fmla="*/ 9238 w 200215"/>
                      <a:gd name="connsiteY4" fmla="*/ 594749 h 594749"/>
                      <a:gd name="connsiteX5" fmla="*/ 145285 w 200215"/>
                      <a:gd name="connsiteY5" fmla="*/ 301993 h 594749"/>
                      <a:gd name="connsiteX6" fmla="*/ 0 w 200215"/>
                      <a:gd name="connsiteY6" fmla="*/ 0 h 594749"/>
                      <a:gd name="connsiteX0" fmla="*/ 0 w 190068"/>
                      <a:gd name="connsiteY0" fmla="*/ 0 h 594749"/>
                      <a:gd name="connsiteX1" fmla="*/ 127817 w 190068"/>
                      <a:gd name="connsiteY1" fmla="*/ 92364 h 594749"/>
                      <a:gd name="connsiteX2" fmla="*/ 190068 w 190068"/>
                      <a:gd name="connsiteY2" fmla="*/ 301993 h 594749"/>
                      <a:gd name="connsiteX3" fmla="*/ 127817 w 190068"/>
                      <a:gd name="connsiteY3" fmla="*/ 511622 h 594749"/>
                      <a:gd name="connsiteX4" fmla="*/ 9238 w 190068"/>
                      <a:gd name="connsiteY4" fmla="*/ 594749 h 594749"/>
                      <a:gd name="connsiteX5" fmla="*/ 145285 w 190068"/>
                      <a:gd name="connsiteY5" fmla="*/ 301993 h 594749"/>
                      <a:gd name="connsiteX6" fmla="*/ 0 w 190068"/>
                      <a:gd name="connsiteY6" fmla="*/ 0 h 594749"/>
                      <a:gd name="connsiteX0" fmla="*/ 0 w 190068"/>
                      <a:gd name="connsiteY0" fmla="*/ 0 h 594749"/>
                      <a:gd name="connsiteX1" fmla="*/ 127817 w 190068"/>
                      <a:gd name="connsiteY1" fmla="*/ 92364 h 594749"/>
                      <a:gd name="connsiteX2" fmla="*/ 190068 w 190068"/>
                      <a:gd name="connsiteY2" fmla="*/ 301993 h 594749"/>
                      <a:gd name="connsiteX3" fmla="*/ 127817 w 190068"/>
                      <a:gd name="connsiteY3" fmla="*/ 511622 h 594749"/>
                      <a:gd name="connsiteX4" fmla="*/ 22770 w 190068"/>
                      <a:gd name="connsiteY4" fmla="*/ 594749 h 594749"/>
                      <a:gd name="connsiteX5" fmla="*/ 145285 w 190068"/>
                      <a:gd name="connsiteY5" fmla="*/ 301993 h 594749"/>
                      <a:gd name="connsiteX6" fmla="*/ 0 w 190068"/>
                      <a:gd name="connsiteY6" fmla="*/ 0 h 594749"/>
                      <a:gd name="connsiteX0" fmla="*/ 0 w 173153"/>
                      <a:gd name="connsiteY0" fmla="*/ 0 h 594749"/>
                      <a:gd name="connsiteX1" fmla="*/ 110902 w 173153"/>
                      <a:gd name="connsiteY1" fmla="*/ 92364 h 594749"/>
                      <a:gd name="connsiteX2" fmla="*/ 173153 w 173153"/>
                      <a:gd name="connsiteY2" fmla="*/ 301993 h 594749"/>
                      <a:gd name="connsiteX3" fmla="*/ 110902 w 173153"/>
                      <a:gd name="connsiteY3" fmla="*/ 511622 h 594749"/>
                      <a:gd name="connsiteX4" fmla="*/ 5855 w 173153"/>
                      <a:gd name="connsiteY4" fmla="*/ 594749 h 594749"/>
                      <a:gd name="connsiteX5" fmla="*/ 128370 w 173153"/>
                      <a:gd name="connsiteY5" fmla="*/ 301993 h 594749"/>
                      <a:gd name="connsiteX6" fmla="*/ 0 w 173153"/>
                      <a:gd name="connsiteY6" fmla="*/ 0 h 59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3153" h="594749">
                        <a:moveTo>
                          <a:pt x="0" y="0"/>
                        </a:moveTo>
                        <a:lnTo>
                          <a:pt x="110902" y="92364"/>
                        </a:lnTo>
                        <a:lnTo>
                          <a:pt x="173153" y="301993"/>
                        </a:lnTo>
                        <a:lnTo>
                          <a:pt x="110902" y="511622"/>
                        </a:lnTo>
                        <a:lnTo>
                          <a:pt x="5855" y="594749"/>
                        </a:lnTo>
                        <a:lnTo>
                          <a:pt x="128370" y="30199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32" name="连接符: 肘形 331">
                  <a:extLst>
                    <a:ext uri="{FF2B5EF4-FFF2-40B4-BE49-F238E27FC236}">
                      <a16:creationId xmlns:a16="http://schemas.microsoft.com/office/drawing/2014/main" id="{CD680D69-99C2-E927-D4E1-1BEABB3E714F}"/>
                    </a:ext>
                  </a:extLst>
                </p:cNvPr>
                <p:cNvCxnSpPr>
                  <a:cxnSpLocks/>
                  <a:stCxn id="327" idx="3"/>
                  <a:endCxn id="325" idx="3"/>
                </p:cNvCxnSpPr>
                <p:nvPr/>
              </p:nvCxnSpPr>
              <p:spPr>
                <a:xfrm flipH="1" flipV="1">
                  <a:off x="10456594" y="4299578"/>
                  <a:ext cx="9540" cy="1608770"/>
                </a:xfrm>
                <a:prstGeom prst="bentConnector3">
                  <a:avLst>
                    <a:gd name="adj1" fmla="val -1621688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0EDFE6B8-37C3-E6BC-39B0-F919C1779747}"/>
                </a:ext>
              </a:extLst>
            </p:cNvPr>
            <p:cNvGrpSpPr/>
            <p:nvPr/>
          </p:nvGrpSpPr>
          <p:grpSpPr>
            <a:xfrm>
              <a:off x="291717" y="95419"/>
              <a:ext cx="11674678" cy="1693926"/>
              <a:chOff x="291717" y="95419"/>
              <a:chExt cx="11674678" cy="1693926"/>
            </a:xfrm>
          </p:grpSpPr>
          <p:grpSp>
            <p:nvGrpSpPr>
              <p:cNvPr id="219" name="组合 218">
                <a:extLst>
                  <a:ext uri="{FF2B5EF4-FFF2-40B4-BE49-F238E27FC236}">
                    <a16:creationId xmlns:a16="http://schemas.microsoft.com/office/drawing/2014/main" id="{2E5F36ED-F8C6-697F-EF0D-12CFDBB5943A}"/>
                  </a:ext>
                </a:extLst>
              </p:cNvPr>
              <p:cNvGrpSpPr/>
              <p:nvPr/>
            </p:nvGrpSpPr>
            <p:grpSpPr>
              <a:xfrm>
                <a:off x="291717" y="95419"/>
                <a:ext cx="11674678" cy="1693926"/>
                <a:chOff x="291716" y="150835"/>
                <a:chExt cx="11674678" cy="1693926"/>
              </a:xfrm>
            </p:grpSpPr>
            <p:grpSp>
              <p:nvGrpSpPr>
                <p:cNvPr id="213" name="组合 212">
                  <a:extLst>
                    <a:ext uri="{FF2B5EF4-FFF2-40B4-BE49-F238E27FC236}">
                      <a16:creationId xmlns:a16="http://schemas.microsoft.com/office/drawing/2014/main" id="{D65D9C5E-63B5-F8B1-9A19-11E78EE93C30}"/>
                    </a:ext>
                  </a:extLst>
                </p:cNvPr>
                <p:cNvGrpSpPr/>
                <p:nvPr/>
              </p:nvGrpSpPr>
              <p:grpSpPr>
                <a:xfrm>
                  <a:off x="291716" y="150835"/>
                  <a:ext cx="11674678" cy="1693926"/>
                  <a:chOff x="291716" y="150835"/>
                  <a:chExt cx="11674678" cy="1693926"/>
                </a:xfrm>
              </p:grpSpPr>
              <p:sp>
                <p:nvSpPr>
                  <p:cNvPr id="210" name="矩形: 圆角 209">
                    <a:extLst>
                      <a:ext uri="{FF2B5EF4-FFF2-40B4-BE49-F238E27FC236}">
                        <a16:creationId xmlns:a16="http://schemas.microsoft.com/office/drawing/2014/main" id="{5A160811-5E01-BDCE-FF41-0DF912BC72FE}"/>
                      </a:ext>
                    </a:extLst>
                  </p:cNvPr>
                  <p:cNvSpPr/>
                  <p:nvPr/>
                </p:nvSpPr>
                <p:spPr>
                  <a:xfrm>
                    <a:off x="291716" y="150835"/>
                    <a:ext cx="11674678" cy="1693926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2" name="文本框 211">
                    <a:extLst>
                      <a:ext uri="{FF2B5EF4-FFF2-40B4-BE49-F238E27FC236}">
                        <a16:creationId xmlns:a16="http://schemas.microsoft.com/office/drawing/2014/main" id="{ED269F24-F33F-CCA2-933C-6782C7F5826C}"/>
                      </a:ext>
                    </a:extLst>
                  </p:cNvPr>
                  <p:cNvSpPr txBox="1"/>
                  <p:nvPr/>
                </p:nvSpPr>
                <p:spPr>
                  <a:xfrm>
                    <a:off x="11403134" y="252013"/>
                    <a:ext cx="461665" cy="1477328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pPr algn="ctr"/>
                    <a:r>
                      <a:rPr lang="zh-CN" altLang="en-US" b="1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rPr>
                      <a:t>初级</a:t>
                    </a:r>
                    <a:r>
                      <a:rPr lang="en-US" altLang="zh-CN" b="1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rPr>
                      <a:t>RAG</a:t>
                    </a:r>
                    <a:endParaRPr lang="zh-CN" altLang="en-US" b="1" dirty="0"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15246EB5-639E-B3AA-57CE-A823D6415AA6}"/>
                    </a:ext>
                  </a:extLst>
                </p:cNvPr>
                <p:cNvSpPr/>
                <p:nvPr/>
              </p:nvSpPr>
              <p:spPr>
                <a:xfrm>
                  <a:off x="542516" y="302212"/>
                  <a:ext cx="1052946" cy="67081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761EF3BB-121E-36EB-D68F-A1387CFD2A28}"/>
                    </a:ext>
                  </a:extLst>
                </p:cNvPr>
                <p:cNvGrpSpPr/>
                <p:nvPr/>
              </p:nvGrpSpPr>
              <p:grpSpPr>
                <a:xfrm>
                  <a:off x="824293" y="320685"/>
                  <a:ext cx="535642" cy="631113"/>
                  <a:chOff x="3439009" y="898278"/>
                  <a:chExt cx="535642" cy="631113"/>
                </a:xfrm>
              </p:grpSpPr>
              <p:grpSp>
                <p:nvGrpSpPr>
                  <p:cNvPr id="9" name="组合 8">
                    <a:extLst>
                      <a:ext uri="{FF2B5EF4-FFF2-40B4-BE49-F238E27FC236}">
                        <a16:creationId xmlns:a16="http://schemas.microsoft.com/office/drawing/2014/main" id="{2B21DA11-E92D-5396-FC48-4DB6808AA692}"/>
                      </a:ext>
                    </a:extLst>
                  </p:cNvPr>
                  <p:cNvGrpSpPr/>
                  <p:nvPr/>
                </p:nvGrpSpPr>
                <p:grpSpPr>
                  <a:xfrm>
                    <a:off x="3505903" y="898278"/>
                    <a:ext cx="468748" cy="417948"/>
                    <a:chOff x="3571585" y="1457033"/>
                    <a:chExt cx="468748" cy="417948"/>
                  </a:xfrm>
                </p:grpSpPr>
                <p:pic>
                  <p:nvPicPr>
                    <p:cNvPr id="5" name="图形 4" descr="聊天气泡 纯色填充">
                      <a:extLst>
                        <a:ext uri="{FF2B5EF4-FFF2-40B4-BE49-F238E27FC236}">
                          <a16:creationId xmlns:a16="http://schemas.microsoft.com/office/drawing/2014/main" id="{27666B00-D13D-8B8A-74FE-D1B664E078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795568" y="1457033"/>
                      <a:ext cx="244765" cy="2447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" name="图形 7" descr="用户 纯色填充">
                      <a:extLst>
                        <a:ext uri="{FF2B5EF4-FFF2-40B4-BE49-F238E27FC236}">
                          <a16:creationId xmlns:a16="http://schemas.microsoft.com/office/drawing/2014/main" id="{03B46C5C-2F2F-8E06-5E34-0161F45A6A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71585" y="1528616"/>
                      <a:ext cx="346366" cy="34636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276225E6-A5C6-06AE-6C67-CF3D3AE29E1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9009" y="1267781"/>
                    <a:ext cx="46679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100" b="1" dirty="0"/>
                      <a:t>查询</a:t>
                    </a:r>
                  </a:p>
                </p:txBody>
              </p:sp>
            </p:grpSp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C8C1C12C-10CA-DBC1-8380-04C7F8E241CD}"/>
                    </a:ext>
                  </a:extLst>
                </p:cNvPr>
                <p:cNvSpPr/>
                <p:nvPr/>
              </p:nvSpPr>
              <p:spPr>
                <a:xfrm>
                  <a:off x="542516" y="1026090"/>
                  <a:ext cx="1052946" cy="670815"/>
                </a:xfrm>
                <a:prstGeom prst="round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9228F66C-771D-9852-724A-0B5E971548F2}"/>
                    </a:ext>
                  </a:extLst>
                </p:cNvPr>
                <p:cNvSpPr/>
                <p:nvPr/>
              </p:nvSpPr>
              <p:spPr>
                <a:xfrm>
                  <a:off x="1881789" y="1187705"/>
                  <a:ext cx="1052946" cy="34174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索引</a:t>
                  </a:r>
                </a:p>
              </p:txBody>
            </p:sp>
            <p:sp>
              <p:nvSpPr>
                <p:cNvPr id="24" name="矩形: 对角圆角 23">
                  <a:extLst>
                    <a:ext uri="{FF2B5EF4-FFF2-40B4-BE49-F238E27FC236}">
                      <a16:creationId xmlns:a16="http://schemas.microsoft.com/office/drawing/2014/main" id="{8C834F35-5F31-06C8-C9AD-1BE25521873E}"/>
                    </a:ext>
                  </a:extLst>
                </p:cNvPr>
                <p:cNvSpPr/>
                <p:nvPr/>
              </p:nvSpPr>
              <p:spPr>
                <a:xfrm>
                  <a:off x="9021497" y="662408"/>
                  <a:ext cx="2068945" cy="667419"/>
                </a:xfrm>
                <a:prstGeom prst="round2DiagRect">
                  <a:avLst/>
                </a:prstGeom>
                <a:solidFill>
                  <a:srgbClr val="FFFFD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4" name="组合 133">
                  <a:extLst>
                    <a:ext uri="{FF2B5EF4-FFF2-40B4-BE49-F238E27FC236}">
                      <a16:creationId xmlns:a16="http://schemas.microsoft.com/office/drawing/2014/main" id="{AEB963D8-1E3E-D089-5610-81ED5C565DD4}"/>
                    </a:ext>
                  </a:extLst>
                </p:cNvPr>
                <p:cNvGrpSpPr/>
                <p:nvPr/>
              </p:nvGrpSpPr>
              <p:grpSpPr>
                <a:xfrm>
                  <a:off x="3221062" y="302213"/>
                  <a:ext cx="1256144" cy="1385080"/>
                  <a:chOff x="3500583" y="207817"/>
                  <a:chExt cx="1256144" cy="1385080"/>
                </a:xfrm>
              </p:grpSpPr>
              <p:sp>
                <p:nvSpPr>
                  <p:cNvPr id="21" name="矩形: 圆角 20">
                    <a:extLst>
                      <a:ext uri="{FF2B5EF4-FFF2-40B4-BE49-F238E27FC236}">
                        <a16:creationId xmlns:a16="http://schemas.microsoft.com/office/drawing/2014/main" id="{1EA8DDB3-963E-5AE7-47AA-AA858F452A4A}"/>
                      </a:ext>
                    </a:extLst>
                  </p:cNvPr>
                  <p:cNvSpPr/>
                  <p:nvPr/>
                </p:nvSpPr>
                <p:spPr>
                  <a:xfrm>
                    <a:off x="3500583" y="207817"/>
                    <a:ext cx="1256144" cy="138508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15FD0A8B-A656-2DC6-E4A7-A98F7E93178E}"/>
                      </a:ext>
                    </a:extLst>
                  </p:cNvPr>
                  <p:cNvGrpSpPr/>
                  <p:nvPr/>
                </p:nvGrpSpPr>
                <p:grpSpPr>
                  <a:xfrm>
                    <a:off x="3671455" y="348051"/>
                    <a:ext cx="914400" cy="1134432"/>
                    <a:chOff x="3745346" y="2620817"/>
                    <a:chExt cx="914400" cy="1134432"/>
                  </a:xfrm>
                </p:grpSpPr>
                <p:sp>
                  <p:nvSpPr>
                    <p:cNvPr id="27" name="文本框 26">
                      <a:extLst>
                        <a:ext uri="{FF2B5EF4-FFF2-40B4-BE49-F238E27FC236}">
                          <a16:creationId xmlns:a16="http://schemas.microsoft.com/office/drawing/2014/main" id="{50E84FCD-415A-67D9-1DD9-7D32FF167C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39071" y="3447472"/>
                      <a:ext cx="54373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1400" b="1" dirty="0"/>
                        <a:t>检索</a:t>
                      </a:r>
                    </a:p>
                  </p:txBody>
                </p:sp>
                <p:pic>
                  <p:nvPicPr>
                    <p:cNvPr id="26" name="图形 25" descr="文件夹搜索 纯色填充">
                      <a:extLst>
                        <a:ext uri="{FF2B5EF4-FFF2-40B4-BE49-F238E27FC236}">
                          <a16:creationId xmlns:a16="http://schemas.microsoft.com/office/drawing/2014/main" id="{6CE94B9B-E39A-80A6-F459-6CEDADA87DB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745346" y="2620817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57" name="组合 156">
                  <a:extLst>
                    <a:ext uri="{FF2B5EF4-FFF2-40B4-BE49-F238E27FC236}">
                      <a16:creationId xmlns:a16="http://schemas.microsoft.com/office/drawing/2014/main" id="{FE0E3E8C-E7E9-AE08-0B65-6BC0FF9EA950}"/>
                    </a:ext>
                  </a:extLst>
                </p:cNvPr>
                <p:cNvGrpSpPr/>
                <p:nvPr/>
              </p:nvGrpSpPr>
              <p:grpSpPr>
                <a:xfrm>
                  <a:off x="5622514" y="449559"/>
                  <a:ext cx="2237516" cy="1095997"/>
                  <a:chOff x="5902035" y="355163"/>
                  <a:chExt cx="2237516" cy="1095997"/>
                </a:xfrm>
              </p:grpSpPr>
              <p:sp>
                <p:nvSpPr>
                  <p:cNvPr id="22" name="矩形: 圆角 21">
                    <a:extLst>
                      <a:ext uri="{FF2B5EF4-FFF2-40B4-BE49-F238E27FC236}">
                        <a16:creationId xmlns:a16="http://schemas.microsoft.com/office/drawing/2014/main" id="{0BBD05E4-B114-D7CE-1DE2-234563AEF26B}"/>
                      </a:ext>
                    </a:extLst>
                  </p:cNvPr>
                  <p:cNvSpPr/>
                  <p:nvPr/>
                </p:nvSpPr>
                <p:spPr>
                  <a:xfrm>
                    <a:off x="5902035" y="355163"/>
                    <a:ext cx="2237516" cy="1095997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48" name="组合 147">
                    <a:extLst>
                      <a:ext uri="{FF2B5EF4-FFF2-40B4-BE49-F238E27FC236}">
                        <a16:creationId xmlns:a16="http://schemas.microsoft.com/office/drawing/2014/main" id="{4B4E55AB-6A79-C2B5-17C2-9AF0559DCDA6}"/>
                      </a:ext>
                    </a:extLst>
                  </p:cNvPr>
                  <p:cNvGrpSpPr/>
                  <p:nvPr/>
                </p:nvGrpSpPr>
                <p:grpSpPr>
                  <a:xfrm>
                    <a:off x="5955582" y="411256"/>
                    <a:ext cx="2135286" cy="947864"/>
                    <a:chOff x="5955582" y="411256"/>
                    <a:chExt cx="2135286" cy="947864"/>
                  </a:xfrm>
                </p:grpSpPr>
                <p:grpSp>
                  <p:nvGrpSpPr>
                    <p:cNvPr id="36" name="组合 35">
                      <a:extLst>
                        <a:ext uri="{FF2B5EF4-FFF2-40B4-BE49-F238E27FC236}">
                          <a16:creationId xmlns:a16="http://schemas.microsoft.com/office/drawing/2014/main" id="{9370F726-5E95-DCA3-C838-4BE745DA48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55582" y="411256"/>
                      <a:ext cx="857110" cy="934750"/>
                      <a:chOff x="4756727" y="2572327"/>
                      <a:chExt cx="914400" cy="1095996"/>
                    </a:xfrm>
                  </p:grpSpPr>
                  <p:pic>
                    <p:nvPicPr>
                      <p:cNvPr id="30" name="图形 29" descr="报纸 轮廓">
                        <a:extLst>
                          <a:ext uri="{FF2B5EF4-FFF2-40B4-BE49-F238E27FC236}">
                            <a16:creationId xmlns:a16="http://schemas.microsoft.com/office/drawing/2014/main" id="{6F344856-1BDC-F3A3-89E0-5739572FFC3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756727" y="2572327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4" name="文本框 33">
                        <a:extLst>
                          <a:ext uri="{FF2B5EF4-FFF2-40B4-BE49-F238E27FC236}">
                            <a16:creationId xmlns:a16="http://schemas.microsoft.com/office/drawing/2014/main" id="{5C203E9E-FD99-F3D6-A7B7-AD27BC5F65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52289" y="3360546"/>
                        <a:ext cx="72327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1400" b="1" dirty="0"/>
                          <a:t>提示词</a:t>
                        </a:r>
                      </a:p>
                    </p:txBody>
                  </p:sp>
                </p:grpSp>
                <p:grpSp>
                  <p:nvGrpSpPr>
                    <p:cNvPr id="37" name="组合 36">
                      <a:extLst>
                        <a:ext uri="{FF2B5EF4-FFF2-40B4-BE49-F238E27FC236}">
                          <a16:creationId xmlns:a16="http://schemas.microsoft.com/office/drawing/2014/main" id="{E179ADBE-8D8A-D22D-A2A8-96E5AF2A0A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44135" y="418203"/>
                      <a:ext cx="746733" cy="940917"/>
                      <a:chOff x="8892309" y="3557237"/>
                      <a:chExt cx="817418" cy="1026977"/>
                    </a:xfrm>
                  </p:grpSpPr>
                  <p:pic>
                    <p:nvPicPr>
                      <p:cNvPr id="32" name="图形 31" descr="人工智能 纯色填充">
                        <a:extLst>
                          <a:ext uri="{FF2B5EF4-FFF2-40B4-BE49-F238E27FC236}">
                            <a16:creationId xmlns:a16="http://schemas.microsoft.com/office/drawing/2014/main" id="{9F69B302-E4F1-A735-0E81-7F5F80DA5B5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2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892309" y="3557237"/>
                        <a:ext cx="817418" cy="78385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5" name="文本框 34">
                        <a:extLst>
                          <a:ext uri="{FF2B5EF4-FFF2-40B4-BE49-F238E27FC236}">
                            <a16:creationId xmlns:a16="http://schemas.microsoft.com/office/drawing/2014/main" id="{53F6D77F-9414-4540-7FFA-4924470036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92167" y="4276437"/>
                        <a:ext cx="52770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400" b="1" dirty="0"/>
                          <a:t>LLM</a:t>
                        </a:r>
                        <a:endParaRPr lang="zh-CN" altLang="en-US" sz="1400" b="1" dirty="0"/>
                      </a:p>
                    </p:txBody>
                  </p:sp>
                </p:grpSp>
                <p:sp>
                  <p:nvSpPr>
                    <p:cNvPr id="38" name="箭头: 右 37">
                      <a:extLst>
                        <a:ext uri="{FF2B5EF4-FFF2-40B4-BE49-F238E27FC236}">
                          <a16:creationId xmlns:a16="http://schemas.microsoft.com/office/drawing/2014/main" id="{98B7713B-611B-F278-B6C4-99750BFEFD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33210" y="775855"/>
                      <a:ext cx="482076" cy="209240"/>
                    </a:xfrm>
                    <a:custGeom>
                      <a:avLst/>
                      <a:gdLst>
                        <a:gd name="connsiteX0" fmla="*/ 0 w 756000"/>
                        <a:gd name="connsiteY0" fmla="*/ 36000 h 144000"/>
                        <a:gd name="connsiteX1" fmla="*/ 684000 w 756000"/>
                        <a:gd name="connsiteY1" fmla="*/ 36000 h 144000"/>
                        <a:gd name="connsiteX2" fmla="*/ 684000 w 756000"/>
                        <a:gd name="connsiteY2" fmla="*/ 0 h 144000"/>
                        <a:gd name="connsiteX3" fmla="*/ 756000 w 756000"/>
                        <a:gd name="connsiteY3" fmla="*/ 72000 h 144000"/>
                        <a:gd name="connsiteX4" fmla="*/ 684000 w 756000"/>
                        <a:gd name="connsiteY4" fmla="*/ 144000 h 144000"/>
                        <a:gd name="connsiteX5" fmla="*/ 684000 w 756000"/>
                        <a:gd name="connsiteY5" fmla="*/ 108000 h 144000"/>
                        <a:gd name="connsiteX6" fmla="*/ 0 w 756000"/>
                        <a:gd name="connsiteY6" fmla="*/ 108000 h 144000"/>
                        <a:gd name="connsiteX7" fmla="*/ 0 w 756000"/>
                        <a:gd name="connsiteY7" fmla="*/ 36000 h 144000"/>
                        <a:gd name="connsiteX0" fmla="*/ 0 w 922255"/>
                        <a:gd name="connsiteY0" fmla="*/ 36000 h 144000"/>
                        <a:gd name="connsiteX1" fmla="*/ 684000 w 922255"/>
                        <a:gd name="connsiteY1" fmla="*/ 36000 h 144000"/>
                        <a:gd name="connsiteX2" fmla="*/ 684000 w 922255"/>
                        <a:gd name="connsiteY2" fmla="*/ 0 h 144000"/>
                        <a:gd name="connsiteX3" fmla="*/ 922255 w 922255"/>
                        <a:gd name="connsiteY3" fmla="*/ 81236 h 144000"/>
                        <a:gd name="connsiteX4" fmla="*/ 684000 w 922255"/>
                        <a:gd name="connsiteY4" fmla="*/ 144000 h 144000"/>
                        <a:gd name="connsiteX5" fmla="*/ 684000 w 922255"/>
                        <a:gd name="connsiteY5" fmla="*/ 108000 h 144000"/>
                        <a:gd name="connsiteX6" fmla="*/ 0 w 922255"/>
                        <a:gd name="connsiteY6" fmla="*/ 108000 h 144000"/>
                        <a:gd name="connsiteX7" fmla="*/ 0 w 922255"/>
                        <a:gd name="connsiteY7" fmla="*/ 36000 h 144000"/>
                        <a:gd name="connsiteX0" fmla="*/ 0 w 820655"/>
                        <a:gd name="connsiteY0" fmla="*/ 36000 h 144000"/>
                        <a:gd name="connsiteX1" fmla="*/ 684000 w 820655"/>
                        <a:gd name="connsiteY1" fmla="*/ 36000 h 144000"/>
                        <a:gd name="connsiteX2" fmla="*/ 684000 w 820655"/>
                        <a:gd name="connsiteY2" fmla="*/ 0 h 144000"/>
                        <a:gd name="connsiteX3" fmla="*/ 820655 w 820655"/>
                        <a:gd name="connsiteY3" fmla="*/ 71999 h 144000"/>
                        <a:gd name="connsiteX4" fmla="*/ 684000 w 820655"/>
                        <a:gd name="connsiteY4" fmla="*/ 144000 h 144000"/>
                        <a:gd name="connsiteX5" fmla="*/ 684000 w 820655"/>
                        <a:gd name="connsiteY5" fmla="*/ 108000 h 144000"/>
                        <a:gd name="connsiteX6" fmla="*/ 0 w 820655"/>
                        <a:gd name="connsiteY6" fmla="*/ 108000 h 144000"/>
                        <a:gd name="connsiteX7" fmla="*/ 0 w 820655"/>
                        <a:gd name="connsiteY7" fmla="*/ 36000 h 144000"/>
                        <a:gd name="connsiteX0" fmla="*/ 0 w 1029232"/>
                        <a:gd name="connsiteY0" fmla="*/ 36000 h 144000"/>
                        <a:gd name="connsiteX1" fmla="*/ 684000 w 1029232"/>
                        <a:gd name="connsiteY1" fmla="*/ 36000 h 144000"/>
                        <a:gd name="connsiteX2" fmla="*/ 684000 w 1029232"/>
                        <a:gd name="connsiteY2" fmla="*/ 0 h 144000"/>
                        <a:gd name="connsiteX3" fmla="*/ 1029232 w 1029232"/>
                        <a:gd name="connsiteY3" fmla="*/ 71999 h 144000"/>
                        <a:gd name="connsiteX4" fmla="*/ 684000 w 1029232"/>
                        <a:gd name="connsiteY4" fmla="*/ 144000 h 144000"/>
                        <a:gd name="connsiteX5" fmla="*/ 684000 w 1029232"/>
                        <a:gd name="connsiteY5" fmla="*/ 108000 h 144000"/>
                        <a:gd name="connsiteX6" fmla="*/ 0 w 1029232"/>
                        <a:gd name="connsiteY6" fmla="*/ 108000 h 144000"/>
                        <a:gd name="connsiteX7" fmla="*/ 0 w 1029232"/>
                        <a:gd name="connsiteY7" fmla="*/ 36000 h 144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29232" h="144000">
                          <a:moveTo>
                            <a:pt x="0" y="36000"/>
                          </a:moveTo>
                          <a:lnTo>
                            <a:pt x="684000" y="36000"/>
                          </a:lnTo>
                          <a:lnTo>
                            <a:pt x="684000" y="0"/>
                          </a:lnTo>
                          <a:lnTo>
                            <a:pt x="1029232" y="71999"/>
                          </a:lnTo>
                          <a:lnTo>
                            <a:pt x="684000" y="144000"/>
                          </a:lnTo>
                          <a:lnTo>
                            <a:pt x="684000" y="108000"/>
                          </a:lnTo>
                          <a:lnTo>
                            <a:pt x="0" y="108000"/>
                          </a:lnTo>
                          <a:lnTo>
                            <a:pt x="0" y="36000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</p:grpSp>
            <p:cxnSp>
              <p:nvCxnSpPr>
                <p:cNvPr id="42" name="直接箭头连接符 41">
                  <a:extLst>
                    <a:ext uri="{FF2B5EF4-FFF2-40B4-BE49-F238E27FC236}">
                      <a16:creationId xmlns:a16="http://schemas.microsoft.com/office/drawing/2014/main" id="{BBE648FC-003D-892E-2D3C-9C413B837CF9}"/>
                    </a:ext>
                  </a:extLst>
                </p:cNvPr>
                <p:cNvCxnSpPr>
                  <a:cxnSpLocks/>
                  <a:stCxn id="6" idx="3"/>
                </p:cNvCxnSpPr>
                <p:nvPr/>
              </p:nvCxnSpPr>
              <p:spPr>
                <a:xfrm>
                  <a:off x="1595462" y="637620"/>
                  <a:ext cx="16256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F59D0EE1-5417-7393-8896-01624DA78486}"/>
                    </a:ext>
                  </a:extLst>
                </p:cNvPr>
                <p:cNvCxnSpPr>
                  <a:stCxn id="19" idx="3"/>
                  <a:endCxn id="20" idx="1"/>
                </p:cNvCxnSpPr>
                <p:nvPr/>
              </p:nvCxnSpPr>
              <p:spPr>
                <a:xfrm flipV="1">
                  <a:off x="1595462" y="1358578"/>
                  <a:ext cx="286327" cy="292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49D44221-C1C8-B72C-B36E-057F82CB06C3}"/>
                    </a:ext>
                  </a:extLst>
                </p:cNvPr>
                <p:cNvCxnSpPr>
                  <a:stCxn id="20" idx="3"/>
                </p:cNvCxnSpPr>
                <p:nvPr/>
              </p:nvCxnSpPr>
              <p:spPr>
                <a:xfrm flipV="1">
                  <a:off x="2934735" y="1356847"/>
                  <a:ext cx="280263" cy="173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48">
                  <a:extLst>
                    <a:ext uri="{FF2B5EF4-FFF2-40B4-BE49-F238E27FC236}">
                      <a16:creationId xmlns:a16="http://schemas.microsoft.com/office/drawing/2014/main" id="{91869DDB-C6D3-9453-BBC4-9F368583CA2C}"/>
                    </a:ext>
                  </a:extLst>
                </p:cNvPr>
                <p:cNvCxnSpPr>
                  <a:cxnSpLocks/>
                  <a:stCxn id="21" idx="3"/>
                  <a:endCxn id="22" idx="1"/>
                </p:cNvCxnSpPr>
                <p:nvPr/>
              </p:nvCxnSpPr>
              <p:spPr>
                <a:xfrm>
                  <a:off x="4477206" y="994753"/>
                  <a:ext cx="1145308" cy="280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箭头连接符 50">
                  <a:extLst>
                    <a:ext uri="{FF2B5EF4-FFF2-40B4-BE49-F238E27FC236}">
                      <a16:creationId xmlns:a16="http://schemas.microsoft.com/office/drawing/2014/main" id="{E65F83B6-C8D3-61AE-F621-43EE022117B9}"/>
                    </a:ext>
                  </a:extLst>
                </p:cNvPr>
                <p:cNvCxnSpPr>
                  <a:cxnSpLocks/>
                  <a:stCxn id="22" idx="3"/>
                  <a:endCxn id="24" idx="2"/>
                </p:cNvCxnSpPr>
                <p:nvPr/>
              </p:nvCxnSpPr>
              <p:spPr>
                <a:xfrm flipV="1">
                  <a:off x="7860030" y="996118"/>
                  <a:ext cx="1161467" cy="144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AC73E1BF-E165-0171-53C4-C0F918AAF1A0}"/>
                    </a:ext>
                  </a:extLst>
                </p:cNvPr>
                <p:cNvGrpSpPr/>
                <p:nvPr/>
              </p:nvGrpSpPr>
              <p:grpSpPr>
                <a:xfrm>
                  <a:off x="679306" y="1071192"/>
                  <a:ext cx="757197" cy="619561"/>
                  <a:chOff x="2918475" y="2364468"/>
                  <a:chExt cx="757197" cy="619561"/>
                </a:xfrm>
              </p:grpSpPr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402DD784-74A6-3147-F1AE-67B855690F2B}"/>
                      </a:ext>
                    </a:extLst>
                  </p:cNvPr>
                  <p:cNvGrpSpPr/>
                  <p:nvPr/>
                </p:nvGrpSpPr>
                <p:grpSpPr>
                  <a:xfrm>
                    <a:off x="2926437" y="2364468"/>
                    <a:ext cx="749235" cy="390236"/>
                    <a:chOff x="5734692" y="2971800"/>
                    <a:chExt cx="1619893" cy="914400"/>
                  </a:xfrm>
                </p:grpSpPr>
                <p:pic>
                  <p:nvPicPr>
                    <p:cNvPr id="13" name="图形 12" descr="文档 纯色填充">
                      <a:extLst>
                        <a:ext uri="{FF2B5EF4-FFF2-40B4-BE49-F238E27FC236}">
                          <a16:creationId xmlns:a16="http://schemas.microsoft.com/office/drawing/2014/main" id="{DF76EC9A-4CB2-5470-24A9-87B70D0699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734692" y="2971800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图形 14" descr="数据库 纯色填充">
                      <a:extLst>
                        <a:ext uri="{FF2B5EF4-FFF2-40B4-BE49-F238E27FC236}">
                          <a16:creationId xmlns:a16="http://schemas.microsoft.com/office/drawing/2014/main" id="{F9DF3A0C-EA24-0C27-BE98-8FF7966091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40185" y="2971800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C96DE63D-1A3F-59FB-21C3-E0CD9B130E06}"/>
                      </a:ext>
                    </a:extLst>
                  </p:cNvPr>
                  <p:cNvSpPr txBox="1"/>
                  <p:nvPr/>
                </p:nvSpPr>
                <p:spPr>
                  <a:xfrm>
                    <a:off x="2918475" y="2722419"/>
                    <a:ext cx="74892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050" b="1" dirty="0"/>
                      <a:t>文档数据</a:t>
                    </a:r>
                  </a:p>
                </p:txBody>
              </p:sp>
            </p:grpSp>
          </p:grpSp>
          <p:grpSp>
            <p:nvGrpSpPr>
              <p:cNvPr id="345" name="组合 344">
                <a:extLst>
                  <a:ext uri="{FF2B5EF4-FFF2-40B4-BE49-F238E27FC236}">
                    <a16:creationId xmlns:a16="http://schemas.microsoft.com/office/drawing/2014/main" id="{88472A48-4141-58F5-5F43-EA3A37CB63F0}"/>
                  </a:ext>
                </a:extLst>
              </p:cNvPr>
              <p:cNvGrpSpPr/>
              <p:nvPr/>
            </p:nvGrpSpPr>
            <p:grpSpPr>
              <a:xfrm>
                <a:off x="9424234" y="672208"/>
                <a:ext cx="1286439" cy="557899"/>
                <a:chOff x="9424234" y="672208"/>
                <a:chExt cx="1286439" cy="557899"/>
              </a:xfrm>
            </p:grpSpPr>
            <p:pic>
              <p:nvPicPr>
                <p:cNvPr id="343" name="图形 342" descr="Cmd 终端 纯色填充">
                  <a:extLst>
                    <a:ext uri="{FF2B5EF4-FFF2-40B4-BE49-F238E27FC236}">
                      <a16:creationId xmlns:a16="http://schemas.microsoft.com/office/drawing/2014/main" id="{7E649420-4010-84A1-6DFB-0491605877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24234" y="672208"/>
                  <a:ext cx="557899" cy="557899"/>
                </a:xfrm>
                <a:prstGeom prst="rect">
                  <a:avLst/>
                </a:prstGeom>
              </p:spPr>
            </p:pic>
            <p:sp>
              <p:nvSpPr>
                <p:cNvPr id="344" name="文本框 343">
                  <a:extLst>
                    <a:ext uri="{FF2B5EF4-FFF2-40B4-BE49-F238E27FC236}">
                      <a16:creationId xmlns:a16="http://schemas.microsoft.com/office/drawing/2014/main" id="{13D018C8-DF3A-5DC8-C850-7A68C9B80BE3}"/>
                    </a:ext>
                  </a:extLst>
                </p:cNvPr>
                <p:cNvSpPr txBox="1"/>
                <p:nvPr/>
              </p:nvSpPr>
              <p:spPr>
                <a:xfrm>
                  <a:off x="9975768" y="757475"/>
                  <a:ext cx="7349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/>
                    <a:t>输 出</a:t>
                  </a:r>
                </a:p>
              </p:txBody>
            </p:sp>
          </p:grpSp>
        </p:grpSp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D687DC5D-074F-A75D-B314-1931EE1A4DAA}"/>
                </a:ext>
              </a:extLst>
            </p:cNvPr>
            <p:cNvGrpSpPr/>
            <p:nvPr/>
          </p:nvGrpSpPr>
          <p:grpSpPr>
            <a:xfrm>
              <a:off x="291716" y="1900345"/>
              <a:ext cx="11674679" cy="1693926"/>
              <a:chOff x="291716" y="1900345"/>
              <a:chExt cx="11674679" cy="1693926"/>
            </a:xfrm>
          </p:grpSpPr>
          <p:grpSp>
            <p:nvGrpSpPr>
              <p:cNvPr id="218" name="组合 217">
                <a:extLst>
                  <a:ext uri="{FF2B5EF4-FFF2-40B4-BE49-F238E27FC236}">
                    <a16:creationId xmlns:a16="http://schemas.microsoft.com/office/drawing/2014/main" id="{94ECF8B4-D17D-34B7-7A59-DF01C385F3B5}"/>
                  </a:ext>
                </a:extLst>
              </p:cNvPr>
              <p:cNvGrpSpPr/>
              <p:nvPr/>
            </p:nvGrpSpPr>
            <p:grpSpPr>
              <a:xfrm>
                <a:off x="291716" y="1900345"/>
                <a:ext cx="11674679" cy="1693926"/>
                <a:chOff x="291715" y="1974233"/>
                <a:chExt cx="11674679" cy="1693926"/>
              </a:xfrm>
            </p:grpSpPr>
            <p:grpSp>
              <p:nvGrpSpPr>
                <p:cNvPr id="214" name="组合 213">
                  <a:extLst>
                    <a:ext uri="{FF2B5EF4-FFF2-40B4-BE49-F238E27FC236}">
                      <a16:creationId xmlns:a16="http://schemas.microsoft.com/office/drawing/2014/main" id="{03269648-0103-F50C-D7A4-A262FB058D89}"/>
                    </a:ext>
                  </a:extLst>
                </p:cNvPr>
                <p:cNvGrpSpPr/>
                <p:nvPr/>
              </p:nvGrpSpPr>
              <p:grpSpPr>
                <a:xfrm>
                  <a:off x="291715" y="1974233"/>
                  <a:ext cx="11674679" cy="1693926"/>
                  <a:chOff x="291716" y="150835"/>
                  <a:chExt cx="11674680" cy="1693926"/>
                </a:xfrm>
              </p:grpSpPr>
              <p:sp>
                <p:nvSpPr>
                  <p:cNvPr id="215" name="矩形: 圆角 214">
                    <a:extLst>
                      <a:ext uri="{FF2B5EF4-FFF2-40B4-BE49-F238E27FC236}">
                        <a16:creationId xmlns:a16="http://schemas.microsoft.com/office/drawing/2014/main" id="{EA454E7D-54C1-CD76-4172-1E91ABECBCD8}"/>
                      </a:ext>
                    </a:extLst>
                  </p:cNvPr>
                  <p:cNvSpPr/>
                  <p:nvPr/>
                </p:nvSpPr>
                <p:spPr>
                  <a:xfrm>
                    <a:off x="291716" y="150835"/>
                    <a:ext cx="11674680" cy="1693926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88E511CC-7B61-31A8-5FDB-44A31DB74BC0}"/>
                      </a:ext>
                    </a:extLst>
                  </p:cNvPr>
                  <p:cNvSpPr txBox="1"/>
                  <p:nvPr/>
                </p:nvSpPr>
                <p:spPr>
                  <a:xfrm>
                    <a:off x="11403135" y="286693"/>
                    <a:ext cx="461665" cy="1477328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pPr algn="ctr"/>
                    <a:r>
                      <a:rPr lang="zh-CN" altLang="en-US" b="1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rPr>
                      <a:t>高级</a:t>
                    </a:r>
                    <a:r>
                      <a:rPr lang="en-US" altLang="zh-CN" b="1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rPr>
                      <a:t>RAG</a:t>
                    </a:r>
                    <a:endParaRPr lang="zh-CN" altLang="en-US" b="1" dirty="0"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33" name="组合 132">
                  <a:extLst>
                    <a:ext uri="{FF2B5EF4-FFF2-40B4-BE49-F238E27FC236}">
                      <a16:creationId xmlns:a16="http://schemas.microsoft.com/office/drawing/2014/main" id="{641261D3-AAA4-6981-EBCE-6CFEE08EAB82}"/>
                    </a:ext>
                  </a:extLst>
                </p:cNvPr>
                <p:cNvGrpSpPr/>
                <p:nvPr/>
              </p:nvGrpSpPr>
              <p:grpSpPr>
                <a:xfrm>
                  <a:off x="556723" y="2079775"/>
                  <a:ext cx="1052946" cy="1394693"/>
                  <a:chOff x="819189" y="2034307"/>
                  <a:chExt cx="1052946" cy="1394693"/>
                </a:xfrm>
              </p:grpSpPr>
              <p:sp>
                <p:nvSpPr>
                  <p:cNvPr id="127" name="矩形: 圆角 126">
                    <a:extLst>
                      <a:ext uri="{FF2B5EF4-FFF2-40B4-BE49-F238E27FC236}">
                        <a16:creationId xmlns:a16="http://schemas.microsoft.com/office/drawing/2014/main" id="{A02BB2DA-A51A-9F7E-99E7-803DDEEAE321}"/>
                      </a:ext>
                    </a:extLst>
                  </p:cNvPr>
                  <p:cNvSpPr/>
                  <p:nvPr/>
                </p:nvSpPr>
                <p:spPr>
                  <a:xfrm>
                    <a:off x="819189" y="2758185"/>
                    <a:ext cx="1052946" cy="670815"/>
                  </a:xfrm>
                  <a:prstGeom prst="round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" name="矩形: 圆角 115">
                    <a:extLst>
                      <a:ext uri="{FF2B5EF4-FFF2-40B4-BE49-F238E27FC236}">
                        <a16:creationId xmlns:a16="http://schemas.microsoft.com/office/drawing/2014/main" id="{8C0E5DF6-EBE2-A470-C56C-0F0D72E02E8F}"/>
                      </a:ext>
                    </a:extLst>
                  </p:cNvPr>
                  <p:cNvSpPr/>
                  <p:nvPr/>
                </p:nvSpPr>
                <p:spPr>
                  <a:xfrm>
                    <a:off x="819189" y="2034307"/>
                    <a:ext cx="1052946" cy="670815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17" name="组合 116">
                    <a:extLst>
                      <a:ext uri="{FF2B5EF4-FFF2-40B4-BE49-F238E27FC236}">
                        <a16:creationId xmlns:a16="http://schemas.microsoft.com/office/drawing/2014/main" id="{C519E5DD-7D79-662E-0BC0-92AAED7BE149}"/>
                      </a:ext>
                    </a:extLst>
                  </p:cNvPr>
                  <p:cNvGrpSpPr/>
                  <p:nvPr/>
                </p:nvGrpSpPr>
                <p:grpSpPr>
                  <a:xfrm>
                    <a:off x="1100966" y="2052780"/>
                    <a:ext cx="535642" cy="631113"/>
                    <a:chOff x="3439009" y="898278"/>
                    <a:chExt cx="535642" cy="631113"/>
                  </a:xfrm>
                </p:grpSpPr>
                <p:grpSp>
                  <p:nvGrpSpPr>
                    <p:cNvPr id="118" name="组合 117">
                      <a:extLst>
                        <a:ext uri="{FF2B5EF4-FFF2-40B4-BE49-F238E27FC236}">
                          <a16:creationId xmlns:a16="http://schemas.microsoft.com/office/drawing/2014/main" id="{A1F85986-E60E-927E-7551-896590466B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05903" y="898278"/>
                      <a:ext cx="468748" cy="417948"/>
                      <a:chOff x="3571585" y="1457033"/>
                      <a:chExt cx="468748" cy="417948"/>
                    </a:xfrm>
                  </p:grpSpPr>
                  <p:pic>
                    <p:nvPicPr>
                      <p:cNvPr id="120" name="图形 119" descr="聊天气泡 纯色填充">
                        <a:extLst>
                          <a:ext uri="{FF2B5EF4-FFF2-40B4-BE49-F238E27FC236}">
                            <a16:creationId xmlns:a16="http://schemas.microsoft.com/office/drawing/2014/main" id="{17F5D613-D76F-0AD6-ECDA-399D212D119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795568" y="1457033"/>
                        <a:ext cx="244765" cy="24476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1" name="图形 120" descr="用户 纯色填充">
                        <a:extLst>
                          <a:ext uri="{FF2B5EF4-FFF2-40B4-BE49-F238E27FC236}">
                            <a16:creationId xmlns:a16="http://schemas.microsoft.com/office/drawing/2014/main" id="{34D41AE1-EAE6-9F11-3651-70FD8158C93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6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571585" y="1528616"/>
                        <a:ext cx="346366" cy="346365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19" name="文本框 118">
                      <a:extLst>
                        <a:ext uri="{FF2B5EF4-FFF2-40B4-BE49-F238E27FC236}">
                          <a16:creationId xmlns:a16="http://schemas.microsoft.com/office/drawing/2014/main" id="{5B7B2890-5468-FD8E-7BD9-0866344969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9009" y="1267781"/>
                      <a:ext cx="46679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1100" b="1" dirty="0"/>
                        <a:t>查询</a:t>
                      </a:r>
                    </a:p>
                  </p:txBody>
                </p:sp>
              </p:grpSp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68834506-A132-9FF4-D943-9F1948131827}"/>
                      </a:ext>
                    </a:extLst>
                  </p:cNvPr>
                  <p:cNvGrpSpPr/>
                  <p:nvPr/>
                </p:nvGrpSpPr>
                <p:grpSpPr>
                  <a:xfrm>
                    <a:off x="955979" y="2803287"/>
                    <a:ext cx="757197" cy="619561"/>
                    <a:chOff x="2918475" y="2364468"/>
                    <a:chExt cx="757197" cy="619561"/>
                  </a:xfrm>
                </p:grpSpPr>
                <p:grpSp>
                  <p:nvGrpSpPr>
                    <p:cNvPr id="123" name="组合 122">
                      <a:extLst>
                        <a:ext uri="{FF2B5EF4-FFF2-40B4-BE49-F238E27FC236}">
                          <a16:creationId xmlns:a16="http://schemas.microsoft.com/office/drawing/2014/main" id="{FC7E0579-2E2F-A1AC-46F3-CAA19CA554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26437" y="2364468"/>
                      <a:ext cx="749235" cy="390236"/>
                      <a:chOff x="5734692" y="2971800"/>
                      <a:chExt cx="1619893" cy="914400"/>
                    </a:xfrm>
                  </p:grpSpPr>
                  <p:pic>
                    <p:nvPicPr>
                      <p:cNvPr id="125" name="图形 124" descr="文档 纯色填充">
                        <a:extLst>
                          <a:ext uri="{FF2B5EF4-FFF2-40B4-BE49-F238E27FC236}">
                            <a16:creationId xmlns:a16="http://schemas.microsoft.com/office/drawing/2014/main" id="{F6627F71-0CA0-6A00-ECCC-E672D97F4C9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734692" y="2971800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6" name="图形 125" descr="数据库 纯色填充">
                        <a:extLst>
                          <a:ext uri="{FF2B5EF4-FFF2-40B4-BE49-F238E27FC236}">
                            <a16:creationId xmlns:a16="http://schemas.microsoft.com/office/drawing/2014/main" id="{5C9D5CFA-05E3-06E5-040E-5C95DF3C602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6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440185" y="2971800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24" name="文本框 123">
                      <a:extLst>
                        <a:ext uri="{FF2B5EF4-FFF2-40B4-BE49-F238E27FC236}">
                          <a16:creationId xmlns:a16="http://schemas.microsoft.com/office/drawing/2014/main" id="{F31A1064-7145-0658-3DAB-6B41A2FEBF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8475" y="2722419"/>
                      <a:ext cx="74892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1050" b="1" dirty="0"/>
                        <a:t>文档数据</a:t>
                      </a:r>
                    </a:p>
                  </p:txBody>
                </p:sp>
              </p:grpSp>
            </p:grpSp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CDB219D8-99C1-CCF5-A80B-322E55210093}"/>
                    </a:ext>
                  </a:extLst>
                </p:cNvPr>
                <p:cNvGrpSpPr/>
                <p:nvPr/>
              </p:nvGrpSpPr>
              <p:grpSpPr>
                <a:xfrm>
                  <a:off x="3246511" y="2094942"/>
                  <a:ext cx="1256144" cy="1385080"/>
                  <a:chOff x="3500583" y="207817"/>
                  <a:chExt cx="1256144" cy="1385080"/>
                </a:xfrm>
              </p:grpSpPr>
              <p:sp>
                <p:nvSpPr>
                  <p:cNvPr id="138" name="矩形: 圆角 137">
                    <a:extLst>
                      <a:ext uri="{FF2B5EF4-FFF2-40B4-BE49-F238E27FC236}">
                        <a16:creationId xmlns:a16="http://schemas.microsoft.com/office/drawing/2014/main" id="{AC11AABE-8631-F692-AE10-542A84B71B1C}"/>
                      </a:ext>
                    </a:extLst>
                  </p:cNvPr>
                  <p:cNvSpPr/>
                  <p:nvPr/>
                </p:nvSpPr>
                <p:spPr>
                  <a:xfrm>
                    <a:off x="3500583" y="207817"/>
                    <a:ext cx="1256144" cy="138508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39" name="组合 138">
                    <a:extLst>
                      <a:ext uri="{FF2B5EF4-FFF2-40B4-BE49-F238E27FC236}">
                        <a16:creationId xmlns:a16="http://schemas.microsoft.com/office/drawing/2014/main" id="{8DBEECF0-FD38-27C9-664A-4C3DDEB76D50}"/>
                      </a:ext>
                    </a:extLst>
                  </p:cNvPr>
                  <p:cNvGrpSpPr/>
                  <p:nvPr/>
                </p:nvGrpSpPr>
                <p:grpSpPr>
                  <a:xfrm>
                    <a:off x="3671455" y="348051"/>
                    <a:ext cx="914400" cy="1134432"/>
                    <a:chOff x="3745346" y="2620817"/>
                    <a:chExt cx="914400" cy="1134432"/>
                  </a:xfrm>
                </p:grpSpPr>
                <p:sp>
                  <p:nvSpPr>
                    <p:cNvPr id="141" name="文本框 140">
                      <a:extLst>
                        <a:ext uri="{FF2B5EF4-FFF2-40B4-BE49-F238E27FC236}">
                          <a16:creationId xmlns:a16="http://schemas.microsoft.com/office/drawing/2014/main" id="{4D615E9B-F9C4-0B82-22C1-82289CD77C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39071" y="3447472"/>
                      <a:ext cx="54373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1400" b="1" dirty="0"/>
                        <a:t>检索</a:t>
                      </a:r>
                    </a:p>
                  </p:txBody>
                </p:sp>
                <p:pic>
                  <p:nvPicPr>
                    <p:cNvPr id="140" name="图形 139" descr="文件夹搜索 纯色填充">
                      <a:extLst>
                        <a:ext uri="{FF2B5EF4-FFF2-40B4-BE49-F238E27FC236}">
                          <a16:creationId xmlns:a16="http://schemas.microsoft.com/office/drawing/2014/main" id="{20FD7B5B-922F-442B-425A-FD7373BBA9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745346" y="2620817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147C8675-2050-7710-0E09-D9F0CCAD4CA5}"/>
                    </a:ext>
                  </a:extLst>
                </p:cNvPr>
                <p:cNvSpPr/>
                <p:nvPr/>
              </p:nvSpPr>
              <p:spPr>
                <a:xfrm>
                  <a:off x="1894748" y="2968187"/>
                  <a:ext cx="1052946" cy="34174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索引</a:t>
                  </a:r>
                </a:p>
              </p:txBody>
            </p:sp>
            <p:grpSp>
              <p:nvGrpSpPr>
                <p:cNvPr id="158" name="组合 157">
                  <a:extLst>
                    <a:ext uri="{FF2B5EF4-FFF2-40B4-BE49-F238E27FC236}">
                      <a16:creationId xmlns:a16="http://schemas.microsoft.com/office/drawing/2014/main" id="{FC635E21-5F6C-F6F2-B08B-E731E10CE890}"/>
                    </a:ext>
                  </a:extLst>
                </p:cNvPr>
                <p:cNvGrpSpPr/>
                <p:nvPr/>
              </p:nvGrpSpPr>
              <p:grpSpPr>
                <a:xfrm>
                  <a:off x="6210124" y="2235176"/>
                  <a:ext cx="2237516" cy="1095997"/>
                  <a:chOff x="5902035" y="355163"/>
                  <a:chExt cx="2237516" cy="1095997"/>
                </a:xfrm>
              </p:grpSpPr>
              <p:sp>
                <p:nvSpPr>
                  <p:cNvPr id="159" name="矩形: 圆角 158">
                    <a:extLst>
                      <a:ext uri="{FF2B5EF4-FFF2-40B4-BE49-F238E27FC236}">
                        <a16:creationId xmlns:a16="http://schemas.microsoft.com/office/drawing/2014/main" id="{27D5BF40-3201-158C-79C5-09A89EC10612}"/>
                      </a:ext>
                    </a:extLst>
                  </p:cNvPr>
                  <p:cNvSpPr/>
                  <p:nvPr/>
                </p:nvSpPr>
                <p:spPr>
                  <a:xfrm>
                    <a:off x="5902035" y="355163"/>
                    <a:ext cx="2237516" cy="1095997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60" name="组合 159">
                    <a:extLst>
                      <a:ext uri="{FF2B5EF4-FFF2-40B4-BE49-F238E27FC236}">
                        <a16:creationId xmlns:a16="http://schemas.microsoft.com/office/drawing/2014/main" id="{4A606D86-2A63-1C25-46C7-278F38518934}"/>
                      </a:ext>
                    </a:extLst>
                  </p:cNvPr>
                  <p:cNvGrpSpPr/>
                  <p:nvPr/>
                </p:nvGrpSpPr>
                <p:grpSpPr>
                  <a:xfrm>
                    <a:off x="5955582" y="411256"/>
                    <a:ext cx="2135286" cy="947864"/>
                    <a:chOff x="5955582" y="411256"/>
                    <a:chExt cx="2135286" cy="947864"/>
                  </a:xfrm>
                </p:grpSpPr>
                <p:grpSp>
                  <p:nvGrpSpPr>
                    <p:cNvPr id="161" name="组合 160">
                      <a:extLst>
                        <a:ext uri="{FF2B5EF4-FFF2-40B4-BE49-F238E27FC236}">
                          <a16:creationId xmlns:a16="http://schemas.microsoft.com/office/drawing/2014/main" id="{C3872D65-B2B0-1444-DDED-41AE84F10B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55582" y="411256"/>
                      <a:ext cx="857110" cy="934750"/>
                      <a:chOff x="4756727" y="2572327"/>
                      <a:chExt cx="914400" cy="1095996"/>
                    </a:xfrm>
                  </p:grpSpPr>
                  <p:pic>
                    <p:nvPicPr>
                      <p:cNvPr id="166" name="图形 165" descr="报纸 轮廓">
                        <a:extLst>
                          <a:ext uri="{FF2B5EF4-FFF2-40B4-BE49-F238E27FC236}">
                            <a16:creationId xmlns:a16="http://schemas.microsoft.com/office/drawing/2014/main" id="{5B0EEFAB-F82F-704B-EADE-7EA494A0A14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756727" y="2572327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7" name="文本框 166">
                        <a:extLst>
                          <a:ext uri="{FF2B5EF4-FFF2-40B4-BE49-F238E27FC236}">
                            <a16:creationId xmlns:a16="http://schemas.microsoft.com/office/drawing/2014/main" id="{E884A8A0-95EB-7964-D2DF-6BE12D08D5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52289" y="3360546"/>
                        <a:ext cx="72327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1400" b="1" dirty="0"/>
                          <a:t>提示词</a:t>
                        </a:r>
                      </a:p>
                    </p:txBody>
                  </p:sp>
                </p:grpSp>
                <p:grpSp>
                  <p:nvGrpSpPr>
                    <p:cNvPr id="162" name="组合 161">
                      <a:extLst>
                        <a:ext uri="{FF2B5EF4-FFF2-40B4-BE49-F238E27FC236}">
                          <a16:creationId xmlns:a16="http://schemas.microsoft.com/office/drawing/2014/main" id="{B271CD2D-E607-907B-4382-DD4378E2A4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44135" y="418203"/>
                      <a:ext cx="746733" cy="940917"/>
                      <a:chOff x="8892309" y="3557237"/>
                      <a:chExt cx="817418" cy="1026977"/>
                    </a:xfrm>
                  </p:grpSpPr>
                  <p:pic>
                    <p:nvPicPr>
                      <p:cNvPr id="164" name="图形 163" descr="人工智能 纯色填充">
                        <a:extLst>
                          <a:ext uri="{FF2B5EF4-FFF2-40B4-BE49-F238E27FC236}">
                            <a16:creationId xmlns:a16="http://schemas.microsoft.com/office/drawing/2014/main" id="{3241A229-764E-EB1C-B47C-B8EAA6B051B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2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892309" y="3557237"/>
                        <a:ext cx="817418" cy="78385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5" name="文本框 164">
                        <a:extLst>
                          <a:ext uri="{FF2B5EF4-FFF2-40B4-BE49-F238E27FC236}">
                            <a16:creationId xmlns:a16="http://schemas.microsoft.com/office/drawing/2014/main" id="{1ED5B398-7BDC-B215-75AD-68F6709CE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92167" y="4276437"/>
                        <a:ext cx="52770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400" b="1" dirty="0"/>
                          <a:t>LLM</a:t>
                        </a:r>
                        <a:endParaRPr lang="zh-CN" altLang="en-US" sz="1400" b="1" dirty="0"/>
                      </a:p>
                    </p:txBody>
                  </p:sp>
                </p:grpSp>
                <p:sp>
                  <p:nvSpPr>
                    <p:cNvPr id="163" name="箭头: 右 37">
                      <a:extLst>
                        <a:ext uri="{FF2B5EF4-FFF2-40B4-BE49-F238E27FC236}">
                          <a16:creationId xmlns:a16="http://schemas.microsoft.com/office/drawing/2014/main" id="{25234663-60F5-1FD0-992F-5BC50F6DE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33210" y="775855"/>
                      <a:ext cx="482076" cy="209240"/>
                    </a:xfrm>
                    <a:custGeom>
                      <a:avLst/>
                      <a:gdLst>
                        <a:gd name="connsiteX0" fmla="*/ 0 w 756000"/>
                        <a:gd name="connsiteY0" fmla="*/ 36000 h 144000"/>
                        <a:gd name="connsiteX1" fmla="*/ 684000 w 756000"/>
                        <a:gd name="connsiteY1" fmla="*/ 36000 h 144000"/>
                        <a:gd name="connsiteX2" fmla="*/ 684000 w 756000"/>
                        <a:gd name="connsiteY2" fmla="*/ 0 h 144000"/>
                        <a:gd name="connsiteX3" fmla="*/ 756000 w 756000"/>
                        <a:gd name="connsiteY3" fmla="*/ 72000 h 144000"/>
                        <a:gd name="connsiteX4" fmla="*/ 684000 w 756000"/>
                        <a:gd name="connsiteY4" fmla="*/ 144000 h 144000"/>
                        <a:gd name="connsiteX5" fmla="*/ 684000 w 756000"/>
                        <a:gd name="connsiteY5" fmla="*/ 108000 h 144000"/>
                        <a:gd name="connsiteX6" fmla="*/ 0 w 756000"/>
                        <a:gd name="connsiteY6" fmla="*/ 108000 h 144000"/>
                        <a:gd name="connsiteX7" fmla="*/ 0 w 756000"/>
                        <a:gd name="connsiteY7" fmla="*/ 36000 h 144000"/>
                        <a:gd name="connsiteX0" fmla="*/ 0 w 922255"/>
                        <a:gd name="connsiteY0" fmla="*/ 36000 h 144000"/>
                        <a:gd name="connsiteX1" fmla="*/ 684000 w 922255"/>
                        <a:gd name="connsiteY1" fmla="*/ 36000 h 144000"/>
                        <a:gd name="connsiteX2" fmla="*/ 684000 w 922255"/>
                        <a:gd name="connsiteY2" fmla="*/ 0 h 144000"/>
                        <a:gd name="connsiteX3" fmla="*/ 922255 w 922255"/>
                        <a:gd name="connsiteY3" fmla="*/ 81236 h 144000"/>
                        <a:gd name="connsiteX4" fmla="*/ 684000 w 922255"/>
                        <a:gd name="connsiteY4" fmla="*/ 144000 h 144000"/>
                        <a:gd name="connsiteX5" fmla="*/ 684000 w 922255"/>
                        <a:gd name="connsiteY5" fmla="*/ 108000 h 144000"/>
                        <a:gd name="connsiteX6" fmla="*/ 0 w 922255"/>
                        <a:gd name="connsiteY6" fmla="*/ 108000 h 144000"/>
                        <a:gd name="connsiteX7" fmla="*/ 0 w 922255"/>
                        <a:gd name="connsiteY7" fmla="*/ 36000 h 144000"/>
                        <a:gd name="connsiteX0" fmla="*/ 0 w 820655"/>
                        <a:gd name="connsiteY0" fmla="*/ 36000 h 144000"/>
                        <a:gd name="connsiteX1" fmla="*/ 684000 w 820655"/>
                        <a:gd name="connsiteY1" fmla="*/ 36000 h 144000"/>
                        <a:gd name="connsiteX2" fmla="*/ 684000 w 820655"/>
                        <a:gd name="connsiteY2" fmla="*/ 0 h 144000"/>
                        <a:gd name="connsiteX3" fmla="*/ 820655 w 820655"/>
                        <a:gd name="connsiteY3" fmla="*/ 71999 h 144000"/>
                        <a:gd name="connsiteX4" fmla="*/ 684000 w 820655"/>
                        <a:gd name="connsiteY4" fmla="*/ 144000 h 144000"/>
                        <a:gd name="connsiteX5" fmla="*/ 684000 w 820655"/>
                        <a:gd name="connsiteY5" fmla="*/ 108000 h 144000"/>
                        <a:gd name="connsiteX6" fmla="*/ 0 w 820655"/>
                        <a:gd name="connsiteY6" fmla="*/ 108000 h 144000"/>
                        <a:gd name="connsiteX7" fmla="*/ 0 w 820655"/>
                        <a:gd name="connsiteY7" fmla="*/ 36000 h 144000"/>
                        <a:gd name="connsiteX0" fmla="*/ 0 w 1029232"/>
                        <a:gd name="connsiteY0" fmla="*/ 36000 h 144000"/>
                        <a:gd name="connsiteX1" fmla="*/ 684000 w 1029232"/>
                        <a:gd name="connsiteY1" fmla="*/ 36000 h 144000"/>
                        <a:gd name="connsiteX2" fmla="*/ 684000 w 1029232"/>
                        <a:gd name="connsiteY2" fmla="*/ 0 h 144000"/>
                        <a:gd name="connsiteX3" fmla="*/ 1029232 w 1029232"/>
                        <a:gd name="connsiteY3" fmla="*/ 71999 h 144000"/>
                        <a:gd name="connsiteX4" fmla="*/ 684000 w 1029232"/>
                        <a:gd name="connsiteY4" fmla="*/ 144000 h 144000"/>
                        <a:gd name="connsiteX5" fmla="*/ 684000 w 1029232"/>
                        <a:gd name="connsiteY5" fmla="*/ 108000 h 144000"/>
                        <a:gd name="connsiteX6" fmla="*/ 0 w 1029232"/>
                        <a:gd name="connsiteY6" fmla="*/ 108000 h 144000"/>
                        <a:gd name="connsiteX7" fmla="*/ 0 w 1029232"/>
                        <a:gd name="connsiteY7" fmla="*/ 36000 h 144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29232" h="144000">
                          <a:moveTo>
                            <a:pt x="0" y="36000"/>
                          </a:moveTo>
                          <a:lnTo>
                            <a:pt x="684000" y="36000"/>
                          </a:lnTo>
                          <a:lnTo>
                            <a:pt x="684000" y="0"/>
                          </a:lnTo>
                          <a:lnTo>
                            <a:pt x="1029232" y="71999"/>
                          </a:lnTo>
                          <a:lnTo>
                            <a:pt x="684000" y="144000"/>
                          </a:lnTo>
                          <a:lnTo>
                            <a:pt x="684000" y="108000"/>
                          </a:lnTo>
                          <a:lnTo>
                            <a:pt x="0" y="108000"/>
                          </a:lnTo>
                          <a:lnTo>
                            <a:pt x="0" y="36000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</p:grpSp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4CAECB13-5D4A-3264-2433-4FE4F756DD73}"/>
                    </a:ext>
                  </a:extLst>
                </p:cNvPr>
                <p:cNvSpPr/>
                <p:nvPr/>
              </p:nvSpPr>
              <p:spPr>
                <a:xfrm>
                  <a:off x="1889190" y="2244309"/>
                  <a:ext cx="1052946" cy="341746"/>
                </a:xfrm>
                <a:prstGeom prst="rect">
                  <a:avLst/>
                </a:prstGeom>
                <a:solidFill>
                  <a:srgbClr val="FFE8B9"/>
                </a:solidFill>
                <a:ln>
                  <a:noFill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预检索处理</a:t>
                  </a:r>
                </a:p>
              </p:txBody>
            </p:sp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23E26BA3-F7DA-1826-48D3-D9FC83DF6B92}"/>
                    </a:ext>
                  </a:extLst>
                </p:cNvPr>
                <p:cNvSpPr/>
                <p:nvPr/>
              </p:nvSpPr>
              <p:spPr>
                <a:xfrm>
                  <a:off x="4834114" y="2515500"/>
                  <a:ext cx="1052946" cy="543963"/>
                </a:xfrm>
                <a:prstGeom prst="rect">
                  <a:avLst/>
                </a:prstGeom>
                <a:solidFill>
                  <a:srgbClr val="FFE8B9"/>
                </a:solidFill>
                <a:ln>
                  <a:noFill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后检索处理</a:t>
                  </a:r>
                </a:p>
              </p:txBody>
            </p:sp>
            <p:sp>
              <p:nvSpPr>
                <p:cNvPr id="173" name="矩形: 对角圆角 172">
                  <a:extLst>
                    <a:ext uri="{FF2B5EF4-FFF2-40B4-BE49-F238E27FC236}">
                      <a16:creationId xmlns:a16="http://schemas.microsoft.com/office/drawing/2014/main" id="{579E5613-1A24-51B0-C51D-EA71918DF21F}"/>
                    </a:ext>
                  </a:extLst>
                </p:cNvPr>
                <p:cNvSpPr/>
                <p:nvPr/>
              </p:nvSpPr>
              <p:spPr>
                <a:xfrm>
                  <a:off x="9021497" y="2449464"/>
                  <a:ext cx="2094088" cy="667419"/>
                </a:xfrm>
                <a:prstGeom prst="round2DiagRect">
                  <a:avLst/>
                </a:prstGeom>
                <a:solidFill>
                  <a:srgbClr val="FFFFD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5" name="直接箭头连接符 174">
                  <a:extLst>
                    <a:ext uri="{FF2B5EF4-FFF2-40B4-BE49-F238E27FC236}">
                      <a16:creationId xmlns:a16="http://schemas.microsoft.com/office/drawing/2014/main" id="{9AF3ECD8-D01D-6056-CF13-E50F84B71154}"/>
                    </a:ext>
                  </a:extLst>
                </p:cNvPr>
                <p:cNvCxnSpPr>
                  <a:stCxn id="116" idx="3"/>
                  <a:endCxn id="171" idx="1"/>
                </p:cNvCxnSpPr>
                <p:nvPr/>
              </p:nvCxnSpPr>
              <p:spPr>
                <a:xfrm flipV="1">
                  <a:off x="1609669" y="2415182"/>
                  <a:ext cx="279521" cy="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接箭头连接符 176">
                  <a:extLst>
                    <a:ext uri="{FF2B5EF4-FFF2-40B4-BE49-F238E27FC236}">
                      <a16:creationId xmlns:a16="http://schemas.microsoft.com/office/drawing/2014/main" id="{0E916DE7-895E-76E5-6816-740C5D27B0F4}"/>
                    </a:ext>
                  </a:extLst>
                </p:cNvPr>
                <p:cNvCxnSpPr>
                  <a:cxnSpLocks/>
                  <a:stCxn id="171" idx="3"/>
                </p:cNvCxnSpPr>
                <p:nvPr/>
              </p:nvCxnSpPr>
              <p:spPr>
                <a:xfrm>
                  <a:off x="2942136" y="2415182"/>
                  <a:ext cx="298817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箭头连接符 178">
                  <a:extLst>
                    <a:ext uri="{FF2B5EF4-FFF2-40B4-BE49-F238E27FC236}">
                      <a16:creationId xmlns:a16="http://schemas.microsoft.com/office/drawing/2014/main" id="{79293E31-E38F-E732-8A15-75FC972783D6}"/>
                    </a:ext>
                  </a:extLst>
                </p:cNvPr>
                <p:cNvCxnSpPr>
                  <a:stCxn id="127" idx="3"/>
                  <a:endCxn id="147" idx="1"/>
                </p:cNvCxnSpPr>
                <p:nvPr/>
              </p:nvCxnSpPr>
              <p:spPr>
                <a:xfrm flipV="1">
                  <a:off x="1609669" y="3139060"/>
                  <a:ext cx="285079" cy="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接箭头连接符 180">
                  <a:extLst>
                    <a:ext uri="{FF2B5EF4-FFF2-40B4-BE49-F238E27FC236}">
                      <a16:creationId xmlns:a16="http://schemas.microsoft.com/office/drawing/2014/main" id="{A75F1277-648C-B473-CF08-FBBA77945FE2}"/>
                    </a:ext>
                  </a:extLst>
                </p:cNvPr>
                <p:cNvCxnSpPr>
                  <a:stCxn id="147" idx="3"/>
                </p:cNvCxnSpPr>
                <p:nvPr/>
              </p:nvCxnSpPr>
              <p:spPr>
                <a:xfrm flipV="1">
                  <a:off x="2947694" y="3136717"/>
                  <a:ext cx="298817" cy="23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箭头连接符 183">
                  <a:extLst>
                    <a:ext uri="{FF2B5EF4-FFF2-40B4-BE49-F238E27FC236}">
                      <a16:creationId xmlns:a16="http://schemas.microsoft.com/office/drawing/2014/main" id="{3CE754B5-00B6-153F-9A4E-943A42C7F9D2}"/>
                    </a:ext>
                  </a:extLst>
                </p:cNvPr>
                <p:cNvCxnSpPr>
                  <a:stCxn id="138" idx="3"/>
                  <a:endCxn id="172" idx="1"/>
                </p:cNvCxnSpPr>
                <p:nvPr/>
              </p:nvCxnSpPr>
              <p:spPr>
                <a:xfrm>
                  <a:off x="4502655" y="2787482"/>
                  <a:ext cx="33145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箭头连接符 186">
                  <a:extLst>
                    <a:ext uri="{FF2B5EF4-FFF2-40B4-BE49-F238E27FC236}">
                      <a16:creationId xmlns:a16="http://schemas.microsoft.com/office/drawing/2014/main" id="{734D917E-3551-375F-5203-4454DFAEF66E}"/>
                    </a:ext>
                  </a:extLst>
                </p:cNvPr>
                <p:cNvCxnSpPr>
                  <a:stCxn id="172" idx="3"/>
                  <a:endCxn id="159" idx="1"/>
                </p:cNvCxnSpPr>
                <p:nvPr/>
              </p:nvCxnSpPr>
              <p:spPr>
                <a:xfrm flipV="1">
                  <a:off x="5887060" y="2783175"/>
                  <a:ext cx="323064" cy="430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接箭头连接符 188">
                  <a:extLst>
                    <a:ext uri="{FF2B5EF4-FFF2-40B4-BE49-F238E27FC236}">
                      <a16:creationId xmlns:a16="http://schemas.microsoft.com/office/drawing/2014/main" id="{2898B593-CC6A-7617-0FF2-E3CA5A541038}"/>
                    </a:ext>
                  </a:extLst>
                </p:cNvPr>
                <p:cNvCxnSpPr>
                  <a:cxnSpLocks/>
                  <a:stCxn id="159" idx="3"/>
                  <a:endCxn id="173" idx="2"/>
                </p:cNvCxnSpPr>
                <p:nvPr/>
              </p:nvCxnSpPr>
              <p:spPr>
                <a:xfrm flipV="1">
                  <a:off x="8447640" y="2783174"/>
                  <a:ext cx="573857" cy="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组合 348">
                <a:extLst>
                  <a:ext uri="{FF2B5EF4-FFF2-40B4-BE49-F238E27FC236}">
                    <a16:creationId xmlns:a16="http://schemas.microsoft.com/office/drawing/2014/main" id="{9D586EB3-37FB-6845-9A19-79E557E75A20}"/>
                  </a:ext>
                </a:extLst>
              </p:cNvPr>
              <p:cNvGrpSpPr/>
              <p:nvPr/>
            </p:nvGrpSpPr>
            <p:grpSpPr>
              <a:xfrm>
                <a:off x="9424234" y="2448925"/>
                <a:ext cx="1286439" cy="557899"/>
                <a:chOff x="9424234" y="672208"/>
                <a:chExt cx="1286439" cy="557899"/>
              </a:xfrm>
            </p:grpSpPr>
            <p:pic>
              <p:nvPicPr>
                <p:cNvPr id="350" name="图形 349" descr="Cmd 终端 纯色填充">
                  <a:extLst>
                    <a:ext uri="{FF2B5EF4-FFF2-40B4-BE49-F238E27FC236}">
                      <a16:creationId xmlns:a16="http://schemas.microsoft.com/office/drawing/2014/main" id="{B38E852D-BC87-EA86-7E63-0F5D83218B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24234" y="672208"/>
                  <a:ext cx="557899" cy="557899"/>
                </a:xfrm>
                <a:prstGeom prst="rect">
                  <a:avLst/>
                </a:prstGeom>
              </p:spPr>
            </p:pic>
            <p:sp>
              <p:nvSpPr>
                <p:cNvPr id="351" name="文本框 350">
                  <a:extLst>
                    <a:ext uri="{FF2B5EF4-FFF2-40B4-BE49-F238E27FC236}">
                      <a16:creationId xmlns:a16="http://schemas.microsoft.com/office/drawing/2014/main" id="{63AB6B54-8E62-1120-CF2E-C1B717F6B53E}"/>
                    </a:ext>
                  </a:extLst>
                </p:cNvPr>
                <p:cNvSpPr txBox="1"/>
                <p:nvPr/>
              </p:nvSpPr>
              <p:spPr>
                <a:xfrm>
                  <a:off x="9975768" y="757475"/>
                  <a:ext cx="7349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/>
                    <a:t>输 出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9690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71</Words>
  <Application>Microsoft Office PowerPoint</Application>
  <PresentationFormat>宽屏</PresentationFormat>
  <Paragraphs>50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 Young</dc:creator>
  <cp:lastModifiedBy>Eric Young</cp:lastModifiedBy>
  <cp:revision>9</cp:revision>
  <dcterms:created xsi:type="dcterms:W3CDTF">2024-05-07T13:07:48Z</dcterms:created>
  <dcterms:modified xsi:type="dcterms:W3CDTF">2024-05-08T06:12:05Z</dcterms:modified>
</cp:coreProperties>
</file>