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57"/>
    <a:srgbClr val="F9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1F9F2-118A-48BC-801F-ED33FD689F1A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41F4B-B668-4A4D-B3BE-A2DCC85BB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4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41F4B-B668-4A4D-B3BE-A2DCC85BB36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4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34894-76F3-5480-6947-5081418E8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BFA2CD-27C3-8D5F-011C-210617C52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960F0-9281-C2A9-B164-F460FC09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42EE-D8A5-4945-9C62-15D22DC47846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2F7A5-655B-0F29-3869-B6A9162A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1EE63-67DB-11F6-B099-0D0C14F5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F62D-BD5B-4943-8CD1-BE8895408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6D052-2A85-9F26-4110-57CD8CAE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59ED3-0F90-695C-6950-B472788A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3856F8-5204-F320-BC21-02FE609A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42EE-D8A5-4945-9C62-15D22DC47846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0E91E-B9AD-89F7-823D-39A10556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AAD64-8276-500E-098B-D98442F0F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F62D-BD5B-4943-8CD1-BE8895408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1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6E9884-9006-39B0-4EF6-0597B7C3D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E7A64-134D-63BA-1425-3C8F5115D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40DD7-C1E7-B3C0-061E-495E1B82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42EE-D8A5-4945-9C62-15D22DC47846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41F9B-327F-0A63-1626-653575B4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0EF2E1-3B2E-64F4-6127-FF9B6C00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F62D-BD5B-4943-8CD1-BE8895408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52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E9C6E-5AEA-79A2-0FE6-3E049BAC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1F7DA-7B21-6E17-E02C-1C97A930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12E69-93B4-706A-74E9-C5AF587E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42EE-D8A5-4945-9C62-15D22DC47846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0E276-BEDE-833B-88AB-103F927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58570-20BE-FB4A-B6FD-893774A3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F62D-BD5B-4943-8CD1-BE8895408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90C8F-7C9C-4AB5-ABD3-8B62CFCA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3E64A-B16F-F902-EE0E-8F1B5B10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EA321-48D4-437F-82ED-5676CDF0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42EE-D8A5-4945-9C62-15D22DC47846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5CF68E-B6F3-4AA9-192E-F6C9B4B7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28655-EA88-399F-93F2-D603DDF7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F62D-BD5B-4943-8CD1-BE8895408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8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98CA7-79E0-895D-616E-94D532DA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742DC-35EA-C7D3-A7BB-E623A1513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BF8043-6770-2B20-ED28-4CED2B768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42654-61E2-EDA9-3420-FC2480F0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42EE-D8A5-4945-9C62-15D22DC47846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7B61D4-E6BC-04E6-8FB2-09B9C836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4DA4E-E97A-E640-A96C-592382C2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F62D-BD5B-4943-8CD1-BE8895408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1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4E044-6274-2BAF-275B-BDFA7F06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E91B18-242E-3091-8822-7BD2401B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A9CD81-7F31-4FE3-7FF7-08CBFEAAD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BD10AB-A6B2-A2F1-5095-0ECB910A0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DD457B-BB83-792A-78B5-135101C1D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F73313-3F39-77C3-55B9-7B7D4136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42EE-D8A5-4945-9C62-15D22DC47846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2A1400-09A5-E7DD-A9C5-473C01B9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EF41D2-4AEB-7C17-FF20-8FEDE0AA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F62D-BD5B-4943-8CD1-BE8895408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2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2DFD8-60E7-9B04-3B2E-8DE165F0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2591D-313D-59BE-A64F-0F969C84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42EE-D8A5-4945-9C62-15D22DC47846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42C79C-46F5-DBEB-E83F-F8DC61ED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CB1492-2468-216F-121F-F0E9AE13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F62D-BD5B-4943-8CD1-BE8895408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1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9779E6-8397-C0D9-32DC-60363544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42EE-D8A5-4945-9C62-15D22DC47846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2D772D-65DA-8BDF-8847-A56621C7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218984-2869-9475-BDE0-97665944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F62D-BD5B-4943-8CD1-BE8895408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3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F035F-64E5-A914-CAAF-118C26BA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4260B-6FE6-8728-D1AB-F6F9BAABF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BA19CB-868E-AC46-D87B-4AE87F15B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E7A92-8ADC-6A4C-8F72-1C62912F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42EE-D8A5-4945-9C62-15D22DC47846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1B83CB-7474-5FF3-C30D-F0A73B04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EDAAD-63DD-1F66-B6B6-86D24171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F62D-BD5B-4943-8CD1-BE8895408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1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9C87-E510-4297-2DC2-2EF1CC1D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0EEA8A-4E6B-E19E-775D-26767B9EA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143CF6-D3D6-64FB-68B5-13FCF71E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7BFC36-7B33-C3BF-33D6-E968518F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42EE-D8A5-4945-9C62-15D22DC47846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26395C-1621-6086-F10E-C36C5FA7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A86F5-CE77-F9E7-C566-3437E2E2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F62D-BD5B-4943-8CD1-BE8895408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D8685E-4F3C-42F2-89EC-9FBE64E2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4EB52-50A8-5B60-356B-EDD0A9BC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AC43E-6B48-4F4C-3000-B32438457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CE42EE-D8A5-4945-9C62-15D22DC47846}" type="datetimeFigureOut">
              <a:rPr lang="zh-CN" altLang="en-US" smtClean="0"/>
              <a:t>2024-05-04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9F1A4-7E62-5868-98D5-083969BD0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3254A-B4ED-2C15-2BE6-0C26EBDC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FF62D-BD5B-4943-8CD1-BE88954085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3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3FCA3D00-427A-2CE9-2A05-E64F5E3A1973}"/>
              </a:ext>
            </a:extLst>
          </p:cNvPr>
          <p:cNvGrpSpPr/>
          <p:nvPr/>
        </p:nvGrpSpPr>
        <p:grpSpPr>
          <a:xfrm>
            <a:off x="1491668" y="287903"/>
            <a:ext cx="8520558" cy="6395488"/>
            <a:chOff x="1491668" y="287903"/>
            <a:chExt cx="8520558" cy="639548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7DF5FD4-6A3E-07A6-7907-DF3311589F01}"/>
                </a:ext>
              </a:extLst>
            </p:cNvPr>
            <p:cNvGrpSpPr/>
            <p:nvPr/>
          </p:nvGrpSpPr>
          <p:grpSpPr>
            <a:xfrm>
              <a:off x="1491668" y="2287154"/>
              <a:ext cx="729674" cy="2283691"/>
              <a:chOff x="1491668" y="2287154"/>
              <a:chExt cx="729674" cy="2283691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6CDAB0E6-A7EB-49BC-1870-952220A965BC}"/>
                  </a:ext>
                </a:extLst>
              </p:cNvPr>
              <p:cNvSpPr/>
              <p:nvPr/>
            </p:nvSpPr>
            <p:spPr>
              <a:xfrm>
                <a:off x="1491669" y="2287154"/>
                <a:ext cx="729673" cy="2283691"/>
              </a:xfrm>
              <a:prstGeom prst="roundRect">
                <a:avLst/>
              </a:prstGeom>
              <a:solidFill>
                <a:srgbClr val="F9FFBD"/>
              </a:solidFill>
              <a:ln w="28575"/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B3F19D4-5E48-E27B-3F32-9B4EA280E85D}"/>
                  </a:ext>
                </a:extLst>
              </p:cNvPr>
              <p:cNvSpPr txBox="1"/>
              <p:nvPr/>
            </p:nvSpPr>
            <p:spPr>
              <a:xfrm>
                <a:off x="1491668" y="2951945"/>
                <a:ext cx="729673" cy="95410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用户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B82B067-4470-752B-90EB-5356A41D6C46}"/>
                </a:ext>
              </a:extLst>
            </p:cNvPr>
            <p:cNvGrpSpPr/>
            <p:nvPr/>
          </p:nvGrpSpPr>
          <p:grpSpPr>
            <a:xfrm>
              <a:off x="9282553" y="3687619"/>
              <a:ext cx="729673" cy="1604817"/>
              <a:chOff x="9282553" y="3687619"/>
              <a:chExt cx="729673" cy="1604817"/>
            </a:xfrm>
          </p:grpSpPr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B187A10-3D25-1E19-EC2F-5B78C7C5B3F0}"/>
                  </a:ext>
                </a:extLst>
              </p:cNvPr>
              <p:cNvSpPr/>
              <p:nvPr/>
            </p:nvSpPr>
            <p:spPr>
              <a:xfrm>
                <a:off x="9282553" y="3687619"/>
                <a:ext cx="729673" cy="1604817"/>
              </a:xfrm>
              <a:prstGeom prst="roundRect">
                <a:avLst/>
              </a:prstGeom>
              <a:solidFill>
                <a:srgbClr val="F9FFBD"/>
              </a:solidFill>
              <a:ln w="28575"/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2D24713-973E-32AA-9A09-DE0CDE2CC788}"/>
                  </a:ext>
                </a:extLst>
              </p:cNvPr>
              <p:cNvSpPr txBox="1"/>
              <p:nvPr/>
            </p:nvSpPr>
            <p:spPr>
              <a:xfrm>
                <a:off x="9282553" y="4012973"/>
                <a:ext cx="729673" cy="95410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sz="2800" b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defRPr>
                </a:lvl1pPr>
              </a:lstStyle>
              <a:p>
                <a:r>
                  <a:rPr lang="zh-CN" altLang="en-US" dirty="0"/>
                  <a:t>骑手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31BC909-A494-24CC-8BA8-8AA0A6F8ECB0}"/>
                </a:ext>
              </a:extLst>
            </p:cNvPr>
            <p:cNvGrpSpPr/>
            <p:nvPr/>
          </p:nvGrpSpPr>
          <p:grpSpPr>
            <a:xfrm>
              <a:off x="9282553" y="1555173"/>
              <a:ext cx="729673" cy="1604817"/>
              <a:chOff x="9282553" y="1555173"/>
              <a:chExt cx="729673" cy="1604817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DC21DEC-963C-E4FB-5379-606675EC69F7}"/>
                  </a:ext>
                </a:extLst>
              </p:cNvPr>
              <p:cNvSpPr/>
              <p:nvPr/>
            </p:nvSpPr>
            <p:spPr>
              <a:xfrm>
                <a:off x="9282553" y="1555173"/>
                <a:ext cx="729673" cy="160481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/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D9E679F-C1A5-BB57-D1B8-EF770DA3B2AA}"/>
                  </a:ext>
                </a:extLst>
              </p:cNvPr>
              <p:cNvSpPr txBox="1"/>
              <p:nvPr/>
            </p:nvSpPr>
            <p:spPr>
              <a:xfrm>
                <a:off x="9475197" y="1618917"/>
                <a:ext cx="34438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第</a:t>
                </a:r>
                <a:endParaRPr lang="en-US" altLang="zh-CN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algn="ctr"/>
                <a:r>
                  <a:rPr lang="zh-CN" altLang="en-US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三</a:t>
                </a:r>
                <a:endParaRPr lang="en-US" altLang="zh-CN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algn="ctr"/>
                <a:r>
                  <a:rPr lang="zh-CN" altLang="en-US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方</a:t>
                </a:r>
                <a:endParaRPr lang="en-US" altLang="zh-CN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algn="ctr"/>
                <a:r>
                  <a:rPr lang="zh-CN" altLang="en-US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平</a:t>
                </a:r>
                <a:endParaRPr lang="en-US" altLang="zh-CN" b="1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  <a:p>
                <a:pPr algn="ctr"/>
                <a:r>
                  <a:rPr lang="zh-CN" altLang="en-US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台</a:t>
                </a:r>
                <a:endParaRPr lang="zh-CN" altLang="en-US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7D51918-368E-015F-B044-37ECD56B8AD6}"/>
                </a:ext>
              </a:extLst>
            </p:cNvPr>
            <p:cNvGrpSpPr/>
            <p:nvPr/>
          </p:nvGrpSpPr>
          <p:grpSpPr>
            <a:xfrm>
              <a:off x="2965939" y="832049"/>
              <a:ext cx="1498018" cy="1782147"/>
              <a:chOff x="2965939" y="832049"/>
              <a:chExt cx="1498018" cy="1782147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C6D2389E-D722-84D0-415A-543FB09D99DF}"/>
                  </a:ext>
                </a:extLst>
              </p:cNvPr>
              <p:cNvGrpSpPr/>
              <p:nvPr/>
            </p:nvGrpSpPr>
            <p:grpSpPr>
              <a:xfrm>
                <a:off x="3039144" y="832049"/>
                <a:ext cx="1311564" cy="1455105"/>
                <a:chOff x="3051178" y="4670223"/>
                <a:chExt cx="1311564" cy="1455105"/>
              </a:xfrm>
            </p:grpSpPr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DE8755B3-B681-89E6-F57F-E2241822EA51}"/>
                    </a:ext>
                  </a:extLst>
                </p:cNvPr>
                <p:cNvSpPr/>
                <p:nvPr/>
              </p:nvSpPr>
              <p:spPr>
                <a:xfrm>
                  <a:off x="3051178" y="4670223"/>
                  <a:ext cx="1311564" cy="145510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流程图: 终止 37">
                  <a:extLst>
                    <a:ext uri="{FF2B5EF4-FFF2-40B4-BE49-F238E27FC236}">
                      <a16:creationId xmlns:a16="http://schemas.microsoft.com/office/drawing/2014/main" id="{92464286-888B-6E88-0168-5B960EB3D92F}"/>
                    </a:ext>
                  </a:extLst>
                </p:cNvPr>
                <p:cNvSpPr/>
                <p:nvPr/>
              </p:nvSpPr>
              <p:spPr>
                <a:xfrm>
                  <a:off x="3198014" y="4864908"/>
                  <a:ext cx="1017889" cy="390815"/>
                </a:xfrm>
                <a:prstGeom prst="flowChartTermina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活动订阅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_Topic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流程图: 终止 38">
                  <a:extLst>
                    <a:ext uri="{FF2B5EF4-FFF2-40B4-BE49-F238E27FC236}">
                      <a16:creationId xmlns:a16="http://schemas.microsoft.com/office/drawing/2014/main" id="{CB89E861-9C40-9399-0DCF-1F5A30A99662}"/>
                    </a:ext>
                  </a:extLst>
                </p:cNvPr>
                <p:cNvSpPr/>
                <p:nvPr/>
              </p:nvSpPr>
              <p:spPr>
                <a:xfrm>
                  <a:off x="3198015" y="5523827"/>
                  <a:ext cx="1017889" cy="390815"/>
                </a:xfrm>
                <a:prstGeom prst="flowChartTermina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广告</a:t>
                  </a:r>
                  <a:endParaRPr lang="en-US" altLang="zh-CN" sz="11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_Topic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883FBB-CFCD-F9A5-B8B1-43055A5117A1}"/>
                  </a:ext>
                </a:extLst>
              </p:cNvPr>
              <p:cNvSpPr txBox="1"/>
              <p:nvPr/>
            </p:nvSpPr>
            <p:spPr>
              <a:xfrm>
                <a:off x="2965939" y="2306419"/>
                <a:ext cx="1498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发布</a:t>
                </a:r>
                <a:r>
                  <a:rPr lang="en-US" altLang="zh-CN" sz="1400" dirty="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-</a:t>
                </a:r>
                <a:r>
                  <a:rPr lang="zh-CN" altLang="en-US" sz="1400" dirty="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订阅模式</a:t>
                </a: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C53E3801-EF41-0D6D-055E-A439381C499F}"/>
                </a:ext>
              </a:extLst>
            </p:cNvPr>
            <p:cNvGrpSpPr/>
            <p:nvPr/>
          </p:nvGrpSpPr>
          <p:grpSpPr>
            <a:xfrm>
              <a:off x="7039937" y="1026734"/>
              <a:ext cx="1498018" cy="1319787"/>
              <a:chOff x="10153939" y="251649"/>
              <a:chExt cx="1498018" cy="1319787"/>
            </a:xfrm>
          </p:grpSpPr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29347A7A-143B-A37D-ABF8-D1221E4B8EE7}"/>
                  </a:ext>
                </a:extLst>
              </p:cNvPr>
              <p:cNvGrpSpPr/>
              <p:nvPr/>
            </p:nvGrpSpPr>
            <p:grpSpPr>
              <a:xfrm>
                <a:off x="10247167" y="251649"/>
                <a:ext cx="1311564" cy="977557"/>
                <a:chOff x="7134513" y="5136186"/>
                <a:chExt cx="1311564" cy="977557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74251361-ACE0-A291-FAF3-37B5937EEEF0}"/>
                    </a:ext>
                  </a:extLst>
                </p:cNvPr>
                <p:cNvSpPr/>
                <p:nvPr/>
              </p:nvSpPr>
              <p:spPr>
                <a:xfrm>
                  <a:off x="7134513" y="5136186"/>
                  <a:ext cx="1311564" cy="97755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流程图: 终止 41">
                  <a:extLst>
                    <a:ext uri="{FF2B5EF4-FFF2-40B4-BE49-F238E27FC236}">
                      <a16:creationId xmlns:a16="http://schemas.microsoft.com/office/drawing/2014/main" id="{1B21129A-F2B6-65BE-704E-2877B18B63CF}"/>
                    </a:ext>
                  </a:extLst>
                </p:cNvPr>
                <p:cNvSpPr/>
                <p:nvPr/>
              </p:nvSpPr>
              <p:spPr>
                <a:xfrm>
                  <a:off x="7281350" y="5436465"/>
                  <a:ext cx="1017889" cy="390815"/>
                </a:xfrm>
                <a:prstGeom prst="flowChartTermina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广告合作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_Topic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0ECF6B8-A835-68EB-0E2A-1C094C7A3844}"/>
                  </a:ext>
                </a:extLst>
              </p:cNvPr>
              <p:cNvSpPr txBox="1"/>
              <p:nvPr/>
            </p:nvSpPr>
            <p:spPr>
              <a:xfrm>
                <a:off x="10153939" y="1263659"/>
                <a:ext cx="1498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发布</a:t>
                </a:r>
                <a:r>
                  <a:rPr lang="en-US" altLang="zh-CN" sz="1400" dirty="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-</a:t>
                </a:r>
                <a:r>
                  <a:rPr lang="zh-CN" altLang="en-US" sz="1400" dirty="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订阅模式</a:t>
                </a:r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CE26392-F33E-4341-4DB0-3D0343CDD80A}"/>
                </a:ext>
              </a:extLst>
            </p:cNvPr>
            <p:cNvGrpSpPr/>
            <p:nvPr/>
          </p:nvGrpSpPr>
          <p:grpSpPr>
            <a:xfrm>
              <a:off x="5040747" y="3096245"/>
              <a:ext cx="1422402" cy="1002038"/>
              <a:chOff x="4840646" y="2968562"/>
              <a:chExt cx="1786519" cy="1002038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FB65DFD2-7400-B290-8D2A-DBAE536E7B52}"/>
                  </a:ext>
                </a:extLst>
              </p:cNvPr>
              <p:cNvGrpSpPr/>
              <p:nvPr/>
            </p:nvGrpSpPr>
            <p:grpSpPr>
              <a:xfrm>
                <a:off x="4840646" y="2968562"/>
                <a:ext cx="1786519" cy="678874"/>
                <a:chOff x="4780379" y="3089563"/>
                <a:chExt cx="1786519" cy="678874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AFD08F40-F682-A946-0F5E-6871D850DE80}"/>
                    </a:ext>
                  </a:extLst>
                </p:cNvPr>
                <p:cNvSpPr/>
                <p:nvPr/>
              </p:nvSpPr>
              <p:spPr>
                <a:xfrm>
                  <a:off x="4780379" y="3089563"/>
                  <a:ext cx="1786519" cy="67887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流程图: 终止 30">
                  <a:extLst>
                    <a:ext uri="{FF2B5EF4-FFF2-40B4-BE49-F238E27FC236}">
                      <a16:creationId xmlns:a16="http://schemas.microsoft.com/office/drawing/2014/main" id="{F1C742F3-7E3F-4101-07EA-523C28B13B19}"/>
                    </a:ext>
                  </a:extLst>
                </p:cNvPr>
                <p:cNvSpPr/>
                <p:nvPr/>
              </p:nvSpPr>
              <p:spPr>
                <a:xfrm>
                  <a:off x="5173397" y="3233590"/>
                  <a:ext cx="1017889" cy="390815"/>
                </a:xfrm>
                <a:prstGeom prst="flowChartTermina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配送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_Queue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C6BBA5AC-58CD-851B-25CF-5FA64227D57B}"/>
                  </a:ext>
                </a:extLst>
              </p:cNvPr>
              <p:cNvSpPr txBox="1"/>
              <p:nvPr/>
            </p:nvSpPr>
            <p:spPr>
              <a:xfrm>
                <a:off x="4993599" y="3662823"/>
                <a:ext cx="14980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点对点模式</a:t>
                </a: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16F9FE20-476B-6823-4E19-B2E6F0E71A8A}"/>
                </a:ext>
              </a:extLst>
            </p:cNvPr>
            <p:cNvGrpSpPr/>
            <p:nvPr/>
          </p:nvGrpSpPr>
          <p:grpSpPr>
            <a:xfrm>
              <a:off x="2965939" y="4405745"/>
              <a:ext cx="1498018" cy="2277646"/>
              <a:chOff x="2965939" y="4405745"/>
              <a:chExt cx="1498018" cy="2277646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E4D11938-7B87-C7F3-D18F-B5938AC6BB3E}"/>
                  </a:ext>
                </a:extLst>
              </p:cNvPr>
              <p:cNvGrpSpPr/>
              <p:nvPr/>
            </p:nvGrpSpPr>
            <p:grpSpPr>
              <a:xfrm>
                <a:off x="3051178" y="4405745"/>
                <a:ext cx="1311564" cy="1939638"/>
                <a:chOff x="3051178" y="4405745"/>
                <a:chExt cx="1311564" cy="1939638"/>
              </a:xfrm>
            </p:grpSpPr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670FE21-E6C2-D898-EA9F-19CD6028B37D}"/>
                    </a:ext>
                  </a:extLst>
                </p:cNvPr>
                <p:cNvSpPr/>
                <p:nvPr/>
              </p:nvSpPr>
              <p:spPr>
                <a:xfrm>
                  <a:off x="3051178" y="4405745"/>
                  <a:ext cx="1311564" cy="193963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流程图: 终止 23">
                  <a:extLst>
                    <a:ext uri="{FF2B5EF4-FFF2-40B4-BE49-F238E27FC236}">
                      <a16:creationId xmlns:a16="http://schemas.microsoft.com/office/drawing/2014/main" id="{B92E68CC-F029-A70A-AC9B-20D8E64D2FD6}"/>
                    </a:ext>
                  </a:extLst>
                </p:cNvPr>
                <p:cNvSpPr/>
                <p:nvPr/>
              </p:nvSpPr>
              <p:spPr>
                <a:xfrm>
                  <a:off x="3193234" y="4589865"/>
                  <a:ext cx="1017889" cy="390815"/>
                </a:xfrm>
                <a:prstGeom prst="flowChartTermina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下单订单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_Queue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流程图: 终止 24">
                  <a:extLst>
                    <a:ext uri="{FF2B5EF4-FFF2-40B4-BE49-F238E27FC236}">
                      <a16:creationId xmlns:a16="http://schemas.microsoft.com/office/drawing/2014/main" id="{AD550397-9543-61DD-6E08-1C719CDC30E8}"/>
                    </a:ext>
                  </a:extLst>
                </p:cNvPr>
                <p:cNvSpPr/>
                <p:nvPr/>
              </p:nvSpPr>
              <p:spPr>
                <a:xfrm>
                  <a:off x="3191374" y="5197939"/>
                  <a:ext cx="1017889" cy="390815"/>
                </a:xfrm>
                <a:prstGeom prst="flowChartTermina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取消订单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_Queue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流程图: 终止 25">
                  <a:extLst>
                    <a:ext uri="{FF2B5EF4-FFF2-40B4-BE49-F238E27FC236}">
                      <a16:creationId xmlns:a16="http://schemas.microsoft.com/office/drawing/2014/main" id="{08A43C01-7E3D-88FA-37C6-E1DC4C8F0D52}"/>
                    </a:ext>
                  </a:extLst>
                </p:cNvPr>
                <p:cNvSpPr/>
                <p:nvPr/>
              </p:nvSpPr>
              <p:spPr>
                <a:xfrm>
                  <a:off x="3191374" y="5806013"/>
                  <a:ext cx="1017889" cy="390815"/>
                </a:xfrm>
                <a:prstGeom prst="flowChartTermina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接单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_Queue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D0CB6DD-C00F-C27B-3A7F-61F303F1EEB4}"/>
                  </a:ext>
                </a:extLst>
              </p:cNvPr>
              <p:cNvSpPr txBox="1"/>
              <p:nvPr/>
            </p:nvSpPr>
            <p:spPr>
              <a:xfrm>
                <a:off x="2965939" y="6375614"/>
                <a:ext cx="1498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点对点模式</a:t>
                </a: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FDBAE91-9A6F-BA9D-349C-FD422A3C2A6C}"/>
                </a:ext>
              </a:extLst>
            </p:cNvPr>
            <p:cNvGrpSpPr/>
            <p:nvPr/>
          </p:nvGrpSpPr>
          <p:grpSpPr>
            <a:xfrm>
              <a:off x="7039937" y="4785272"/>
              <a:ext cx="1498018" cy="1318050"/>
              <a:chOff x="7039937" y="4895273"/>
              <a:chExt cx="1498018" cy="1318050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ED138381-D870-1AF6-15E9-0526B861DE38}"/>
                  </a:ext>
                </a:extLst>
              </p:cNvPr>
              <p:cNvGrpSpPr/>
              <p:nvPr/>
            </p:nvGrpSpPr>
            <p:grpSpPr>
              <a:xfrm>
                <a:off x="7134513" y="4895273"/>
                <a:ext cx="1311564" cy="980427"/>
                <a:chOff x="7134513" y="5133800"/>
                <a:chExt cx="1311564" cy="980427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C73DA8A-A45C-1ADB-83E5-3AF95C8568E0}"/>
                    </a:ext>
                  </a:extLst>
                </p:cNvPr>
                <p:cNvSpPr/>
                <p:nvPr/>
              </p:nvSpPr>
              <p:spPr>
                <a:xfrm>
                  <a:off x="7134513" y="5133800"/>
                  <a:ext cx="1311564" cy="980427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tx1"/>
                  </a:solidFill>
                  <a:prstDash val="dash"/>
                </a:ln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流程图: 终止 31">
                  <a:extLst>
                    <a:ext uri="{FF2B5EF4-FFF2-40B4-BE49-F238E27FC236}">
                      <a16:creationId xmlns:a16="http://schemas.microsoft.com/office/drawing/2014/main" id="{D479A840-CCF7-A2A2-E936-005AF36B52FC}"/>
                    </a:ext>
                  </a:extLst>
                </p:cNvPr>
                <p:cNvSpPr/>
                <p:nvPr/>
              </p:nvSpPr>
              <p:spPr>
                <a:xfrm>
                  <a:off x="7281350" y="5436465"/>
                  <a:ext cx="1017889" cy="390815"/>
                </a:xfrm>
                <a:prstGeom prst="flowChartTerminator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b="1" dirty="0">
                      <a:solidFill>
                        <a:schemeClr val="tx1"/>
                      </a:solidFill>
                    </a:rPr>
                    <a:t>发布订单</a:t>
                  </a:r>
                  <a:r>
                    <a:rPr lang="en-US" altLang="zh-CN" sz="1100" b="1" dirty="0">
                      <a:solidFill>
                        <a:schemeClr val="tx1"/>
                      </a:solidFill>
                    </a:rPr>
                    <a:t>_Topic</a:t>
                  </a:r>
                  <a:endParaRPr lang="zh-CN" altLang="en-US" sz="11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EEB2095-4C99-C7BC-4B67-0A6195815C29}"/>
                  </a:ext>
                </a:extLst>
              </p:cNvPr>
              <p:cNvSpPr txBox="1"/>
              <p:nvPr/>
            </p:nvSpPr>
            <p:spPr>
              <a:xfrm>
                <a:off x="7039937" y="5905546"/>
                <a:ext cx="1498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发布</a:t>
                </a:r>
                <a:r>
                  <a:rPr lang="en-US" altLang="zh-CN" sz="1400" dirty="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-</a:t>
                </a:r>
                <a:r>
                  <a:rPr lang="zh-CN" altLang="en-US" sz="1400" dirty="0"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订阅模式</a:t>
                </a: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0D9E17C0-1715-1B36-DF47-B9A5D2DCE3C1}"/>
                </a:ext>
              </a:extLst>
            </p:cNvPr>
            <p:cNvGrpSpPr/>
            <p:nvPr/>
          </p:nvGrpSpPr>
          <p:grpSpPr>
            <a:xfrm>
              <a:off x="5189880" y="4230253"/>
              <a:ext cx="1108157" cy="2283691"/>
              <a:chOff x="5189880" y="4032879"/>
              <a:chExt cx="1108157" cy="2460907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0A7895C3-C5F4-23C0-92F2-AB50C11D8F2C}"/>
                  </a:ext>
                </a:extLst>
              </p:cNvPr>
              <p:cNvSpPr/>
              <p:nvPr/>
            </p:nvSpPr>
            <p:spPr>
              <a:xfrm>
                <a:off x="5192578" y="4032879"/>
                <a:ext cx="1105459" cy="2460907"/>
              </a:xfrm>
              <a:prstGeom prst="roundRect">
                <a:avLst/>
              </a:prstGeom>
              <a:solidFill>
                <a:srgbClr val="F9FFBD"/>
              </a:solidFill>
              <a:ln w="28575"/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972A7DC-1551-2FBD-9A03-67F381964DB8}"/>
                  </a:ext>
                </a:extLst>
              </p:cNvPr>
              <p:cNvSpPr txBox="1"/>
              <p:nvPr/>
            </p:nvSpPr>
            <p:spPr>
              <a:xfrm>
                <a:off x="5189880" y="4149691"/>
                <a:ext cx="11054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商家</a:t>
                </a: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C1A918A3-EF61-AFC4-561C-382C18B87800}"/>
                  </a:ext>
                </a:extLst>
              </p:cNvPr>
              <p:cNvSpPr/>
              <p:nvPr/>
            </p:nvSpPr>
            <p:spPr>
              <a:xfrm>
                <a:off x="5396348" y="4820440"/>
                <a:ext cx="711200" cy="363823"/>
              </a:xfrm>
              <a:prstGeom prst="roundRect">
                <a:avLst/>
              </a:prstGeom>
              <a:solidFill>
                <a:srgbClr val="FFFB57"/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订单</a:t>
                </a:r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A3CA08ED-0B18-E2C4-F244-8D6017BAB010}"/>
                  </a:ext>
                </a:extLst>
              </p:cNvPr>
              <p:cNvSpPr/>
              <p:nvPr/>
            </p:nvSpPr>
            <p:spPr>
              <a:xfrm>
                <a:off x="5396348" y="5759578"/>
                <a:ext cx="711200" cy="363823"/>
              </a:xfrm>
              <a:prstGeom prst="roundRect">
                <a:avLst/>
              </a:prstGeom>
              <a:solidFill>
                <a:srgbClr val="FFFB57"/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配餐</a:t>
                </a: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E2EF59D-EAF9-D811-0D82-3B028318251D}"/>
                </a:ext>
              </a:extLst>
            </p:cNvPr>
            <p:cNvGrpSpPr/>
            <p:nvPr/>
          </p:nvGrpSpPr>
          <p:grpSpPr>
            <a:xfrm>
              <a:off x="5199218" y="287903"/>
              <a:ext cx="1105459" cy="2469034"/>
              <a:chOff x="5189881" y="183687"/>
              <a:chExt cx="1105459" cy="2469034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4BB91757-4349-0C8E-2576-08E7064EBF8C}"/>
                  </a:ext>
                </a:extLst>
              </p:cNvPr>
              <p:cNvSpPr/>
              <p:nvPr/>
            </p:nvSpPr>
            <p:spPr>
              <a:xfrm>
                <a:off x="5189881" y="183687"/>
                <a:ext cx="1105459" cy="2469034"/>
              </a:xfrm>
              <a:prstGeom prst="roundRect">
                <a:avLst/>
              </a:prstGeom>
              <a:solidFill>
                <a:srgbClr val="F9FFBD"/>
              </a:solidFill>
              <a:ln w="28575"/>
              <a:effectLst>
                <a:outerShdw blurRad="50800" dist="762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A0C55347-7000-6586-12BD-A95CD164A90B}"/>
                  </a:ext>
                </a:extLst>
              </p:cNvPr>
              <p:cNvSpPr/>
              <p:nvPr/>
            </p:nvSpPr>
            <p:spPr>
              <a:xfrm>
                <a:off x="5396348" y="565084"/>
                <a:ext cx="711200" cy="690799"/>
              </a:xfrm>
              <a:prstGeom prst="roundRect">
                <a:avLst/>
              </a:prstGeom>
              <a:solidFill>
                <a:srgbClr val="FFFB57"/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活动代理</a:t>
                </a:r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F168F05C-230E-7546-8DA9-3602151813E7}"/>
                  </a:ext>
                </a:extLst>
              </p:cNvPr>
              <p:cNvSpPr/>
              <p:nvPr/>
            </p:nvSpPr>
            <p:spPr>
              <a:xfrm>
                <a:off x="5389707" y="1575000"/>
                <a:ext cx="711200" cy="690799"/>
              </a:xfrm>
              <a:prstGeom prst="roundRect">
                <a:avLst/>
              </a:prstGeom>
              <a:solidFill>
                <a:srgbClr val="FFFB57"/>
              </a:solidFill>
              <a:ln w="1270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a:rPr>
                  <a:t>广告代理</a:t>
                </a: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FBA093E1-1E8F-A6CD-893D-96E69667D8D2}"/>
                </a:ext>
              </a:extLst>
            </p:cNvPr>
            <p:cNvGrpSpPr/>
            <p:nvPr/>
          </p:nvGrpSpPr>
          <p:grpSpPr>
            <a:xfrm>
              <a:off x="2221342" y="3429000"/>
              <a:ext cx="971892" cy="1356273"/>
              <a:chOff x="2221342" y="3429000"/>
              <a:chExt cx="971892" cy="1356273"/>
            </a:xfrm>
          </p:grpSpPr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F1FEF4B4-8A58-ECCF-8D6C-1B2DE6A6E224}"/>
                  </a:ext>
                </a:extLst>
              </p:cNvPr>
              <p:cNvCxnSpPr>
                <a:cxnSpLocks/>
                <a:stCxn id="4" idx="3"/>
                <a:endCxn id="24" idx="1"/>
              </p:cNvCxnSpPr>
              <p:nvPr/>
            </p:nvCxnSpPr>
            <p:spPr>
              <a:xfrm>
                <a:off x="2221342" y="3429000"/>
                <a:ext cx="971892" cy="1356273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E16B2528-AD59-7F8E-8A7F-04EBF14DCBCE}"/>
                  </a:ext>
                </a:extLst>
              </p:cNvPr>
              <p:cNvSpPr txBox="1"/>
              <p:nvPr/>
            </p:nvSpPr>
            <p:spPr>
              <a:xfrm rot="3181783">
                <a:off x="2285961" y="3860715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订单信息</a:t>
                </a:r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A78EA6E5-F03E-4264-8F7F-4C483617CFD0}"/>
                </a:ext>
              </a:extLst>
            </p:cNvPr>
            <p:cNvGrpSpPr/>
            <p:nvPr/>
          </p:nvGrpSpPr>
          <p:grpSpPr>
            <a:xfrm>
              <a:off x="4211123" y="4671386"/>
              <a:ext cx="1194562" cy="336033"/>
              <a:chOff x="4211123" y="4671386"/>
              <a:chExt cx="1194562" cy="336033"/>
            </a:xfrm>
          </p:grpSpPr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6D24777B-BA7D-A1AF-F8B8-47CC712461B4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4211123" y="4785273"/>
                <a:ext cx="1194562" cy="222146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EB368B66-89CA-B5F7-ACD7-43EDF36C5865}"/>
                  </a:ext>
                </a:extLst>
              </p:cNvPr>
              <p:cNvSpPr txBox="1"/>
              <p:nvPr/>
            </p:nvSpPr>
            <p:spPr>
              <a:xfrm rot="691401">
                <a:off x="4328725" y="4671386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订单信息</a:t>
                </a:r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569F9F26-2708-A1FA-DEBA-28A3F6C9E16B}"/>
                </a:ext>
              </a:extLst>
            </p:cNvPr>
            <p:cNvGrpSpPr/>
            <p:nvPr/>
          </p:nvGrpSpPr>
          <p:grpSpPr>
            <a:xfrm>
              <a:off x="4209263" y="5102133"/>
              <a:ext cx="1196422" cy="291214"/>
              <a:chOff x="4209263" y="5102133"/>
              <a:chExt cx="1196422" cy="291214"/>
            </a:xfrm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C3151206-98A2-7A37-64F1-08FD63BC97FC}"/>
                  </a:ext>
                </a:extLst>
              </p:cNvPr>
              <p:cNvCxnSpPr>
                <a:cxnSpLocks/>
                <a:endCxn id="25" idx="3"/>
              </p:cNvCxnSpPr>
              <p:nvPr/>
            </p:nvCxnSpPr>
            <p:spPr>
              <a:xfrm flipH="1">
                <a:off x="4209263" y="5261557"/>
                <a:ext cx="1196422" cy="131790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B27C100F-3277-237E-F78B-E2A083172AC6}"/>
                  </a:ext>
                </a:extLst>
              </p:cNvPr>
              <p:cNvSpPr txBox="1"/>
              <p:nvPr/>
            </p:nvSpPr>
            <p:spPr>
              <a:xfrm rot="21250651">
                <a:off x="4316678" y="5102133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取消信息</a:t>
                </a: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FFE04E08-AE0B-BFCD-51B4-E882066A83F8}"/>
                </a:ext>
              </a:extLst>
            </p:cNvPr>
            <p:cNvGrpSpPr/>
            <p:nvPr/>
          </p:nvGrpSpPr>
          <p:grpSpPr>
            <a:xfrm>
              <a:off x="2246619" y="4157350"/>
              <a:ext cx="944755" cy="1235997"/>
              <a:chOff x="2246619" y="4157350"/>
              <a:chExt cx="944755" cy="1235997"/>
            </a:xfrm>
          </p:grpSpPr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5CDD724A-C78D-FB3F-6414-E544A5B795D9}"/>
                  </a:ext>
                </a:extLst>
              </p:cNvPr>
              <p:cNvCxnSpPr>
                <a:cxnSpLocks/>
                <a:stCxn id="25" idx="1"/>
              </p:cNvCxnSpPr>
              <p:nvPr/>
            </p:nvCxnSpPr>
            <p:spPr>
              <a:xfrm flipH="1" flipV="1">
                <a:off x="2246619" y="4213055"/>
                <a:ext cx="944755" cy="1180292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F4066D64-F1C6-A6B8-2ADA-058A0954DE16}"/>
                  </a:ext>
                </a:extLst>
              </p:cNvPr>
              <p:cNvSpPr txBox="1"/>
              <p:nvPr/>
            </p:nvSpPr>
            <p:spPr>
              <a:xfrm rot="3060161">
                <a:off x="2262570" y="4496246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取消信息</a:t>
                </a:r>
              </a:p>
            </p:txBody>
          </p:sp>
        </p:grp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C367E03F-736D-D5A9-2AAB-7A59FCCF10F1}"/>
                </a:ext>
              </a:extLst>
            </p:cNvPr>
            <p:cNvGrpSpPr/>
            <p:nvPr/>
          </p:nvGrpSpPr>
          <p:grpSpPr>
            <a:xfrm>
              <a:off x="4209263" y="5780606"/>
              <a:ext cx="1187085" cy="246221"/>
              <a:chOff x="4209263" y="5780606"/>
              <a:chExt cx="1187085" cy="246221"/>
            </a:xfrm>
          </p:grpSpPr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C9E3A6FD-2CE6-AFAE-D03B-75FE26AB96ED}"/>
                  </a:ext>
                </a:extLst>
              </p:cNvPr>
              <p:cNvCxnSpPr>
                <a:stCxn id="55" idx="1"/>
                <a:endCxn id="26" idx="3"/>
              </p:cNvCxnSpPr>
              <p:nvPr/>
            </p:nvCxnSpPr>
            <p:spPr>
              <a:xfrm flipH="1">
                <a:off x="4209263" y="6001420"/>
                <a:ext cx="1187085" cy="1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05C3E294-C49F-39A7-3823-6D21C464EC8A}"/>
                  </a:ext>
                </a:extLst>
              </p:cNvPr>
              <p:cNvSpPr txBox="1"/>
              <p:nvPr/>
            </p:nvSpPr>
            <p:spPr>
              <a:xfrm>
                <a:off x="4368045" y="5780606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接单信息</a:t>
                </a:r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D0DEEDEB-149B-C524-18BE-C8F4185813A2}"/>
                </a:ext>
              </a:extLst>
            </p:cNvPr>
            <p:cNvGrpSpPr/>
            <p:nvPr/>
          </p:nvGrpSpPr>
          <p:grpSpPr>
            <a:xfrm>
              <a:off x="1856506" y="4570845"/>
              <a:ext cx="1334868" cy="1430576"/>
              <a:chOff x="1856506" y="4570845"/>
              <a:chExt cx="1334868" cy="1430576"/>
            </a:xfrm>
          </p:grpSpPr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B90BC58F-75A1-D64F-AF4B-7C0E6CB26FC6}"/>
                  </a:ext>
                </a:extLst>
              </p:cNvPr>
              <p:cNvCxnSpPr>
                <a:cxnSpLocks/>
                <a:stCxn id="26" idx="1"/>
                <a:endCxn id="4" idx="2"/>
              </p:cNvCxnSpPr>
              <p:nvPr/>
            </p:nvCxnSpPr>
            <p:spPr>
              <a:xfrm flipH="1" flipV="1">
                <a:off x="1856506" y="4570845"/>
                <a:ext cx="1334868" cy="1430576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D954EA25-27CD-5268-5BDE-B268C59B39CD}"/>
                  </a:ext>
                </a:extLst>
              </p:cNvPr>
              <p:cNvSpPr txBox="1"/>
              <p:nvPr/>
            </p:nvSpPr>
            <p:spPr>
              <a:xfrm rot="2928886">
                <a:off x="2105061" y="5072729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接单信息</a:t>
                </a:r>
              </a:p>
            </p:txBody>
          </p: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D5A0680E-4A2B-0B02-31C5-844641EAFC53}"/>
                </a:ext>
              </a:extLst>
            </p:cNvPr>
            <p:cNvGrpSpPr/>
            <p:nvPr/>
          </p:nvGrpSpPr>
          <p:grpSpPr>
            <a:xfrm>
              <a:off x="5688540" y="5298723"/>
              <a:ext cx="528242" cy="533885"/>
              <a:chOff x="5688540" y="5298723"/>
              <a:chExt cx="528242" cy="533885"/>
            </a:xfrm>
          </p:grpSpPr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14560A8C-F6DC-0B15-FDD7-BB5B89F072D2}"/>
                  </a:ext>
                </a:extLst>
              </p:cNvPr>
              <p:cNvCxnSpPr>
                <a:stCxn id="54" idx="2"/>
                <a:endCxn id="55" idx="0"/>
              </p:cNvCxnSpPr>
              <p:nvPr/>
            </p:nvCxnSpPr>
            <p:spPr>
              <a:xfrm>
                <a:off x="5751948" y="5298723"/>
                <a:ext cx="0" cy="533885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E40B0FAB-C178-EEE8-C7BF-06A9C1D2D083}"/>
                  </a:ext>
                </a:extLst>
              </p:cNvPr>
              <p:cNvSpPr txBox="1"/>
              <p:nvPr/>
            </p:nvSpPr>
            <p:spPr>
              <a:xfrm>
                <a:off x="5688540" y="5356085"/>
                <a:ext cx="5282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确认订单</a:t>
                </a:r>
              </a:p>
            </p:txBody>
          </p:sp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C6A44A30-B285-B37F-5738-8FB86080749F}"/>
                </a:ext>
              </a:extLst>
            </p:cNvPr>
            <p:cNvGrpSpPr/>
            <p:nvPr/>
          </p:nvGrpSpPr>
          <p:grpSpPr>
            <a:xfrm>
              <a:off x="6164092" y="3435680"/>
              <a:ext cx="3116601" cy="794573"/>
              <a:chOff x="6164092" y="3435680"/>
              <a:chExt cx="3116601" cy="794573"/>
            </a:xfrm>
          </p:grpSpPr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FDA37944-E82C-FD42-11B6-C3F5DA1E8ACA}"/>
                  </a:ext>
                </a:extLst>
              </p:cNvPr>
              <p:cNvCxnSpPr>
                <a:endCxn id="31" idx="3"/>
              </p:cNvCxnSpPr>
              <p:nvPr/>
            </p:nvCxnSpPr>
            <p:spPr>
              <a:xfrm flipH="1" flipV="1">
                <a:off x="6164092" y="3435680"/>
                <a:ext cx="3116601" cy="794573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22D8F0AB-A64A-1B50-203C-A295275D81E2}"/>
                  </a:ext>
                </a:extLst>
              </p:cNvPr>
              <p:cNvSpPr txBox="1"/>
              <p:nvPr/>
            </p:nvSpPr>
            <p:spPr>
              <a:xfrm rot="880333">
                <a:off x="7820330" y="3747909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配送信息</a:t>
                </a: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F1525FF8-8A1D-1A53-D278-1CE6D73F401C}"/>
                </a:ext>
              </a:extLst>
            </p:cNvPr>
            <p:cNvGrpSpPr/>
            <p:nvPr/>
          </p:nvGrpSpPr>
          <p:grpSpPr>
            <a:xfrm>
              <a:off x="2229201" y="2973908"/>
              <a:ext cx="3124462" cy="461772"/>
              <a:chOff x="2229201" y="2973908"/>
              <a:chExt cx="3124462" cy="461772"/>
            </a:xfrm>
          </p:grpSpPr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75C8922B-EBAF-B29C-16E9-615B8070AC58}"/>
                  </a:ext>
                </a:extLst>
              </p:cNvPr>
              <p:cNvCxnSpPr>
                <a:cxnSpLocks/>
                <a:stCxn id="31" idx="1"/>
              </p:cNvCxnSpPr>
              <p:nvPr/>
            </p:nvCxnSpPr>
            <p:spPr>
              <a:xfrm flipH="1" flipV="1">
                <a:off x="2229201" y="2973908"/>
                <a:ext cx="3124462" cy="461772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498C598E-480D-C37E-571D-6D544181906A}"/>
                  </a:ext>
                </a:extLst>
              </p:cNvPr>
              <p:cNvSpPr txBox="1"/>
              <p:nvPr/>
            </p:nvSpPr>
            <p:spPr>
              <a:xfrm rot="503886">
                <a:off x="3469402" y="3006846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配送信息</a:t>
                </a:r>
              </a:p>
            </p:txBody>
          </p: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60F96D19-D80B-4CAE-6DE6-32B4F136AC8A}"/>
                </a:ext>
              </a:extLst>
            </p:cNvPr>
            <p:cNvGrpSpPr/>
            <p:nvPr/>
          </p:nvGrpSpPr>
          <p:grpSpPr>
            <a:xfrm>
              <a:off x="6107548" y="5283345"/>
              <a:ext cx="1173802" cy="718075"/>
              <a:chOff x="6107548" y="5283345"/>
              <a:chExt cx="1173802" cy="718075"/>
            </a:xfrm>
          </p:grpSpPr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4F32828B-6C42-4DFA-D222-C42DBB1FA517}"/>
                  </a:ext>
                </a:extLst>
              </p:cNvPr>
              <p:cNvCxnSpPr>
                <a:stCxn id="55" idx="3"/>
                <a:endCxn id="32" idx="1"/>
              </p:cNvCxnSpPr>
              <p:nvPr/>
            </p:nvCxnSpPr>
            <p:spPr>
              <a:xfrm flipV="1">
                <a:off x="6107548" y="5283345"/>
                <a:ext cx="1173802" cy="718075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93CBAFA-23FE-BF15-6EA6-96BE2328C571}"/>
                  </a:ext>
                </a:extLst>
              </p:cNvPr>
              <p:cNvSpPr txBox="1"/>
              <p:nvPr/>
            </p:nvSpPr>
            <p:spPr>
              <a:xfrm rot="19676911">
                <a:off x="6242233" y="5407278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发布</a:t>
                </a:r>
              </a:p>
            </p:txBody>
          </p:sp>
        </p:grpSp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58598260-168A-D354-5890-1B219BD550A9}"/>
                </a:ext>
              </a:extLst>
            </p:cNvPr>
            <p:cNvGrpSpPr/>
            <p:nvPr/>
          </p:nvGrpSpPr>
          <p:grpSpPr>
            <a:xfrm>
              <a:off x="8299239" y="4785272"/>
              <a:ext cx="980616" cy="498073"/>
              <a:chOff x="8299239" y="4785272"/>
              <a:chExt cx="980616" cy="498073"/>
            </a:xfrm>
          </p:grpSpPr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814C4A82-E551-E3D0-6F8B-945C8E458F81}"/>
                  </a:ext>
                </a:extLst>
              </p:cNvPr>
              <p:cNvCxnSpPr>
                <a:stCxn id="32" idx="3"/>
              </p:cNvCxnSpPr>
              <p:nvPr/>
            </p:nvCxnSpPr>
            <p:spPr>
              <a:xfrm flipV="1">
                <a:off x="8299239" y="4785272"/>
                <a:ext cx="980616" cy="498073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AD6290A5-5D9A-F76C-313E-B31DF8477F56}"/>
                  </a:ext>
                </a:extLst>
              </p:cNvPr>
              <p:cNvSpPr txBox="1"/>
              <p:nvPr/>
            </p:nvSpPr>
            <p:spPr>
              <a:xfrm rot="19985894">
                <a:off x="8300390" y="4819618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分配</a:t>
                </a:r>
              </a:p>
            </p:txBody>
          </p:sp>
        </p:grp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02AF1148-A3E6-B57B-1FB6-B78399C1C37D}"/>
                </a:ext>
              </a:extLst>
            </p:cNvPr>
            <p:cNvGrpSpPr/>
            <p:nvPr/>
          </p:nvGrpSpPr>
          <p:grpSpPr>
            <a:xfrm>
              <a:off x="6298037" y="1717828"/>
              <a:ext cx="1490910" cy="3654271"/>
              <a:chOff x="6298037" y="1717828"/>
              <a:chExt cx="1490910" cy="3654271"/>
            </a:xfrm>
          </p:grpSpPr>
          <p:cxnSp>
            <p:nvCxnSpPr>
              <p:cNvPr id="101" name="连接符: 曲线 100">
                <a:extLst>
                  <a:ext uri="{FF2B5EF4-FFF2-40B4-BE49-F238E27FC236}">
                    <a16:creationId xmlns:a16="http://schemas.microsoft.com/office/drawing/2014/main" id="{A9FF09F8-A048-E911-9ADD-45B3FEE76E01}"/>
                  </a:ext>
                </a:extLst>
              </p:cNvPr>
              <p:cNvCxnSpPr>
                <a:stCxn id="15" idx="3"/>
                <a:endCxn id="42" idx="2"/>
              </p:cNvCxnSpPr>
              <p:nvPr/>
            </p:nvCxnSpPr>
            <p:spPr>
              <a:xfrm flipV="1">
                <a:off x="6298037" y="1717828"/>
                <a:ext cx="1490910" cy="3654271"/>
              </a:xfrm>
              <a:prstGeom prst="curvedConnector2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B878E4C2-8CDE-B40B-8C96-4682BE67E91F}"/>
                  </a:ext>
                </a:extLst>
              </p:cNvPr>
              <p:cNvSpPr txBox="1"/>
              <p:nvPr/>
            </p:nvSpPr>
            <p:spPr>
              <a:xfrm rot="512152">
                <a:off x="7377696" y="3010151"/>
                <a:ext cx="2823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请求</a:t>
                </a:r>
              </a:p>
            </p:txBody>
          </p:sp>
        </p:grp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70EFED0-20A6-3EFE-A0D0-514B65E11BB8}"/>
                </a:ext>
              </a:extLst>
            </p:cNvPr>
            <p:cNvGrpSpPr/>
            <p:nvPr/>
          </p:nvGrpSpPr>
          <p:grpSpPr>
            <a:xfrm>
              <a:off x="8297891" y="1522421"/>
              <a:ext cx="1058521" cy="835161"/>
              <a:chOff x="8297891" y="1522421"/>
              <a:chExt cx="1058521" cy="835161"/>
            </a:xfrm>
          </p:grpSpPr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951F15C0-EAF1-7898-AF50-5C2F73534645}"/>
                  </a:ext>
                </a:extLst>
              </p:cNvPr>
              <p:cNvCxnSpPr>
                <a:stCxn id="8" idx="1"/>
                <a:endCxn id="42" idx="3"/>
              </p:cNvCxnSpPr>
              <p:nvPr/>
            </p:nvCxnSpPr>
            <p:spPr>
              <a:xfrm flipH="1" flipV="1">
                <a:off x="8297891" y="1522421"/>
                <a:ext cx="984662" cy="835161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5ABDC0A5-9231-9D2F-5A10-08AE028C5C65}"/>
                  </a:ext>
                </a:extLst>
              </p:cNvPr>
              <p:cNvSpPr txBox="1"/>
              <p:nvPr/>
            </p:nvSpPr>
            <p:spPr>
              <a:xfrm rot="2418919">
                <a:off x="8432398" y="1766463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请求</a:t>
                </a: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7450D082-EEF4-5BA0-0720-D66ACD2B82F0}"/>
                </a:ext>
              </a:extLst>
            </p:cNvPr>
            <p:cNvGrpSpPr/>
            <p:nvPr/>
          </p:nvGrpSpPr>
          <p:grpSpPr>
            <a:xfrm>
              <a:off x="6110244" y="1522421"/>
              <a:ext cx="1169758" cy="502195"/>
              <a:chOff x="6110244" y="1522421"/>
              <a:chExt cx="1169758" cy="502195"/>
            </a:xfrm>
          </p:grpSpPr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971DE94D-94C4-5CF5-2F93-D2A92C859A9B}"/>
                  </a:ext>
                </a:extLst>
              </p:cNvPr>
              <p:cNvCxnSpPr>
                <a:stCxn id="42" idx="1"/>
                <a:endCxn id="59" idx="3"/>
              </p:cNvCxnSpPr>
              <p:nvPr/>
            </p:nvCxnSpPr>
            <p:spPr>
              <a:xfrm flipH="1">
                <a:off x="6110244" y="1522421"/>
                <a:ext cx="1169758" cy="502195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608D6B02-D239-048F-B270-2683C6A4491A}"/>
                  </a:ext>
                </a:extLst>
              </p:cNvPr>
              <p:cNvSpPr txBox="1"/>
              <p:nvPr/>
            </p:nvSpPr>
            <p:spPr>
              <a:xfrm rot="20210185">
                <a:off x="6266291" y="1534343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广告信息</a:t>
                </a:r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D4D17E09-B810-4CE7-48B4-8E0BF2CC2516}"/>
                </a:ext>
              </a:extLst>
            </p:cNvPr>
            <p:cNvGrpSpPr/>
            <p:nvPr/>
          </p:nvGrpSpPr>
          <p:grpSpPr>
            <a:xfrm>
              <a:off x="4203870" y="1729705"/>
              <a:ext cx="1192478" cy="294910"/>
              <a:chOff x="4203870" y="1729705"/>
              <a:chExt cx="1192478" cy="294910"/>
            </a:xfrm>
          </p:grpSpPr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081C7251-F423-4B46-0291-09A77310D34B}"/>
                  </a:ext>
                </a:extLst>
              </p:cNvPr>
              <p:cNvCxnSpPr>
                <a:endCxn id="39" idx="3"/>
              </p:cNvCxnSpPr>
              <p:nvPr/>
            </p:nvCxnSpPr>
            <p:spPr>
              <a:xfrm flipH="1" flipV="1">
                <a:off x="4203870" y="1881061"/>
                <a:ext cx="1192478" cy="143554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4FE522AB-85AC-9685-F0FD-A0E376C1C899}"/>
                  </a:ext>
                </a:extLst>
              </p:cNvPr>
              <p:cNvSpPr txBox="1"/>
              <p:nvPr/>
            </p:nvSpPr>
            <p:spPr>
              <a:xfrm rot="419263">
                <a:off x="4381191" y="1729705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发布</a:t>
                </a:r>
              </a:p>
            </p:txBody>
          </p:sp>
        </p:grp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A3F40C14-A1C6-DFDE-8796-316B8B2EB5C4}"/>
                </a:ext>
              </a:extLst>
            </p:cNvPr>
            <p:cNvGrpSpPr/>
            <p:nvPr/>
          </p:nvGrpSpPr>
          <p:grpSpPr>
            <a:xfrm>
              <a:off x="1856506" y="1222142"/>
              <a:ext cx="1329474" cy="1065012"/>
              <a:chOff x="1856506" y="1222142"/>
              <a:chExt cx="1329474" cy="1065012"/>
            </a:xfrm>
          </p:grpSpPr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B0F84906-FD3C-1D2F-DE57-ACB50A745CA7}"/>
                  </a:ext>
                </a:extLst>
              </p:cNvPr>
              <p:cNvCxnSpPr>
                <a:stCxn id="4" idx="0"/>
                <a:endCxn id="38" idx="1"/>
              </p:cNvCxnSpPr>
              <p:nvPr/>
            </p:nvCxnSpPr>
            <p:spPr>
              <a:xfrm flipV="1">
                <a:off x="1856506" y="1222142"/>
                <a:ext cx="1329474" cy="1065012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04A97898-7B18-CCA4-4BCC-A0664D0F5D58}"/>
                  </a:ext>
                </a:extLst>
              </p:cNvPr>
              <p:cNvSpPr txBox="1"/>
              <p:nvPr/>
            </p:nvSpPr>
            <p:spPr>
              <a:xfrm rot="19233932">
                <a:off x="1968626" y="1589677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订阅</a:t>
                </a:r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807F7A58-CFE6-AB20-95BA-D2B64D637FAC}"/>
                </a:ext>
              </a:extLst>
            </p:cNvPr>
            <p:cNvGrpSpPr/>
            <p:nvPr/>
          </p:nvGrpSpPr>
          <p:grpSpPr>
            <a:xfrm>
              <a:off x="4203869" y="914348"/>
              <a:ext cx="1201816" cy="307794"/>
              <a:chOff x="4203869" y="914348"/>
              <a:chExt cx="1201816" cy="307794"/>
            </a:xfrm>
          </p:grpSpPr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4B3261C7-1C56-B9B1-BCE3-4C4CB8D5CAE4}"/>
                  </a:ext>
                </a:extLst>
              </p:cNvPr>
              <p:cNvCxnSpPr>
                <a:stCxn id="38" idx="3"/>
                <a:endCxn id="58" idx="1"/>
              </p:cNvCxnSpPr>
              <p:nvPr/>
            </p:nvCxnSpPr>
            <p:spPr>
              <a:xfrm flipV="1">
                <a:off x="4203869" y="1014700"/>
                <a:ext cx="1201816" cy="207442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8C19ABD-9CA2-6F84-F358-BC170A2CA5E7}"/>
                  </a:ext>
                </a:extLst>
              </p:cNvPr>
              <p:cNvSpPr txBox="1"/>
              <p:nvPr/>
            </p:nvSpPr>
            <p:spPr>
              <a:xfrm rot="20968676">
                <a:off x="4271934" y="914348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订阅</a:t>
                </a:r>
              </a:p>
            </p:txBody>
          </p: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B59F7CEB-F45A-5101-9E14-DB26FD5E9C9F}"/>
                </a:ext>
              </a:extLst>
            </p:cNvPr>
            <p:cNvGrpSpPr/>
            <p:nvPr/>
          </p:nvGrpSpPr>
          <p:grpSpPr>
            <a:xfrm>
              <a:off x="2176738" y="1881061"/>
              <a:ext cx="1009243" cy="721213"/>
              <a:chOff x="2176738" y="1881061"/>
              <a:chExt cx="1009243" cy="721213"/>
            </a:xfrm>
          </p:grpSpPr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74FE8941-791E-F393-F43C-04FCB6EA2E85}"/>
                  </a:ext>
                </a:extLst>
              </p:cNvPr>
              <p:cNvCxnSpPr>
                <a:stCxn id="39" idx="1"/>
              </p:cNvCxnSpPr>
              <p:nvPr/>
            </p:nvCxnSpPr>
            <p:spPr>
              <a:xfrm flipH="1">
                <a:off x="2229201" y="1881061"/>
                <a:ext cx="956780" cy="721213"/>
              </a:xfrm>
              <a:prstGeom prst="straightConnector1">
                <a:avLst/>
              </a:prstGeom>
              <a:ln>
                <a:tailEnd type="triangle" w="med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9AA7EAED-F05E-5A91-1C88-C73B1DB3DC16}"/>
                  </a:ext>
                </a:extLst>
              </p:cNvPr>
              <p:cNvSpPr txBox="1"/>
              <p:nvPr/>
            </p:nvSpPr>
            <p:spPr>
              <a:xfrm rot="19380983">
                <a:off x="2176738" y="2059221"/>
                <a:ext cx="9240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000" b="1" dirty="0"/>
                  <a:t>发布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359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92</Words>
  <Application>Microsoft Office PowerPoint</Application>
  <PresentationFormat>宽屏</PresentationFormat>
  <Paragraphs>45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华文行楷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 Young</dc:creator>
  <cp:lastModifiedBy>Eric Young</cp:lastModifiedBy>
  <cp:revision>6</cp:revision>
  <dcterms:created xsi:type="dcterms:W3CDTF">2024-05-04T06:18:43Z</dcterms:created>
  <dcterms:modified xsi:type="dcterms:W3CDTF">2024-05-04T07:58:54Z</dcterms:modified>
</cp:coreProperties>
</file>