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85" r:id="rId4"/>
    <p:sldId id="258" r:id="rId5"/>
    <p:sldId id="284" r:id="rId6"/>
    <p:sldId id="280" r:id="rId7"/>
    <p:sldId id="288" r:id="rId8"/>
    <p:sldId id="261" r:id="rId9"/>
    <p:sldId id="264" r:id="rId10"/>
    <p:sldId id="281" r:id="rId11"/>
    <p:sldId id="262" r:id="rId12"/>
    <p:sldId id="265" r:id="rId13"/>
    <p:sldId id="287" r:id="rId14"/>
    <p:sldId id="291" r:id="rId15"/>
    <p:sldId id="292" r:id="rId16"/>
    <p:sldId id="268" r:id="rId17"/>
    <p:sldId id="277" r:id="rId18"/>
    <p:sldId id="293" r:id="rId19"/>
    <p:sldId id="279" r:id="rId20"/>
    <p:sldId id="269" r:id="rId21"/>
    <p:sldId id="270" r:id="rId22"/>
    <p:sldId id="271" r:id="rId23"/>
    <p:sldId id="282" r:id="rId24"/>
    <p:sldId id="294" r:id="rId25"/>
    <p:sldId id="272" r:id="rId26"/>
    <p:sldId id="283" r:id="rId27"/>
    <p:sldId id="273" r:id="rId28"/>
    <p:sldId id="274" r:id="rId29"/>
    <p:sldId id="275" r:id="rId30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CC"/>
    <a:srgbClr val="339933"/>
    <a:srgbClr val="FF0066"/>
    <a:srgbClr val="FF0000"/>
    <a:srgbClr val="CF2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6429" autoAdjust="0"/>
  </p:normalViewPr>
  <p:slideViewPr>
    <p:cSldViewPr>
      <p:cViewPr varScale="1">
        <p:scale>
          <a:sx n="114" d="100"/>
          <a:sy n="114" d="100"/>
        </p:scale>
        <p:origin x="9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396CBF-6734-4D3C-BB6B-93BF24A214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365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F44B553-3EC3-4281-B3BF-F68A968D3C9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98280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0955303-810F-4951-B097-420EADD39CB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831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191FF74-82C1-49B0-948B-6FBD8E94A94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Pascal</a:t>
            </a:r>
            <a:r>
              <a:rPr lang="zh-CN" altLang="en-US" smtClean="0"/>
              <a:t>和</a:t>
            </a:r>
            <a:r>
              <a:rPr lang="en-US" altLang="zh-CN" smtClean="0"/>
              <a:t>Fortran/C</a:t>
            </a:r>
            <a:r>
              <a:rPr lang="zh-CN" altLang="en-US" smtClean="0"/>
              <a:t>的区别：前者允许过程定义嵌套。函数式语言还有： </a:t>
            </a:r>
            <a:r>
              <a:rPr lang="en-US" altLang="zh-CN" smtClean="0"/>
              <a:t>OCaml</a:t>
            </a:r>
            <a:r>
              <a:rPr lang="zh-CN" altLang="en-US" smtClean="0"/>
              <a:t>、</a:t>
            </a:r>
            <a:r>
              <a:rPr lang="en-US" altLang="zh-CN" smtClean="0"/>
              <a:t>Haskell,F#(</a:t>
            </a:r>
            <a:r>
              <a:rPr lang="zh-CN" altLang="en-US" smtClean="0"/>
              <a:t>微软正在开发的语言，灵感来自</a:t>
            </a:r>
            <a:r>
              <a:rPr lang="en-US" altLang="zh-CN" smtClean="0"/>
              <a:t>OCaml</a:t>
            </a:r>
            <a:r>
              <a:rPr lang="zh-CN" altLang="en-US" smtClean="0"/>
              <a:t>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函数语言：以</a:t>
            </a:r>
            <a:r>
              <a:rPr lang="en-US" altLang="zh-CN" smtClean="0"/>
              <a:t>λ</a:t>
            </a:r>
            <a:r>
              <a:rPr lang="zh-CN" altLang="en-US" smtClean="0"/>
              <a:t>演算为基础的语言，基于一组重写规则，对给定的计算公式反复替换，得到最简形式（解）。</a:t>
            </a:r>
            <a:r>
              <a:rPr lang="en-US" altLang="zh-CN" smtClean="0"/>
              <a:t>LISP</a:t>
            </a:r>
            <a:r>
              <a:rPr lang="zh-CN" altLang="en-US" smtClean="0"/>
              <a:t>重点：将函数应用于对象，以产生新对象，必要时可上升为函数。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逻辑式语言：基于一阶谓词演算理论，利用已知规则进行推理的形式逻辑系统－－</a:t>
            </a:r>
            <a:r>
              <a:rPr lang="en-US" altLang="zh-CN" smtClean="0"/>
              <a:t>Prolog</a:t>
            </a:r>
            <a:r>
              <a:rPr lang="zh-CN" altLang="en-US" smtClean="0"/>
              <a:t>语言是人工智能与专家系统领域最著名的逻辑程序设计语言；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规则式语言：将计算机看作一个推理机，进行基于规则的计算。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CCC2002: </a:t>
            </a:r>
            <a:r>
              <a:rPr lang="zh-CN" altLang="en-US" smtClean="0"/>
              <a:t>中国计算机科学与技术学科教程</a:t>
            </a:r>
          </a:p>
        </p:txBody>
      </p:sp>
    </p:spTree>
    <p:extLst>
      <p:ext uri="{BB962C8B-B14F-4D97-AF65-F5344CB8AC3E}">
        <p14:creationId xmlns:p14="http://schemas.microsoft.com/office/powerpoint/2010/main" val="356978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E4674A4-C79F-4FCC-A71F-FAC04A11CA2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正是由于这些形形色色、多不胜数的计算机语言，推动了计算机应用的飞速发展，使得计算机已经成为人类生活中不可缺少的重要部分。</a:t>
            </a:r>
          </a:p>
          <a:p>
            <a:pPr algn="just" eaLnBrk="1" hangingPunct="1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人借助高级语言和计算机交互，但计算机真正可识别的语言是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组成的机器指令，因此在人类使用的语言和机器语言之间需要一个桥梁，完成语言的翻译，但这个翻译工作如何完成呢？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这将是本课程的核心内容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4830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3D7A1A8-3F31-4149-B253-BFE477C7496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注意：此图是常见的翻译模式，且依据翻译工作的源语言和目标语言的层次来划分。这些模式不是所有语言都适合，例如就不适合脚本语言，对脚本语言翻译的最大特点是解释执行。</a:t>
            </a:r>
          </a:p>
          <a:p>
            <a:pPr eaLnBrk="1" hangingPunct="1"/>
            <a:r>
              <a:rPr lang="zh-CN" altLang="en-US" smtClean="0"/>
              <a:t>由于（</a:t>
            </a:r>
            <a:r>
              <a:rPr lang="en-US" altLang="zh-CN" smtClean="0"/>
              <a:t>1</a:t>
            </a:r>
            <a:r>
              <a:rPr lang="zh-CN" altLang="en-US" smtClean="0"/>
              <a:t>）翻译过程多样，但基本方法相同；（</a:t>
            </a:r>
            <a:r>
              <a:rPr lang="en-US" altLang="zh-CN" smtClean="0"/>
              <a:t>2</a:t>
            </a:r>
            <a:r>
              <a:rPr lang="zh-CN" altLang="en-US" smtClean="0"/>
              <a:t>）汇编语言和机器语言的结构变化不大，汇编过程比较简单。因此：以后的课程中，以“编译器”为例，讨论将高级语言源程序，翻译为汇编语言所涉及的基本原理技术和方法。同时，这些内容也适应与其他类型的翻译器和数据识别相关的软件开发中。</a:t>
            </a:r>
          </a:p>
        </p:txBody>
      </p:sp>
    </p:spTree>
    <p:extLst>
      <p:ext uri="{BB962C8B-B14F-4D97-AF65-F5344CB8AC3E}">
        <p14:creationId xmlns:p14="http://schemas.microsoft.com/office/powerpoint/2010/main" val="11118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614B7F9-A880-4766-8902-DB823DEB410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编译器：</a:t>
            </a:r>
            <a:r>
              <a:rPr lang="en-US" altLang="zh-CN" smtClean="0"/>
              <a:t>2</a:t>
            </a:r>
            <a:r>
              <a:rPr lang="zh-CN" altLang="en-US" smtClean="0"/>
              <a:t>个明确的执行阶段，编译过程是“一个进程”，目标程序执行是“一个进程”</a:t>
            </a:r>
          </a:p>
          <a:p>
            <a:pPr eaLnBrk="1" hangingPunct="1"/>
            <a:r>
              <a:rPr lang="zh-CN" altLang="en-US" smtClean="0"/>
              <a:t>翻译器：只有一个阶段：边解释，边执行。“一个进程”</a:t>
            </a:r>
          </a:p>
        </p:txBody>
      </p:sp>
    </p:spTree>
    <p:extLst>
      <p:ext uri="{BB962C8B-B14F-4D97-AF65-F5344CB8AC3E}">
        <p14:creationId xmlns:p14="http://schemas.microsoft.com/office/powerpoint/2010/main" val="84317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7C2841A-F5AD-452D-BAA4-A5C91CFCF9B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本课程仅讨论编译器涉及的内容</a:t>
            </a:r>
          </a:p>
        </p:txBody>
      </p:sp>
    </p:spTree>
    <p:extLst>
      <p:ext uri="{BB962C8B-B14F-4D97-AF65-F5344CB8AC3E}">
        <p14:creationId xmlns:p14="http://schemas.microsoft.com/office/powerpoint/2010/main" val="54191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A4B5F14-032C-488E-A67D-332B4834A49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抽象”是</a:t>
            </a:r>
            <a:r>
              <a:rPr lang="en-US" altLang="zh-CN" smtClean="0"/>
              <a:t>PL</a:t>
            </a:r>
            <a:r>
              <a:rPr lang="zh-CN" altLang="en-US" smtClean="0"/>
              <a:t>的典型特征之一，</a:t>
            </a:r>
            <a:r>
              <a:rPr lang="en-US" altLang="zh-CN" smtClean="0"/>
              <a:t>PL</a:t>
            </a:r>
            <a:r>
              <a:rPr lang="zh-CN" altLang="en-US" smtClean="0"/>
              <a:t>的抽象程度取决于它所支持的基本程序结构。在</a:t>
            </a:r>
            <a:r>
              <a:rPr lang="en-US" altLang="zh-CN" smtClean="0"/>
              <a:t>PL</a:t>
            </a:r>
            <a:r>
              <a:rPr lang="zh-CN" altLang="en-US" smtClean="0"/>
              <a:t>的发展历史上，出现过这三种典型的结构：过程、模块、类。</a:t>
            </a:r>
          </a:p>
          <a:p>
            <a:pPr eaLnBrk="1" hangingPunct="1"/>
            <a:r>
              <a:rPr lang="zh-CN" altLang="en-US" smtClean="0"/>
              <a:t>以过程为基本结构的</a:t>
            </a:r>
            <a:r>
              <a:rPr lang="en-US" altLang="zh-CN" smtClean="0"/>
              <a:t>PL</a:t>
            </a:r>
            <a:r>
              <a:rPr lang="zh-CN" altLang="en-US" smtClean="0"/>
              <a:t>的代表：</a:t>
            </a:r>
            <a:r>
              <a:rPr lang="en-US" altLang="zh-CN" smtClean="0"/>
              <a:t>PASCAL, C</a:t>
            </a:r>
            <a:r>
              <a:rPr lang="zh-CN" altLang="en-US" smtClean="0"/>
              <a:t>；以</a:t>
            </a:r>
            <a:r>
              <a:rPr lang="en-US" altLang="zh-CN" smtClean="0"/>
              <a:t>ADT</a:t>
            </a:r>
            <a:r>
              <a:rPr lang="zh-CN" altLang="en-US" smtClean="0"/>
              <a:t>为基本结构的</a:t>
            </a:r>
            <a:r>
              <a:rPr lang="en-US" altLang="zh-CN" smtClean="0"/>
              <a:t>PL</a:t>
            </a:r>
            <a:r>
              <a:rPr lang="zh-CN" altLang="en-US" smtClean="0"/>
              <a:t>的代表：</a:t>
            </a:r>
            <a:r>
              <a:rPr lang="en-US" altLang="zh-CN" smtClean="0"/>
              <a:t>Ada83</a:t>
            </a:r>
            <a:r>
              <a:rPr lang="zh-CN" altLang="en-US" smtClean="0"/>
              <a:t>；以类为基本结构的</a:t>
            </a:r>
            <a:r>
              <a:rPr lang="en-US" altLang="zh-CN" smtClean="0"/>
              <a:t>PL</a:t>
            </a:r>
            <a:r>
              <a:rPr lang="zh-CN" altLang="en-US" smtClean="0"/>
              <a:t>的代表：</a:t>
            </a:r>
            <a:r>
              <a:rPr lang="en-US" altLang="zh-CN" smtClean="0"/>
              <a:t>Ada95, Java, C#, C++.</a:t>
            </a:r>
          </a:p>
          <a:p>
            <a:pPr eaLnBrk="1" hangingPunct="1"/>
            <a:r>
              <a:rPr lang="zh-CN" altLang="en-US" smtClean="0"/>
              <a:t>过程由</a:t>
            </a:r>
            <a:r>
              <a:rPr lang="en-US" altLang="zh-CN" smtClean="0"/>
              <a:t>2</a:t>
            </a:r>
            <a:r>
              <a:rPr lang="zh-CN" altLang="en-US" smtClean="0"/>
              <a:t>类语句组成：声明、操作</a:t>
            </a:r>
          </a:p>
        </p:txBody>
      </p:sp>
    </p:spTree>
    <p:extLst>
      <p:ext uri="{BB962C8B-B14F-4D97-AF65-F5344CB8AC3E}">
        <p14:creationId xmlns:p14="http://schemas.microsoft.com/office/powerpoint/2010/main" val="365520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043A93D-D2FE-4177-8DFF-2762FB89E9E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(1)</a:t>
            </a:r>
            <a:r>
              <a:rPr lang="zh-CN" altLang="en-US" dirty="0" smtClean="0"/>
              <a:t>是过程头，它是一个声明性的语句，为使用者提供调用信息，包括过程名、参数、返回值（若有的话）等。（接口）</a:t>
            </a:r>
          </a:p>
          <a:p>
            <a:pPr eaLnBrk="1" hangingPunct="1"/>
            <a:r>
              <a:rPr lang="en-US" altLang="zh-CN" dirty="0" smtClean="0"/>
              <a:t>(2)</a:t>
            </a:r>
            <a:r>
              <a:rPr lang="zh-CN" altLang="en-US" dirty="0" smtClean="0"/>
              <a:t>至</a:t>
            </a:r>
            <a:r>
              <a:rPr lang="en-US" altLang="zh-CN" dirty="0" smtClean="0"/>
              <a:t>(5)</a:t>
            </a:r>
            <a:r>
              <a:rPr lang="zh-CN" altLang="en-US" dirty="0" smtClean="0"/>
              <a:t>是过程体，它是一个语句序列。语句序列中既包括声明性语句也包括操作性语句。（实现）</a:t>
            </a:r>
          </a:p>
          <a:p>
            <a:pPr eaLnBrk="1" hangingPunct="1"/>
            <a:r>
              <a:rPr lang="en-US" altLang="zh-CN" dirty="0" smtClean="0"/>
              <a:t>(2)</a:t>
            </a:r>
            <a:r>
              <a:rPr lang="zh-CN" altLang="en-US" dirty="0" smtClean="0"/>
              <a:t>是声明性语句，而</a:t>
            </a:r>
            <a:r>
              <a:rPr lang="en-US" altLang="zh-CN" dirty="0" smtClean="0"/>
              <a:t>(3)</a:t>
            </a:r>
            <a:r>
              <a:rPr lang="zh-CN" altLang="en-US" dirty="0" smtClean="0"/>
              <a:t>至</a:t>
            </a:r>
            <a:r>
              <a:rPr lang="en-US" altLang="zh-CN" dirty="0" smtClean="0"/>
              <a:t>(5)</a:t>
            </a:r>
            <a:r>
              <a:rPr lang="zh-CN" altLang="en-US" dirty="0" smtClean="0"/>
              <a:t>是操作性语句。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011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43DFC6D-121B-4D9C-82F0-E6DA54D3E87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中间代码？是一种与具体机器无关、甚至可以与源语言无关的中间语言；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作用：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）便于基于中间代码的代码优化！！！（</a:t>
            </a:r>
            <a:r>
              <a:rPr lang="en-US" altLang="zh-CN" dirty="0" smtClean="0"/>
              <a:t>2</a:t>
            </a:r>
            <a:r>
              <a:rPr lang="zh-CN" altLang="en-US" smtClean="0"/>
              <a:t>）便于编译器移植。</a:t>
            </a:r>
          </a:p>
          <a:p>
            <a:pPr eaLnBrk="1" hangingPunct="1"/>
            <a:r>
              <a:rPr lang="zh-CN" altLang="en-US" dirty="0" smtClean="0"/>
              <a:t>符号表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出错处理贯穿各阶段（编译始终），为统一，也将他们成为“阶段”。</a:t>
            </a:r>
          </a:p>
        </p:txBody>
      </p:sp>
    </p:spTree>
    <p:extLst>
      <p:ext uri="{BB962C8B-B14F-4D97-AF65-F5344CB8AC3E}">
        <p14:creationId xmlns:p14="http://schemas.microsoft.com/office/powerpoint/2010/main" val="3303021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792028B-F3FD-4F6A-88F1-CDFF7B4701A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为便于理解，标识符用</a:t>
            </a:r>
            <a:r>
              <a:rPr lang="en-US" altLang="zh-CN" smtClean="0"/>
              <a:t>id1,id2,…</a:t>
            </a:r>
            <a:r>
              <a:rPr lang="zh-CN" altLang="en-US" smtClean="0"/>
              <a:t>表示，其他用原文表示（但实际上是用其他方式表示的）</a:t>
            </a:r>
          </a:p>
          <a:p>
            <a:pPr eaLnBrk="1" hangingPunct="1"/>
            <a:r>
              <a:rPr lang="zh-CN" altLang="en-US" smtClean="0"/>
              <a:t>识别记号（形成记号流）；识别语句结构（形成语句的语法树，对于结构错误的语句进行出错处理）；</a:t>
            </a:r>
          </a:p>
        </p:txBody>
      </p:sp>
    </p:spTree>
    <p:extLst>
      <p:ext uri="{BB962C8B-B14F-4D97-AF65-F5344CB8AC3E}">
        <p14:creationId xmlns:p14="http://schemas.microsoft.com/office/powerpoint/2010/main" val="130510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B83255B-0802-47E1-BE7C-73B3F07FD8E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算法：完成程序既定计算；数据结构：描述程序所处理的数据。</a:t>
            </a:r>
          </a:p>
          <a:p>
            <a:pPr eaLnBrk="1" hangingPunct="1"/>
            <a:r>
              <a:rPr lang="zh-CN" altLang="en-US" b="1" smtClean="0"/>
              <a:t>无论哪种形式的程序，其本质相同。</a:t>
            </a:r>
          </a:p>
          <a:p>
            <a:pPr eaLnBrk="1" hangingPunct="1"/>
            <a:r>
              <a:rPr lang="zh-CN" altLang="en-US" b="1" smtClean="0"/>
              <a:t>本课程任务：研究编译器（系统级程序）的结构、工作原理。</a:t>
            </a:r>
          </a:p>
          <a:p>
            <a:pPr eaLnBrk="1" hangingPunct="1"/>
            <a:r>
              <a:rPr lang="zh-CN" altLang="en-US" smtClean="0"/>
              <a:t>该公式的提出者：</a:t>
            </a:r>
            <a:r>
              <a:rPr lang="en-US" altLang="zh-CN" smtClean="0"/>
              <a:t>84</a:t>
            </a:r>
            <a:r>
              <a:rPr lang="zh-CN" altLang="en-US" smtClean="0"/>
              <a:t>年图灵奖获得者</a:t>
            </a:r>
            <a:r>
              <a:rPr lang="en-US" altLang="zh-CN" smtClean="0">
                <a:sym typeface="Wingdings" panose="05000000000000000000" pitchFamily="2" charset="2"/>
              </a:rPr>
              <a:t>(</a:t>
            </a:r>
            <a:r>
              <a:rPr lang="zh-CN" altLang="en-US" smtClean="0">
                <a:sym typeface="Wingdings" panose="05000000000000000000" pitchFamily="2" charset="2"/>
              </a:rPr>
              <a:t>瑞士</a:t>
            </a:r>
            <a:r>
              <a:rPr lang="en-US" altLang="zh-CN" smtClean="0">
                <a:sym typeface="Wingdings" panose="05000000000000000000" pitchFamily="2" charset="2"/>
              </a:rPr>
              <a:t>)</a:t>
            </a:r>
            <a:r>
              <a:rPr lang="zh-CN" altLang="en-US" smtClean="0"/>
              <a:t>沃思</a:t>
            </a:r>
            <a:r>
              <a:rPr lang="en-US" altLang="zh-CN" smtClean="0"/>
              <a:t>—PASCAL</a:t>
            </a:r>
            <a:r>
              <a:rPr lang="zh-CN" altLang="en-US" smtClean="0"/>
              <a:t>之父、结构化程序设计的提出者、将</a:t>
            </a:r>
            <a:r>
              <a:rPr lang="en-US" altLang="zh-CN" smtClean="0"/>
              <a:t>BNF</a:t>
            </a:r>
            <a:r>
              <a:rPr lang="zh-CN" altLang="en-US" smtClean="0"/>
              <a:t>扩展为</a:t>
            </a:r>
            <a:r>
              <a:rPr lang="en-US" altLang="zh-CN" smtClean="0"/>
              <a:t>EBNF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3722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ABCA23B-4E8E-4E6D-A884-99DE0FF5442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声明语句：在语义分析阶段仅进行符号表的查填；对于可执行语句，检查结构合理的表达式运算的含义是否正确，需要生成中间代码；</a:t>
            </a:r>
          </a:p>
          <a:p>
            <a:pPr eaLnBrk="1" hangingPunct="1"/>
            <a:r>
              <a:rPr lang="zh-CN" altLang="en-US" smtClean="0"/>
              <a:t>中间代码生成器：遍历语法树，生成顺序执行的代码序列（常用四元式表示）</a:t>
            </a:r>
          </a:p>
        </p:txBody>
      </p:sp>
    </p:spTree>
    <p:extLst>
      <p:ext uri="{BB962C8B-B14F-4D97-AF65-F5344CB8AC3E}">
        <p14:creationId xmlns:p14="http://schemas.microsoft.com/office/powerpoint/2010/main" val="2349359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9F83464-1278-4A91-88AB-88FF162F2CC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8778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F2D8A64-C415-4981-B298-35009CE033A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1281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94E4CEB-4234-48CC-8B67-80E4E14E35B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12559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94E4CEB-4234-48CC-8B67-80E4E14E35B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56052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0902FEE-1731-426B-AE21-B8FD03BD9CF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编译器与解释器的区别开始与中间代码之后：编译器据之生成目标代码；解释器据之得到运行并得到结果。</a:t>
            </a:r>
          </a:p>
          <a:p>
            <a:pPr eaLnBrk="1" hangingPunct="1"/>
            <a:r>
              <a:rPr lang="zh-CN" altLang="en-US" smtClean="0"/>
              <a:t>*** 它们用到的中间代码可能有差异！</a:t>
            </a:r>
          </a:p>
        </p:txBody>
      </p:sp>
    </p:spTree>
    <p:extLst>
      <p:ext uri="{BB962C8B-B14F-4D97-AF65-F5344CB8AC3E}">
        <p14:creationId xmlns:p14="http://schemas.microsoft.com/office/powerpoint/2010/main" val="1911542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7C30C77-F952-4532-8F35-C716FC0C1A1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可在一种机器上运行的、支持多语言</a:t>
            </a:r>
            <a:r>
              <a:rPr lang="en-US" altLang="zh-CN" smtClean="0"/>
              <a:t>/</a:t>
            </a:r>
            <a:r>
              <a:rPr lang="zh-CN" altLang="en-US" smtClean="0"/>
              <a:t>多硬件的（交叉）编译器。</a:t>
            </a:r>
          </a:p>
          <a:p>
            <a:pPr eaLnBrk="1" hangingPunct="1"/>
            <a:r>
              <a:rPr lang="zh-CN" altLang="en-US" smtClean="0"/>
              <a:t>现在比较好的方法，如开源的</a:t>
            </a:r>
            <a:r>
              <a:rPr lang="en-US" altLang="zh-CN" smtClean="0"/>
              <a:t>GCC</a:t>
            </a:r>
            <a:r>
              <a:rPr lang="zh-CN" altLang="en-US" smtClean="0"/>
              <a:t>套件就是如此</a:t>
            </a:r>
          </a:p>
        </p:txBody>
      </p:sp>
    </p:spTree>
    <p:extLst>
      <p:ext uri="{BB962C8B-B14F-4D97-AF65-F5344CB8AC3E}">
        <p14:creationId xmlns:p14="http://schemas.microsoft.com/office/powerpoint/2010/main" val="3664433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48CB6ED-EA30-4BC1-8A17-2FC408189A5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8661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3F31DFF-A18D-437D-876B-47800336DCF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27348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445080A-43BE-435D-8BA3-ACACF5A4002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059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9ED5A88-8049-45CD-9C1A-799450F682C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1(2) </a:t>
            </a:r>
            <a:r>
              <a:rPr lang="zh-CN" altLang="en-US" smtClean="0"/>
              <a:t>站在更高一层次看到</a:t>
            </a:r>
            <a:r>
              <a:rPr lang="en-US" altLang="zh-CN" smtClean="0"/>
              <a:t>PL</a:t>
            </a:r>
            <a:r>
              <a:rPr lang="zh-CN" altLang="en-US" smtClean="0"/>
              <a:t>，可将众多</a:t>
            </a:r>
            <a:r>
              <a:rPr lang="en-US" altLang="zh-CN" smtClean="0"/>
              <a:t>PL</a:t>
            </a:r>
            <a:r>
              <a:rPr lang="zh-CN" altLang="en-US" smtClean="0"/>
              <a:t>抽象出共性和差异，并对比</a:t>
            </a:r>
          </a:p>
          <a:p>
            <a:pPr eaLnBrk="1" hangingPunct="1"/>
            <a:r>
              <a:rPr lang="en-US" altLang="zh-CN" smtClean="0"/>
              <a:t>1(3) </a:t>
            </a:r>
            <a:r>
              <a:rPr lang="zh-CN" altLang="en-US" smtClean="0"/>
              <a:t>理论是相同的，可将本课程知识用于其他（编译器实现之外的）软件开发场合：程序编辑器、分析；语言</a:t>
            </a:r>
            <a:r>
              <a:rPr lang="en-US" altLang="zh-CN" smtClean="0"/>
              <a:t>/</a:t>
            </a:r>
            <a:r>
              <a:rPr lang="zh-CN" altLang="en-US" smtClean="0"/>
              <a:t>数据识别，如图像数据识别</a:t>
            </a:r>
          </a:p>
        </p:txBody>
      </p:sp>
    </p:spTree>
    <p:extLst>
      <p:ext uri="{BB962C8B-B14F-4D97-AF65-F5344CB8AC3E}">
        <p14:creationId xmlns:p14="http://schemas.microsoft.com/office/powerpoint/2010/main" val="31782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80CEE4E-9717-48AF-9606-E5AE4ABBDF7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只有通过自己的消化吸收，才能变为自己的。</a:t>
            </a:r>
          </a:p>
          <a:p>
            <a:pPr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不抄袭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101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BFF35BA-2D8C-415D-A70B-E5FB7A8F1B6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240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38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284A3F1-8EC0-4F8F-A8F8-5DA0ECC580E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73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C91E3AE-4419-4623-A812-0B4DE8EAC70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计算机硬件只能识别由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组成的机器指令（其母语）：计算机刚发明时，人只能向其输入机器指令：难记，难理解；</a:t>
            </a:r>
          </a:p>
          <a:p>
            <a:pPr eaLnBrk="1" hangingPunct="1"/>
            <a:r>
              <a:rPr lang="zh-CN" altLang="en-US" smtClean="0"/>
              <a:t>用助记符来表示</a:t>
            </a:r>
            <a:r>
              <a:rPr lang="en-US" altLang="zh-CN" smtClean="0"/>
              <a:t>01</a:t>
            </a:r>
            <a:r>
              <a:rPr lang="zh-CN" altLang="en-US" smtClean="0"/>
              <a:t>串形式的机器指令（汇编指令</a:t>
            </a:r>
            <a:r>
              <a:rPr lang="zh-CN" altLang="en-US" smtClean="0">
                <a:sym typeface="Wingdings" panose="05000000000000000000" pitchFamily="2" charset="2"/>
              </a:rPr>
              <a:t>汇编语言</a:t>
            </a:r>
            <a:r>
              <a:rPr lang="zh-CN" altLang="en-US" smtClean="0"/>
              <a:t>），有进步，但要求人根据指令工作的方式来思考</a:t>
            </a:r>
            <a:r>
              <a:rPr lang="en-US" altLang="zh-CN" smtClean="0"/>
              <a:t>/</a:t>
            </a:r>
            <a:r>
              <a:rPr lang="zh-CN" altLang="en-US" smtClean="0"/>
              <a:t>解决问题，难理解，不易使用；</a:t>
            </a:r>
          </a:p>
          <a:p>
            <a:pPr eaLnBrk="1" hangingPunct="1"/>
            <a:r>
              <a:rPr lang="zh-CN" altLang="en-US" smtClean="0"/>
              <a:t>随着计算机应用需求的不断增长，人们有设计了面向各类应用的高级程序设计语言，便于记忆</a:t>
            </a:r>
            <a:r>
              <a:rPr lang="en-US" altLang="zh-CN" smtClean="0"/>
              <a:t>/</a:t>
            </a:r>
            <a:r>
              <a:rPr lang="zh-CN" altLang="en-US" smtClean="0"/>
              <a:t>理解和使用。运用高级语言进行解决问题时，其需要的思考方式距离机器越来越远，但与人类的思维越加接近。</a:t>
            </a:r>
          </a:p>
          <a:p>
            <a:pPr eaLnBrk="1" hangingPunct="1"/>
            <a:r>
              <a:rPr lang="zh-CN" altLang="en-US" smtClean="0"/>
              <a:t>由于机器语言、汇编语言与机器硬件本身直接对应，因此称作面向机器的语言；其他语言更接近于人类思维，称作面向人类的语言。</a:t>
            </a:r>
          </a:p>
        </p:txBody>
      </p:sp>
    </p:spTree>
    <p:extLst>
      <p:ext uri="{BB962C8B-B14F-4D97-AF65-F5344CB8AC3E}">
        <p14:creationId xmlns:p14="http://schemas.microsoft.com/office/powerpoint/2010/main" val="90972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03EB37C-D4DA-479B-93CA-68B2E854B81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1377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F4328F0-F58C-45D7-9D51-74F34E6301D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578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15A1D-E5C6-4E0D-B612-2299EF31F9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0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B562E-3728-48AB-B65D-49101C72D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0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E3224-6E1A-4FE5-BB9D-0F5C89600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81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E466A-6D61-4050-AAF5-78153AC7E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2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1496" y="6463952"/>
            <a:ext cx="1905000" cy="27741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0D02E-542A-48E7-9530-DE9593C762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66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33C64-1C53-47C3-9FFC-99C0EBE24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27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89DEA-20E4-4342-98DE-E907BBA13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32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07408-1396-4EEE-B41B-9B252A7837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1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F845C-B94A-4062-86F8-4882072BB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40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9D041-932A-4826-9E4C-1BBB0EF28C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10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C6CAB-E6B3-4395-932C-68690EF5F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53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616B8-FAF8-457D-AC7A-308C0397F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79B8019-C153-4369-AFD7-B0B4336A6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0"/>
            <a:ext cx="3952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" TargetMode="External"/><Relationship Id="rId7" Type="http://schemas.openxmlformats.org/officeDocument/2006/relationships/hyperlink" Target="https://www.openarkcompiler.cn/hom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ins-project.org/international/index.html" TargetMode="External"/><Relationship Id="rId5" Type="http://schemas.openxmlformats.org/officeDocument/2006/relationships/hyperlink" Target="http://suif.stanford.edu/" TargetMode="External"/><Relationship Id="rId4" Type="http://schemas.openxmlformats.org/officeDocument/2006/relationships/hyperlink" Target="http://llvm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760" y="1340768"/>
            <a:ext cx="4378325" cy="1081087"/>
          </a:xfrm>
        </p:spPr>
        <p:txBody>
          <a:bodyPr anchor="ctr"/>
          <a:lstStyle/>
          <a:p>
            <a:pPr eaLnBrk="1" hangingPunct="1"/>
            <a:r>
              <a:rPr lang="zh-CN" altLang="en-US" sz="7200" b="1" dirty="0" smtClean="0">
                <a:solidFill>
                  <a:srgbClr val="CF200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编译原理</a:t>
            </a:r>
          </a:p>
        </p:txBody>
      </p:sp>
      <p:sp>
        <p:nvSpPr>
          <p:cNvPr id="3075" name="文本框 5"/>
          <p:cNvSpPr txBox="1">
            <a:spLocks noChangeArrowheads="1"/>
          </p:cNvSpPr>
          <p:nvPr/>
        </p:nvSpPr>
        <p:spPr bwMode="auto">
          <a:xfrm>
            <a:off x="2915816" y="2749118"/>
            <a:ext cx="344170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计算机科学与技术学院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国家示范性软件学院</a:t>
            </a:r>
          </a:p>
        </p:txBody>
      </p:sp>
      <p:sp>
        <p:nvSpPr>
          <p:cNvPr id="3076" name="文本框 6"/>
          <p:cNvSpPr txBox="1">
            <a:spLocks noChangeArrowheads="1"/>
          </p:cNvSpPr>
          <p:nvPr/>
        </p:nvSpPr>
        <p:spPr bwMode="auto">
          <a:xfrm>
            <a:off x="2411760" y="4037670"/>
            <a:ext cx="4392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软件工程研究所     王  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  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4419600" y="152400"/>
            <a:ext cx="4038600" cy="533400"/>
          </a:xfrm>
          <a:noFill/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计算机语言举例（续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349250" y="1125538"/>
            <a:ext cx="80391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形式化描述语言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的正规式：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char(char|digit)*   return id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Yacc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的产生式：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: E '+' E | E '*' E | id 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49250" y="2652713"/>
            <a:ext cx="7109639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UNIX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shell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脚本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SHELL=/bin/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sh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#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this is comment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CPDIR    = /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u/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wxq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ORAHOME  =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/app/oracle/product/18.2.0.1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export SHELL CPDIR  ORAHOME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FAEB0-1C0F-4E0D-BEFC-78B5B73BDBD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按范型划分的程序设计语言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00025" y="32131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52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CCC2002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38150" y="1125538"/>
            <a:ext cx="83820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Simple Procedural Languages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FORTRAN   C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Block-Structured Procedural Languages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Object-Based Languages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Ada  C++  Smalltalk  Java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Functional Languages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LISP  ML  F#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Logic Programming Languages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Prolog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79388" y="668338"/>
            <a:ext cx="8580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《Programming Languages Design and Implementation》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27038" y="3644900"/>
            <a:ext cx="8537575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通用程序设计语言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过程式语言、面向对象语言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FORTRAN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C/C++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Ada83/Ada95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函数语言：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面向特定领域的、递归特性，典型代表：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Lisp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规则式语言：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浓厚的数学特征，典型代表：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LEX/YACC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prolog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脚本式语言：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仅是一种安排，没有复杂的逻辑关系，典型代表：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语言、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6" grpId="0" autoUpdateAnimBg="0"/>
      <p:bldP spid="153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0620D-22FD-4F44-B3E3-3638B7F6D4B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231775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6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36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其他面向特定应用领域的语言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28700" y="1084263"/>
            <a:ext cx="75041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计算机辅助设计：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集成电路设计：    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VHDL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虚拟现实与人机交互：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VRML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互联网应用：        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华文行楷" panose="02010800040101010101" pitchFamily="2" charset="-122"/>
              </a:rPr>
              <a:t>……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4813" y="4152900"/>
            <a:ext cx="8559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如何将形形色色的语言翻译成可以在计算机上运行的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C3C07-6EA2-4798-8E4C-55FF7DCB213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5076825" cy="6858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1.2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语言之间的翻译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87363" y="4005263"/>
            <a:ext cx="81168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习惯称法：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汇编语言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机器指令：汇编（或交叉汇编）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&lt;2&gt;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高级语言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汇编语言或机器指令：编译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或交叉编译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&lt;3&gt;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高级语言之间：转换（或预编译、预处理）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&lt;4&gt;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逆向：反汇编、反编译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660257" y="116632"/>
            <a:ext cx="2376239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翻译模式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84213" y="1700213"/>
            <a:ext cx="7129462" cy="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684213" y="3068960"/>
            <a:ext cx="7129462" cy="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250825" y="11176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高级语言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250825" y="21082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汇编语言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250825" y="31877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机器语言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3059113" y="217487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A1</a:t>
            </a: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3059113" y="1100138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L1</a:t>
            </a: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3059113" y="3213100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M1</a:t>
            </a: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3276600" y="1556792"/>
            <a:ext cx="0" cy="610839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3276600" y="2568079"/>
            <a:ext cx="0" cy="7391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3348039" y="1700213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339933"/>
                </a:solidFill>
              </a:rPr>
              <a:t>编译</a:t>
            </a:r>
            <a:endParaRPr lang="en-US" altLang="zh-CN" sz="2400" b="1" dirty="0">
              <a:solidFill>
                <a:srgbClr val="339933"/>
              </a:solidFill>
            </a:endParaRP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3348039" y="2492375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 smtClean="0"/>
              <a:t>汇编</a:t>
            </a:r>
            <a:endParaRPr lang="en-US" altLang="zh-CN" sz="2400" b="1" dirty="0"/>
          </a:p>
        </p:txBody>
      </p:sp>
      <p:sp>
        <p:nvSpPr>
          <p:cNvPr id="79889" name="Freeform 17"/>
          <p:cNvSpPr>
            <a:spLocks/>
          </p:cNvSpPr>
          <p:nvPr/>
        </p:nvSpPr>
        <p:spPr bwMode="auto">
          <a:xfrm>
            <a:off x="2771775" y="1341438"/>
            <a:ext cx="287338" cy="2016125"/>
          </a:xfrm>
          <a:custGeom>
            <a:avLst/>
            <a:gdLst>
              <a:gd name="T0" fmla="*/ 2147483646 w 181"/>
              <a:gd name="T1" fmla="*/ 0 h 1270"/>
              <a:gd name="T2" fmla="*/ 0 w 181"/>
              <a:gd name="T3" fmla="*/ 2147483646 h 1270"/>
              <a:gd name="T4" fmla="*/ 2147483646 w 181"/>
              <a:gd name="T5" fmla="*/ 2147483646 h 1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" h="1270">
                <a:moveTo>
                  <a:pt x="181" y="0"/>
                </a:moveTo>
                <a:cubicBezTo>
                  <a:pt x="90" y="234"/>
                  <a:pt x="0" y="468"/>
                  <a:pt x="0" y="680"/>
                </a:cubicBezTo>
                <a:cubicBezTo>
                  <a:pt x="0" y="892"/>
                  <a:pt x="90" y="1081"/>
                  <a:pt x="181" y="127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1835151" y="17732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solidFill>
                  <a:srgbClr val="339933"/>
                </a:solidFill>
              </a:rPr>
              <a:t>编译</a:t>
            </a:r>
            <a:endParaRPr lang="en-US" altLang="zh-CN" sz="2400" b="1" dirty="0">
              <a:solidFill>
                <a:srgbClr val="339933"/>
              </a:solidFill>
            </a:endParaRP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6227763" y="2171700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A2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6227763" y="109696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L2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6227763" y="320992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/>
              <a:t>M2</a:t>
            </a: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6445250" y="1522017"/>
            <a:ext cx="0" cy="610839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6445250" y="2564904"/>
            <a:ext cx="0" cy="7391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6516689" y="1697038"/>
            <a:ext cx="9493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339933"/>
                </a:solidFill>
              </a:rPr>
              <a:t>编译</a:t>
            </a:r>
            <a:endParaRPr lang="en-US" altLang="zh-CN" sz="2400" b="1" dirty="0">
              <a:solidFill>
                <a:srgbClr val="339933"/>
              </a:solidFill>
            </a:endParaRP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6516688" y="2489200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 smtClean="0"/>
              <a:t>汇编</a:t>
            </a:r>
            <a:endParaRPr lang="en-US" altLang="zh-CN" sz="2400" b="1" dirty="0"/>
          </a:p>
        </p:txBody>
      </p:sp>
      <p:sp>
        <p:nvSpPr>
          <p:cNvPr id="79898" name="Freeform 26"/>
          <p:cNvSpPr>
            <a:spLocks/>
          </p:cNvSpPr>
          <p:nvPr/>
        </p:nvSpPr>
        <p:spPr bwMode="auto">
          <a:xfrm>
            <a:off x="5940425" y="1338263"/>
            <a:ext cx="287338" cy="2139950"/>
          </a:xfrm>
          <a:custGeom>
            <a:avLst/>
            <a:gdLst>
              <a:gd name="T0" fmla="*/ 2147483646 w 181"/>
              <a:gd name="T1" fmla="*/ 0 h 1270"/>
              <a:gd name="T2" fmla="*/ 0 w 181"/>
              <a:gd name="T3" fmla="*/ 2147483646 h 1270"/>
              <a:gd name="T4" fmla="*/ 2147483646 w 181"/>
              <a:gd name="T5" fmla="*/ 2147483646 h 1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" h="1270">
                <a:moveTo>
                  <a:pt x="181" y="0"/>
                </a:moveTo>
                <a:cubicBezTo>
                  <a:pt x="90" y="234"/>
                  <a:pt x="0" y="468"/>
                  <a:pt x="0" y="680"/>
                </a:cubicBezTo>
                <a:cubicBezTo>
                  <a:pt x="0" y="892"/>
                  <a:pt x="90" y="1081"/>
                  <a:pt x="181" y="1270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5003800" y="17700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solidFill>
                  <a:srgbClr val="339933"/>
                </a:solidFill>
              </a:rPr>
              <a:t>编译</a:t>
            </a:r>
            <a:endParaRPr lang="en-US" altLang="zh-CN" sz="2400" b="1" dirty="0">
              <a:solidFill>
                <a:srgbClr val="339933"/>
              </a:solidFill>
            </a:endParaRPr>
          </a:p>
        </p:txBody>
      </p:sp>
      <p:sp>
        <p:nvSpPr>
          <p:cNvPr id="79900" name="Freeform 28"/>
          <p:cNvSpPr>
            <a:spLocks/>
          </p:cNvSpPr>
          <p:nvPr/>
        </p:nvSpPr>
        <p:spPr bwMode="auto">
          <a:xfrm>
            <a:off x="3492500" y="692150"/>
            <a:ext cx="2951163" cy="461963"/>
          </a:xfrm>
          <a:custGeom>
            <a:avLst/>
            <a:gdLst>
              <a:gd name="T0" fmla="*/ 0 w 1950"/>
              <a:gd name="T1" fmla="*/ 2147483646 h 136"/>
              <a:gd name="T2" fmla="*/ 2147483646 w 1950"/>
              <a:gd name="T3" fmla="*/ 0 h 136"/>
              <a:gd name="T4" fmla="*/ 2147483646 w 1950"/>
              <a:gd name="T5" fmla="*/ 2147483646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0" h="136">
                <a:moveTo>
                  <a:pt x="0" y="136"/>
                </a:moveTo>
                <a:cubicBezTo>
                  <a:pt x="268" y="68"/>
                  <a:pt x="537" y="0"/>
                  <a:pt x="862" y="0"/>
                </a:cubicBezTo>
                <a:cubicBezTo>
                  <a:pt x="1187" y="0"/>
                  <a:pt x="1568" y="68"/>
                  <a:pt x="1950" y="1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3895725" y="92233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转换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预处理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3635375" y="2420938"/>
            <a:ext cx="2592388" cy="10080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4846638" y="2349500"/>
            <a:ext cx="1295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交叉</a:t>
            </a:r>
            <a:br>
              <a:rPr lang="zh-CN" altLang="en-US" sz="2400" b="1">
                <a:solidFill>
                  <a:srgbClr val="FF0000"/>
                </a:solidFill>
              </a:rPr>
            </a:br>
            <a:r>
              <a:rPr lang="zh-CN" altLang="en-US" sz="2400" b="1">
                <a:solidFill>
                  <a:srgbClr val="FF0000"/>
                </a:solidFill>
              </a:rPr>
              <a:t> 汇编</a:t>
            </a:r>
          </a:p>
        </p:txBody>
      </p:sp>
      <p:sp>
        <p:nvSpPr>
          <p:cNvPr id="79904" name="Freeform 32"/>
          <p:cNvSpPr>
            <a:spLocks/>
          </p:cNvSpPr>
          <p:nvPr/>
        </p:nvSpPr>
        <p:spPr bwMode="auto">
          <a:xfrm>
            <a:off x="7210425" y="2382838"/>
            <a:ext cx="674688" cy="1095375"/>
          </a:xfrm>
          <a:custGeom>
            <a:avLst/>
            <a:gdLst>
              <a:gd name="T0" fmla="*/ 2147483646 w 579"/>
              <a:gd name="T1" fmla="*/ 2147483646 h 690"/>
              <a:gd name="T2" fmla="*/ 2147483646 w 579"/>
              <a:gd name="T3" fmla="*/ 2147483646 h 690"/>
              <a:gd name="T4" fmla="*/ 2147483646 w 579"/>
              <a:gd name="T5" fmla="*/ 2147483646 h 690"/>
              <a:gd name="T6" fmla="*/ 2147483646 w 579"/>
              <a:gd name="T7" fmla="*/ 2147483646 h 690"/>
              <a:gd name="T8" fmla="*/ 0 w 579"/>
              <a:gd name="T9" fmla="*/ 0 h 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9" h="690">
                <a:moveTo>
                  <a:pt x="47" y="690"/>
                </a:moveTo>
                <a:cubicBezTo>
                  <a:pt x="112" y="671"/>
                  <a:pt x="346" y="639"/>
                  <a:pt x="434" y="576"/>
                </a:cubicBezTo>
                <a:cubicBezTo>
                  <a:pt x="522" y="513"/>
                  <a:pt x="579" y="394"/>
                  <a:pt x="576" y="312"/>
                </a:cubicBezTo>
                <a:cubicBezTo>
                  <a:pt x="573" y="230"/>
                  <a:pt x="511" y="137"/>
                  <a:pt x="415" y="85"/>
                </a:cubicBezTo>
                <a:cubicBezTo>
                  <a:pt x="319" y="33"/>
                  <a:pt x="86" y="18"/>
                  <a:pt x="0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7812088" y="2684463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反汇编</a:t>
            </a:r>
          </a:p>
        </p:txBody>
      </p:sp>
      <p:sp>
        <p:nvSpPr>
          <p:cNvPr id="79906" name="Freeform 34"/>
          <p:cNvSpPr>
            <a:spLocks/>
          </p:cNvSpPr>
          <p:nvPr/>
        </p:nvSpPr>
        <p:spPr bwMode="auto">
          <a:xfrm>
            <a:off x="7227888" y="1252538"/>
            <a:ext cx="688975" cy="1046162"/>
          </a:xfrm>
          <a:custGeom>
            <a:avLst/>
            <a:gdLst>
              <a:gd name="T0" fmla="*/ 2147483646 w 579"/>
              <a:gd name="T1" fmla="*/ 2147483646 h 690"/>
              <a:gd name="T2" fmla="*/ 2147483646 w 579"/>
              <a:gd name="T3" fmla="*/ 2147483646 h 690"/>
              <a:gd name="T4" fmla="*/ 2147483646 w 579"/>
              <a:gd name="T5" fmla="*/ 2147483646 h 690"/>
              <a:gd name="T6" fmla="*/ 2147483646 w 579"/>
              <a:gd name="T7" fmla="*/ 2147483646 h 690"/>
              <a:gd name="T8" fmla="*/ 0 w 579"/>
              <a:gd name="T9" fmla="*/ 0 h 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9" h="690">
                <a:moveTo>
                  <a:pt x="47" y="690"/>
                </a:moveTo>
                <a:cubicBezTo>
                  <a:pt x="112" y="671"/>
                  <a:pt x="346" y="639"/>
                  <a:pt x="434" y="576"/>
                </a:cubicBezTo>
                <a:cubicBezTo>
                  <a:pt x="522" y="513"/>
                  <a:pt x="579" y="394"/>
                  <a:pt x="576" y="312"/>
                </a:cubicBezTo>
                <a:cubicBezTo>
                  <a:pt x="573" y="230"/>
                  <a:pt x="511" y="137"/>
                  <a:pt x="415" y="85"/>
                </a:cubicBezTo>
                <a:cubicBezTo>
                  <a:pt x="319" y="33"/>
                  <a:pt x="86" y="18"/>
                  <a:pt x="0" y="0"/>
                </a:cubicBezTo>
              </a:path>
            </a:pathLst>
          </a:custGeom>
          <a:noFill/>
          <a:ln w="25400" cap="flat" cmpd="sng">
            <a:solidFill>
              <a:srgbClr val="7030A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7885113" y="1603375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反</a:t>
            </a:r>
            <a:r>
              <a:rPr lang="zh-CN" altLang="en-US" sz="2400" b="1" dirty="0">
                <a:solidFill>
                  <a:srgbClr val="7030A0"/>
                </a:solidFill>
              </a:rPr>
              <a:t>编译</a:t>
            </a:r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7236296" y="1222375"/>
            <a:ext cx="688975" cy="2255838"/>
          </a:xfrm>
          <a:custGeom>
            <a:avLst/>
            <a:gdLst>
              <a:gd name="T0" fmla="*/ 2147483646 w 579"/>
              <a:gd name="T1" fmla="*/ 2147483646 h 690"/>
              <a:gd name="T2" fmla="*/ 2147483646 w 579"/>
              <a:gd name="T3" fmla="*/ 2147483646 h 690"/>
              <a:gd name="T4" fmla="*/ 2147483646 w 579"/>
              <a:gd name="T5" fmla="*/ 2147483646 h 690"/>
              <a:gd name="T6" fmla="*/ 2147483646 w 579"/>
              <a:gd name="T7" fmla="*/ 2147483646 h 690"/>
              <a:gd name="T8" fmla="*/ 0 w 579"/>
              <a:gd name="T9" fmla="*/ 0 h 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9" h="690">
                <a:moveTo>
                  <a:pt x="47" y="690"/>
                </a:moveTo>
                <a:cubicBezTo>
                  <a:pt x="112" y="671"/>
                  <a:pt x="346" y="639"/>
                  <a:pt x="434" y="576"/>
                </a:cubicBezTo>
                <a:cubicBezTo>
                  <a:pt x="522" y="513"/>
                  <a:pt x="579" y="394"/>
                  <a:pt x="576" y="312"/>
                </a:cubicBezTo>
                <a:cubicBezTo>
                  <a:pt x="573" y="230"/>
                  <a:pt x="511" y="137"/>
                  <a:pt x="415" y="85"/>
                </a:cubicBezTo>
                <a:cubicBezTo>
                  <a:pt x="319" y="33"/>
                  <a:pt x="86" y="18"/>
                  <a:pt x="0" y="0"/>
                </a:cubicBezTo>
              </a:path>
            </a:pathLst>
          </a:custGeom>
          <a:noFill/>
          <a:ln w="28575" cap="flat" cmpd="sng">
            <a:solidFill>
              <a:srgbClr val="7030A0"/>
            </a:solidFill>
            <a:prstDash val="sys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5" grpId="0" animBg="1"/>
      <p:bldP spid="79886" grpId="0" animBg="1"/>
      <p:bldP spid="79887" grpId="0"/>
      <p:bldP spid="79888" grpId="0"/>
      <p:bldP spid="79889" grpId="0" animBg="1"/>
      <p:bldP spid="79890" grpId="0"/>
      <p:bldP spid="79894" grpId="0" animBg="1"/>
      <p:bldP spid="79895" grpId="0" animBg="1"/>
      <p:bldP spid="79896" grpId="0"/>
      <p:bldP spid="79897" grpId="0"/>
      <p:bldP spid="79898" grpId="0" animBg="1"/>
      <p:bldP spid="79899" grpId="0"/>
      <p:bldP spid="79900" grpId="0" animBg="1"/>
      <p:bldP spid="79900" grpId="1" animBg="1"/>
      <p:bldP spid="79901" grpId="0"/>
      <p:bldP spid="79902" grpId="0" animBg="1"/>
      <p:bldP spid="79903" grpId="0"/>
      <p:bldP spid="79904" grpId="0" animBg="1"/>
      <p:bldP spid="79905" grpId="0"/>
      <p:bldP spid="79906" grpId="0" animBg="1"/>
      <p:bldP spid="79907" grpId="0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571305" y="4928974"/>
            <a:ext cx="4465191" cy="17403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02" y="5186096"/>
            <a:ext cx="1198959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5374362"/>
            <a:ext cx="1366416" cy="493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7772400" cy="658813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编译器与解释器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8313" y="765175"/>
            <a:ext cx="84582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的两种基本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先翻译后执行 			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边翻译边执行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82575" y="3429000"/>
            <a:ext cx="8610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假设有源程序：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read(x);  write("x=", x);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7" y="1948458"/>
            <a:ext cx="4047257" cy="12877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332" y="2060848"/>
            <a:ext cx="4143140" cy="955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28" y="4221088"/>
            <a:ext cx="1355858" cy="439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35496" y="4149080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read(x);  write("x=", x);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1691680" y="4437112"/>
            <a:ext cx="43204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3753203" y="4191471"/>
            <a:ext cx="168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目标程序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3459149" y="4437112"/>
            <a:ext cx="39277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3281878" y="5405154"/>
            <a:ext cx="728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X=3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2915816" y="5650795"/>
            <a:ext cx="39277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755825" y="5443538"/>
            <a:ext cx="4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800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117352" y="5651203"/>
            <a:ext cx="43204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4629635" y="5097378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read(x);  write("x=", x);</a:t>
            </a:r>
            <a:endParaRPr lang="zh-CN" altLang="en-US" sz="2000" dirty="0"/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6322803" y="5421437"/>
            <a:ext cx="43204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8308065" y="5183793"/>
            <a:ext cx="728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X=3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7942003" y="5429434"/>
            <a:ext cx="39277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7076094" y="6084004"/>
            <a:ext cx="4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800" dirty="0"/>
          </a:p>
        </p:txBody>
      </p:sp>
      <p:cxnSp>
        <p:nvCxnSpPr>
          <p:cNvPr id="32" name="直接箭头连接符 31"/>
          <p:cNvCxnSpPr/>
          <p:nvPr/>
        </p:nvCxnSpPr>
        <p:spPr bwMode="auto">
          <a:xfrm rot="-5400000">
            <a:off x="7005899" y="5906945"/>
            <a:ext cx="43204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71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488" grpId="0"/>
      <p:bldP spid="2" grpId="0"/>
      <p:bldP spid="21" grpId="0"/>
      <p:bldP spid="23" grpId="0"/>
      <p:bldP spid="25" grpId="0"/>
      <p:bldP spid="27" grpId="0"/>
      <p:bldP spid="29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574C-624D-4942-8CC7-31BC41EF6ED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3800" y="87313"/>
            <a:ext cx="4148138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编译器与解释器（续）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95288" y="2568575"/>
            <a:ext cx="8424862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特点：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基本功能：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所采用的技术：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2195513" y="2205038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详细比较请参见教材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P4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27" y="620688"/>
            <a:ext cx="4047257" cy="12877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332" y="733078"/>
            <a:ext cx="4143140" cy="95530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404355" y="4765677"/>
            <a:ext cx="547285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二者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相同，即核心是：完成语言翻译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331640" y="5258583"/>
            <a:ext cx="694893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从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翻译的角度来讲，两种方式所涉及的原理、方法、技术相似。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87662"/>
              </p:ext>
            </p:extLst>
          </p:nvPr>
        </p:nvGraphicFramePr>
        <p:xfrm>
          <a:off x="1835696" y="2757936"/>
          <a:ext cx="6876765" cy="192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43737"/>
                <a:gridCol w="1572587"/>
                <a:gridCol w="1512168"/>
                <a:gridCol w="244827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工作效率</a:t>
                      </a:r>
                      <a:endParaRPr lang="zh-CN" altLang="en-US" sz="2400" b="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可移植性</a:t>
                      </a:r>
                      <a:endParaRPr lang="zh-CN" altLang="en-US" sz="2400" b="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交互性</a:t>
                      </a:r>
                      <a:r>
                        <a:rPr lang="en-US" altLang="zh-CN" sz="2400" b="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b="0" dirty="0" smtClean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动态性</a:t>
                      </a:r>
                      <a:endParaRPr lang="zh-CN" altLang="en-US" sz="2400" b="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解释器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0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 autoUpdateAnimBg="0"/>
      <p:bldP spid="13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8BF83-E9DE-47D7-9EF2-8F0A0248668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53975"/>
            <a:ext cx="8839200" cy="1143000"/>
          </a:xfrm>
        </p:spPr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1.4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编译器的工作原理与基本组成</a:t>
            </a:r>
            <a:b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1.4.1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通用程序设计语言的主要成份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42875" y="1368425"/>
            <a:ext cx="8316913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．从语言抽象的演变看：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过程 → 抽象数据类型（程序包） →  类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9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．共同特点：两大部分组成：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声明＋操作＝完整定义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9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．以过程式语言为例：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52400" y="3789363"/>
            <a:ext cx="254739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声明性语句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操作性语句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900113" y="2016125"/>
            <a:ext cx="720725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7704" y="3819864"/>
            <a:ext cx="748883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提供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操作对象的性质，如数据类型、值、作用域等；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确定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操作的计算次序，完成实际操作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33079" y="5065240"/>
            <a:ext cx="453650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 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过程头＋过程体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uiExpand="1" animBg="1"/>
      <p:bldP spid="7" grpId="0" build="p" autoUpdateAnimBg="0"/>
      <p:bldP spid="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96863" y="533400"/>
            <a:ext cx="8019553" cy="1887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359E7-A8C9-44BF-910D-D833A145EAAE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867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2800" b="1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一个 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语言的过程如下 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96863" y="549275"/>
            <a:ext cx="845185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(1)   procedure sample(y: integer);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过程头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(2)     var x : integer;			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过程体（开始）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(3)     begin x := y;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(4)           if x&gt;100 then x := 0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(5)     end;					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{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过程体（结束）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84944" y="2708920"/>
            <a:ext cx="8675688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．编译器对两类语句的处理：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声明性语句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操作性语句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华文行楷" panose="02010800040101010101" pitchFamily="2" charset="-122"/>
              <a:buChar char="※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为了便于编译器的处理，操作性语句中使用的每个操作对象，均应在使用前声明，即符合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先声明后引用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的原则。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83768" y="3140968"/>
            <a:ext cx="691276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一般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是生成相应的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环境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存储空间</a:t>
            </a:r>
            <a:r>
              <a:rPr lang="en-US" altLang="zh-CN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(1), (2)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生成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可执行代码序列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。如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(3~5)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663E9-5EED-40B4-8230-072EEEB7C8F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8600" y="844550"/>
            <a:ext cx="3886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．自然语言的翻译过程：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识别单词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识别句子结构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理解意思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译成目标语言并修饰 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52400" y="54102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．中间代码的重要作用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79512" y="2657476"/>
            <a:ext cx="4924425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．编译器的工作过程：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词法分析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语法分析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语义分析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目标代码生成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．编译器的阶段（逻辑模块划分）</a:t>
            </a:r>
          </a:p>
        </p:txBody>
      </p:sp>
      <p:sp>
        <p:nvSpPr>
          <p:cNvPr id="399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1.4.2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以阶段划分编译器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21423"/>
            <a:ext cx="4615072" cy="6450127"/>
          </a:xfrm>
          <a:prstGeom prst="rect">
            <a:avLst/>
          </a:prstGeom>
        </p:spPr>
      </p:pic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5147642" y="3212976"/>
            <a:ext cx="2952750" cy="19431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05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2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allAtOnce" autoUpdateAnimBg="0"/>
      <p:bldP spid="32777" grpId="0" autoUpdateAnimBg="0"/>
      <p:bldP spid="32776" grpId="0" build="allAtOnce" autoUpdateAnimBg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22D9D-ACD7-4AEF-9A78-E4F163B7A9F4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44450"/>
            <a:ext cx="7772400" cy="638175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1.4.3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编译器各阶段的工作</a:t>
            </a:r>
            <a:endParaRPr lang="zh-CN" altLang="en-US" sz="280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15900" y="654050"/>
            <a:ext cx="86772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 b="1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源程序语句如下：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var x, y, z : real;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 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 := y + z * 60;       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-36513" y="1557338"/>
            <a:ext cx="38163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（源程序，字符流）</a:t>
            </a:r>
            <a:endParaRPr lang="zh-CN" altLang="en-US" sz="2400" b="1">
              <a:latin typeface="黑体" panose="02010609060101010101" pitchFamily="49" charset="-122"/>
              <a:ea typeface="华文楷体" panose="02010600040101010101" pitchFamily="2" charset="-122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7150" y="2752725"/>
            <a:ext cx="199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（记号流）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06375" y="40386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（语法树）</a:t>
            </a:r>
          </a:p>
        </p:txBody>
      </p:sp>
      <p:graphicFrame>
        <p:nvGraphicFramePr>
          <p:cNvPr id="34266" name="Group 474"/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8142287" cy="457200"/>
        </p:xfrm>
        <a:graphic>
          <a:graphicData uri="http://schemas.openxmlformats.org/drawingml/2006/table">
            <a:tbl>
              <a:tblPr/>
              <a:tblGrid>
                <a:gridCol w="325437"/>
                <a:gridCol w="325438"/>
                <a:gridCol w="325437"/>
                <a:gridCol w="325438"/>
                <a:gridCol w="325437"/>
                <a:gridCol w="327025"/>
                <a:gridCol w="327025"/>
                <a:gridCol w="327025"/>
                <a:gridCol w="323850"/>
                <a:gridCol w="327025"/>
                <a:gridCol w="323850"/>
                <a:gridCol w="325438"/>
                <a:gridCol w="328612"/>
                <a:gridCol w="322263"/>
                <a:gridCol w="328612"/>
                <a:gridCol w="322263"/>
                <a:gridCol w="327025"/>
                <a:gridCol w="327025"/>
                <a:gridCol w="323850"/>
                <a:gridCol w="327025"/>
                <a:gridCol w="323850"/>
                <a:gridCol w="327025"/>
                <a:gridCol w="325437"/>
                <a:gridCol w="325438"/>
                <a:gridCol w="325437"/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59" name="Group 467"/>
          <p:cNvGraphicFramePr>
            <a:graphicFrameLocks noGrp="1"/>
          </p:cNvGraphicFramePr>
          <p:nvPr/>
        </p:nvGraphicFramePr>
        <p:xfrm>
          <a:off x="466725" y="3162300"/>
          <a:ext cx="8066088" cy="411163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431800"/>
                <a:gridCol w="576263"/>
                <a:gridCol w="358775"/>
                <a:gridCol w="649287"/>
                <a:gridCol w="287338"/>
                <a:gridCol w="647700"/>
                <a:gridCol w="288925"/>
                <a:gridCol w="576262"/>
                <a:gridCol w="431800"/>
                <a:gridCol w="576263"/>
                <a:gridCol w="360362"/>
                <a:gridCol w="574675"/>
                <a:gridCol w="288925"/>
                <a:gridCol w="503238"/>
                <a:gridCol w="361950"/>
              </a:tblGrid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13" y="4238550"/>
            <a:ext cx="2948463" cy="22867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125" y="4267199"/>
            <a:ext cx="2532937" cy="2307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9912" y="364502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779838" y="3645024"/>
            <a:ext cx="0" cy="50710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3779571" y="262907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3779497" y="2564904"/>
            <a:ext cx="0" cy="50710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801" grpId="0" autoUpdateAnimBg="0"/>
      <p:bldP spid="33809" grpId="0" autoUpdateAnimBg="0"/>
      <p:bldP spid="5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5384D-41EE-45AA-92E0-61C2ED3D616A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4925" y="2060575"/>
            <a:ext cx="9072563" cy="38893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22313" indent="-26511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367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3288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809875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670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242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814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386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40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程序的形态</a:t>
            </a:r>
            <a:r>
              <a:rPr lang="en-US" altLang="zh-CN" sz="240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0"/>
            <a:ext cx="2057400" cy="3810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ea typeface="隶书" panose="02010509060101010101" pitchFamily="49" charset="-122"/>
              </a:rPr>
              <a:t>题外话</a:t>
            </a:r>
            <a:r>
              <a:rPr lang="zh-CN" altLang="en-US" smtClean="0"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304800"/>
            <a:ext cx="9144000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一、程序与本</a:t>
            </a:r>
            <a:r>
              <a:rPr lang="zh-CN" altLang="en-US" sz="36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课程关系</a:t>
            </a:r>
            <a:endParaRPr lang="zh-CN" altLang="en-US" sz="3600" dirty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252413" y="1052513"/>
            <a:ext cx="51831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2788" indent="-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1040" name="AutoShape 16"/>
          <p:cNvSpPr>
            <a:spLocks noChangeArrowheads="1"/>
          </p:cNvSpPr>
          <p:nvPr/>
        </p:nvSpPr>
        <p:spPr bwMode="auto">
          <a:xfrm>
            <a:off x="2330450" y="2925763"/>
            <a:ext cx="1089025" cy="1109662"/>
          </a:xfrm>
          <a:prstGeom prst="rightArrow">
            <a:avLst>
              <a:gd name="adj1" fmla="val 46694"/>
              <a:gd name="adj2" fmla="val 26903"/>
            </a:avLst>
          </a:prstGeom>
          <a:solidFill>
            <a:srgbClr val="FF0066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编译</a:t>
            </a:r>
          </a:p>
        </p:txBody>
      </p:sp>
      <p:sp>
        <p:nvSpPr>
          <p:cNvPr id="1041" name="AutoShape 17"/>
          <p:cNvSpPr>
            <a:spLocks noChangeArrowheads="1"/>
          </p:cNvSpPr>
          <p:nvPr/>
        </p:nvSpPr>
        <p:spPr bwMode="auto">
          <a:xfrm>
            <a:off x="5580063" y="3357563"/>
            <a:ext cx="936625" cy="977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2D05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链接</a:t>
            </a: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385763" y="3182938"/>
            <a:ext cx="1752600" cy="1181100"/>
            <a:chOff x="518" y="1298"/>
            <a:chExt cx="1104" cy="744"/>
          </a:xfrm>
        </p:grpSpPr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518" y="1298"/>
              <a:ext cx="1104" cy="33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Arial" panose="020B0604020202020204" pitchFamily="34" charset="0"/>
                </a:rPr>
                <a:t>myprog.c</a:t>
              </a:r>
            </a:p>
          </p:txBody>
        </p:sp>
        <p:sp>
          <p:nvSpPr>
            <p:cNvPr id="5141" name="Rectangle 20"/>
            <p:cNvSpPr>
              <a:spLocks noChangeArrowheads="1"/>
            </p:cNvSpPr>
            <p:nvPr/>
          </p:nvSpPr>
          <p:spPr bwMode="auto">
            <a:xfrm>
              <a:off x="518" y="1706"/>
              <a:ext cx="1104" cy="33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>
              <a:outerShdw dist="8980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latin typeface="Arial" panose="020B0604020202020204" pitchFamily="34" charset="0"/>
                </a:rPr>
                <a:t>stdio.h</a:t>
              </a:r>
            </a:p>
          </p:txBody>
        </p:sp>
      </p:grp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3548063" y="3154363"/>
            <a:ext cx="17526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myprog.obj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3548063" y="3975100"/>
            <a:ext cx="17526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kernel.lib</a:t>
            </a:r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6659563" y="3182938"/>
            <a:ext cx="1752600" cy="1325562"/>
            <a:chOff x="4465" y="1298"/>
            <a:chExt cx="1104" cy="835"/>
          </a:xfrm>
        </p:grpSpPr>
        <p:pic>
          <p:nvPicPr>
            <p:cNvPr id="5138" name="Picture 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1298"/>
              <a:ext cx="544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9" name="Rectangle 25"/>
            <p:cNvSpPr>
              <a:spLocks noChangeArrowheads="1"/>
            </p:cNvSpPr>
            <p:nvPr/>
          </p:nvSpPr>
          <p:spPr bwMode="auto">
            <a:xfrm>
              <a:off x="4465" y="1797"/>
              <a:ext cx="110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myprog.exe</a:t>
              </a:r>
            </a:p>
          </p:txBody>
        </p:sp>
      </p:grp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34925" y="4537075"/>
            <a:ext cx="2927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源代码</a:t>
            </a:r>
            <a:r>
              <a:rPr kumimoji="0" lang="en-US" altLang="zh-CN" sz="1800" b="1">
                <a:solidFill>
                  <a:schemeClr val="tx2"/>
                </a:solidFill>
                <a:latin typeface="Arial" panose="020B0604020202020204" pitchFamily="34" charset="0"/>
              </a:rPr>
              <a:t>(.c, .h)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可阅读可修改的文本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3059113" y="4622800"/>
            <a:ext cx="2755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目标代码</a:t>
            </a:r>
            <a:r>
              <a:rPr kumimoji="0" lang="en-US" altLang="zh-CN" sz="1800" b="1">
                <a:solidFill>
                  <a:schemeClr val="tx2"/>
                </a:solidFill>
                <a:latin typeface="Arial" panose="020B0604020202020204" pitchFamily="34" charset="0"/>
              </a:rPr>
              <a:t>(.o, .obj, .lib)</a:t>
            </a:r>
            <a:endParaRPr kumimoji="0" lang="en-US" altLang="zh-CN" sz="2400" b="1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被翻译后的半成品</a:t>
            </a: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5867400" y="4622800"/>
            <a:ext cx="323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可执行代码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可由计算机执行的成品</a:t>
            </a:r>
          </a:p>
        </p:txBody>
      </p:sp>
      <p:sp>
        <p:nvSpPr>
          <p:cNvPr id="1055" name="Oval 31"/>
          <p:cNvSpPr>
            <a:spLocks noChangeArrowheads="1"/>
          </p:cNvSpPr>
          <p:nvPr/>
        </p:nvSpPr>
        <p:spPr bwMode="auto">
          <a:xfrm>
            <a:off x="2195513" y="2708275"/>
            <a:ext cx="1296987" cy="1441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6" name="AutoShape 32"/>
          <p:cNvSpPr>
            <a:spLocks/>
          </p:cNvSpPr>
          <p:nvPr/>
        </p:nvSpPr>
        <p:spPr bwMode="auto">
          <a:xfrm>
            <a:off x="5651500" y="1412874"/>
            <a:ext cx="3101975" cy="1152029"/>
          </a:xfrm>
          <a:prstGeom prst="borderCallout2">
            <a:avLst>
              <a:gd name="adj1" fmla="val 13407"/>
              <a:gd name="adj2" fmla="val -2458"/>
              <a:gd name="adj3" fmla="val 13407"/>
              <a:gd name="adj4" fmla="val -18986"/>
              <a:gd name="adj5" fmla="val 137289"/>
              <a:gd name="adj6" fmla="val -74910"/>
            </a:avLst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(compiler):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系统软件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完成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语言翻译。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animBg="1"/>
      <p:bldP spid="1038" grpId="0" build="p"/>
      <p:bldP spid="1040" grpId="0" animBg="1"/>
      <p:bldP spid="1041" grpId="0" animBg="1"/>
      <p:bldP spid="1045" grpId="0" animBg="1"/>
      <p:bldP spid="1046" grpId="0" animBg="1"/>
      <p:bldP spid="1050" grpId="0"/>
      <p:bldP spid="1051" grpId="0"/>
      <p:bldP spid="1052" grpId="0"/>
      <p:bldP spid="1055" grpId="0" animBg="1"/>
      <p:bldP spid="10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727201"/>
            <a:ext cx="6264698" cy="2468792"/>
          </a:xfrm>
          <a:prstGeom prst="rect">
            <a:avLst/>
          </a:prstGeom>
        </p:spPr>
      </p:pic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F617-319A-458F-BC54-1025B4F03CCF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-76200"/>
            <a:ext cx="4953000" cy="457200"/>
          </a:xfrm>
          <a:noFill/>
        </p:spPr>
        <p:txBody>
          <a:bodyPr lIns="92075" tIns="46038" rIns="92075" bIns="46038"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编译器各阶段的工作（续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214936" y="4941168"/>
            <a:ext cx="5181600" cy="14065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中间代码的形式与作用：</a:t>
            </a:r>
          </a:p>
          <a:p>
            <a:pPr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序号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(op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arg1, arg2, result)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result := arg1 op arg2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95288" y="4797425"/>
            <a:ext cx="3962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 (itr, 60,   ,	 T1)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(2) (*,  id3, T1,	 T2)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(3) (+,  id2, T2,	 T3)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(4) (:=,  T3,   , id1) </a:t>
            </a:r>
          </a:p>
        </p:txBody>
      </p:sp>
      <p:sp>
        <p:nvSpPr>
          <p:cNvPr id="44043" name="Line 25"/>
          <p:cNvSpPr>
            <a:spLocks noChangeShapeType="1"/>
          </p:cNvSpPr>
          <p:nvPr/>
        </p:nvSpPr>
        <p:spPr bwMode="auto">
          <a:xfrm>
            <a:off x="5076825" y="1054100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6199"/>
            <a:ext cx="2291175" cy="17770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932" y="22862"/>
            <a:ext cx="1841906" cy="167794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7320" y="10541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580112" y="1054100"/>
            <a:ext cx="0" cy="50710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339975" y="4139208"/>
            <a:ext cx="229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中间代码生成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3698697" y="3717032"/>
            <a:ext cx="2457479" cy="105017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nimBg="1" autoUpdateAnimBg="0"/>
      <p:bldP spid="23566" grpId="0" autoUpdateAnimBg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2E50D-51EF-49DA-8928-20F9C744FF47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0"/>
            <a:ext cx="5181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编译器各阶段的工作（续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6084" name="Rectangle 9"/>
          <p:cNvSpPr>
            <a:spLocks noChangeArrowheads="1"/>
          </p:cNvSpPr>
          <p:nvPr/>
        </p:nvSpPr>
        <p:spPr bwMode="auto">
          <a:xfrm>
            <a:off x="323850" y="260350"/>
            <a:ext cx="3962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 (itr, 60,   ,	 T1)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(2) (*,  id3, T1,	 T2)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(3) (+,  id2, T2,	 T3)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(4) (:=,  T3,   , id1) 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04800" y="2420938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 (*, id3, 60.0,  T1)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(2) (+, id2,   T1, id1) 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39750" y="3860800"/>
            <a:ext cx="2879725" cy="210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MOVF	  id3,   R2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MULF	#60.0,   R2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MOVF	  id2,   R1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ADDF     R2,   R1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MOVF	   R1,  id1 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483100" y="2997200"/>
            <a:ext cx="40497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表示的等价语句：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R2 := id3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R2 := R2 * 60.0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R1 := id2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R1 := R1 + R2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id1 := R1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 := id2 + id3 * 60.0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498975" y="5888038"/>
            <a:ext cx="33131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y + z * 60;</a:t>
            </a: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3419475" y="3357563"/>
            <a:ext cx="936625" cy="6477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250825" y="188913"/>
            <a:ext cx="3816350" cy="57626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250825" y="981075"/>
            <a:ext cx="3816350" cy="9350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75004" y="190767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1874930" y="1907679"/>
            <a:ext cx="0" cy="50710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1403648" y="3284835"/>
            <a:ext cx="228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目标代码生成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1403574" y="3284835"/>
            <a:ext cx="0" cy="50710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506223"/>
            <a:ext cx="3169684" cy="224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4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4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4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4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4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build="allAtOnce" autoUpdateAnimBg="0"/>
      <p:bldP spid="24587" grpId="0" animBg="1" autoUpdateAnimBg="0"/>
      <p:bldP spid="24588" grpId="0" build="p" autoUpdateAnimBg="0"/>
      <p:bldP spid="24594" grpId="0" build="p" autoUpdateAnimBg="0"/>
      <p:bldP spid="24597" grpId="0" animBg="1"/>
      <p:bldP spid="24598" grpId="0" animBg="1"/>
      <p:bldP spid="24599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3A584-6E7A-4B83-B00F-C61E67E36AD3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0"/>
            <a:ext cx="5105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编译器各阶段的工作（续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3850" y="333375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各阶段工作的归纳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03238" y="1122363"/>
            <a:ext cx="81724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识别记号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。记号要分类！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识别语言结构，并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形式表示；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语义分析：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考察结构正确的句子是否语义合法、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树结构、查填符号表；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中间代码生成（可选）：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生成一种既接近目标语言，又与具体机器无关的表示，便于优化与代码生成；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（到目前为止，编译器与解释器可以一致）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31800" y="980728"/>
            <a:ext cx="83883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中间代码优化（可选）：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局部优化、循环优化、全局优化等；优化实际上是一个等价变换，变换前后的指令序列完成相同功能，但在占用的空间上和程序执行的时间上都更省、更有效。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目标代码生成：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不同形式的目标代码－汇编、可重定位、内存形式（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Load-and-Go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符号表管理：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合理组织符号，便于各阶段查找、填写等；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400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出错处理</a:t>
            </a:r>
            <a:r>
              <a:rPr lang="zh-CN" altLang="en-US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报告错误</a:t>
            </a:r>
            <a:r>
              <a:rPr lang="zh-CN" altLang="en-US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修复错误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（使得编译能继续）</a:t>
            </a:r>
            <a:r>
              <a:rPr lang="zh-CN" altLang="en-US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0"/>
            <a:ext cx="5105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1.4.3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编译器各阶段的工作（续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23850" y="333375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各阶段工作的归纳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uiExpand="1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0"/>
            <a:ext cx="5105400" cy="533400"/>
          </a:xfrm>
        </p:spPr>
        <p:txBody>
          <a:bodyPr/>
          <a:lstStyle/>
          <a:p>
            <a:pPr algn="r" eaLnBrk="1" hangingPunct="1"/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1.4.3 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编译器各阶段的工作（续</a:t>
            </a: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23850" y="333375"/>
            <a:ext cx="70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程序中的错误分类（</a:t>
            </a:r>
            <a:r>
              <a:rPr lang="en-US" altLang="zh-CN" sz="28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P10, P49</a:t>
            </a:r>
            <a:r>
              <a:rPr lang="zh-CN" altLang="en-US" sz="28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2400" dirty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052513"/>
            <a:ext cx="8280400" cy="45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词法错误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endParaRPr lang="zh-CN" altLang="en-US" sz="1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语法错误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静态语义错误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动态语义错误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逻辑错误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7950" y="1124744"/>
            <a:ext cx="6111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语法错误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539750" y="1268413"/>
            <a:ext cx="215900" cy="1296987"/>
          </a:xfrm>
          <a:prstGeom prst="leftBrace">
            <a:avLst>
              <a:gd name="adj1" fmla="val 5006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44463" y="3821113"/>
            <a:ext cx="611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语义错误</a:t>
            </a:r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539750" y="4005263"/>
            <a:ext cx="215900" cy="1296987"/>
          </a:xfrm>
          <a:prstGeom prst="leftBrace">
            <a:avLst>
              <a:gd name="adj1" fmla="val 5006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44763" y="1052513"/>
            <a:ext cx="57594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指非法字符或拼写错关键字、标识符等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 	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begn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20times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692274" y="2192338"/>
            <a:ext cx="7128197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指语法结构出错，如少分号、括号不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匹配等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x=(</a:t>
            </a:r>
            <a:r>
              <a:rPr lang="en-US" altLang="zh-CN" sz="2400" dirty="0" err="1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a+b</a:t>
            </a: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y 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2*/3;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547813" y="3717925"/>
            <a:ext cx="73453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如类型不一致、参数不匹配等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a,  x[10];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= a;    a = 3 + </a:t>
            </a:r>
            <a:r>
              <a:rPr lang="en-US" altLang="zh-CN" sz="2400" dirty="0">
                <a:solidFill>
                  <a:schemeClr val="tx2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en-US" altLang="zh-CN" sz="2400" dirty="0">
                <a:solidFill>
                  <a:schemeClr val="tx2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4572000" y="5046663"/>
            <a:ext cx="5111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如死循环、变量为零时作除数等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971550" y="5484813"/>
            <a:ext cx="72723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=0; 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!=a; 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++) { ...} </a:t>
            </a:r>
            <a:r>
              <a:rPr lang="en-US" altLang="zh-CN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//a&lt;0 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时，死循环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a 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b;  </a:t>
            </a:r>
            <a:r>
              <a:rPr lang="en-US" altLang="zh-CN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运行时</a:t>
            </a:r>
            <a:r>
              <a:rPr lang="zh-CN" altLang="en-US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可能为</a:t>
            </a:r>
            <a:r>
              <a:rPr lang="en-US" altLang="zh-CN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694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8" y="899369"/>
            <a:ext cx="7488378" cy="2735482"/>
          </a:xfrm>
          <a:prstGeom prst="rect">
            <a:avLst/>
          </a:prstGeom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101186-ED03-42AA-BB56-E14B2AC1209E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29845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1.4.4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编译器的分析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综合模式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042988" y="4038600"/>
            <a:ext cx="56388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前端：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语言结构和意义的分析；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后端：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语言意义处理；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中间代码：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前端与后端的分界。</a:t>
            </a:r>
          </a:p>
        </p:txBody>
      </p:sp>
      <p:sp>
        <p:nvSpPr>
          <p:cNvPr id="52229" name="Text Box 17"/>
          <p:cNvSpPr txBox="1">
            <a:spLocks noChangeArrowheads="1"/>
          </p:cNvSpPr>
          <p:nvPr/>
        </p:nvSpPr>
        <p:spPr bwMode="auto">
          <a:xfrm>
            <a:off x="539750" y="1484313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endParaRPr lang="zh-CN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231" name="Line 24"/>
          <p:cNvSpPr>
            <a:spLocks noChangeShapeType="1"/>
          </p:cNvSpPr>
          <p:nvPr/>
        </p:nvSpPr>
        <p:spPr bwMode="auto">
          <a:xfrm flipV="1">
            <a:off x="4356100" y="1628775"/>
            <a:ext cx="0" cy="7921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2" name="Text Box 25"/>
          <p:cNvSpPr txBox="1">
            <a:spLocks noChangeArrowheads="1"/>
          </p:cNvSpPr>
          <p:nvPr/>
        </p:nvSpPr>
        <p:spPr bwMode="auto">
          <a:xfrm>
            <a:off x="1763713" y="167640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分析（前端）</a:t>
            </a:r>
          </a:p>
        </p:txBody>
      </p:sp>
      <p:sp>
        <p:nvSpPr>
          <p:cNvPr id="52233" name="Text Box 26"/>
          <p:cNvSpPr txBox="1">
            <a:spLocks noChangeArrowheads="1"/>
          </p:cNvSpPr>
          <p:nvPr/>
        </p:nvSpPr>
        <p:spPr bwMode="auto">
          <a:xfrm>
            <a:off x="4643438" y="170021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综合（后端）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>
          <a:xfrm>
            <a:off x="687388" y="188913"/>
            <a:ext cx="777240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1.4.4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编译器的分析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综合模式（续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114425" y="1092200"/>
            <a:ext cx="6770688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编译器基础架构</a:t>
            </a:r>
            <a:r>
              <a:rPr lang="zh-CN" altLang="en-US" sz="28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Infrastructure</a:t>
            </a:r>
            <a:r>
              <a:rPr lang="zh-CN" altLang="en-US" sz="28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源代码的中间表示、一组前端、一组后端；</a:t>
            </a:r>
          </a:p>
        </p:txBody>
      </p:sp>
      <p:sp>
        <p:nvSpPr>
          <p:cNvPr id="54279" name="Freeform 29"/>
          <p:cNvSpPr>
            <a:spLocks/>
          </p:cNvSpPr>
          <p:nvPr/>
        </p:nvSpPr>
        <p:spPr bwMode="auto">
          <a:xfrm>
            <a:off x="606425" y="1730375"/>
            <a:ext cx="6350" cy="127000"/>
          </a:xfrm>
          <a:custGeom>
            <a:avLst/>
            <a:gdLst>
              <a:gd name="T0" fmla="*/ 0 w 11"/>
              <a:gd name="T1" fmla="*/ 0 h 239"/>
              <a:gd name="T2" fmla="*/ 0 w 11"/>
              <a:gd name="T3" fmla="*/ 2147483646 h 239"/>
              <a:gd name="T4" fmla="*/ 2147483646 w 11"/>
              <a:gd name="T5" fmla="*/ 2147483646 h 239"/>
              <a:gd name="T6" fmla="*/ 2147483646 w 11"/>
              <a:gd name="T7" fmla="*/ 2147483646 h 239"/>
              <a:gd name="T8" fmla="*/ 0 w 11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" h="239">
                <a:moveTo>
                  <a:pt x="0" y="0"/>
                </a:moveTo>
                <a:lnTo>
                  <a:pt x="0" y="239"/>
                </a:lnTo>
                <a:lnTo>
                  <a:pt x="11" y="238"/>
                </a:lnTo>
                <a:lnTo>
                  <a:pt x="11" y="5"/>
                </a:lnTo>
                <a:lnTo>
                  <a:pt x="0" y="0"/>
                </a:lnTo>
                <a:close/>
              </a:path>
            </a:pathLst>
          </a:custGeom>
          <a:solidFill>
            <a:srgbClr val="2B3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Freeform 30"/>
          <p:cNvSpPr>
            <a:spLocks/>
          </p:cNvSpPr>
          <p:nvPr/>
        </p:nvSpPr>
        <p:spPr bwMode="auto">
          <a:xfrm>
            <a:off x="619125" y="1743075"/>
            <a:ext cx="15875" cy="98425"/>
          </a:xfrm>
          <a:custGeom>
            <a:avLst/>
            <a:gdLst>
              <a:gd name="T0" fmla="*/ 2147483646 w 30"/>
              <a:gd name="T1" fmla="*/ 0 h 185"/>
              <a:gd name="T2" fmla="*/ 0 w 30"/>
              <a:gd name="T3" fmla="*/ 2147483646 h 185"/>
              <a:gd name="T4" fmla="*/ 2147483646 w 30"/>
              <a:gd name="T5" fmla="*/ 2147483646 h 185"/>
              <a:gd name="T6" fmla="*/ 2147483646 w 30"/>
              <a:gd name="T7" fmla="*/ 2147483646 h 185"/>
              <a:gd name="T8" fmla="*/ 2147483646 w 30"/>
              <a:gd name="T9" fmla="*/ 0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85">
                <a:moveTo>
                  <a:pt x="20" y="0"/>
                </a:moveTo>
                <a:lnTo>
                  <a:pt x="0" y="185"/>
                </a:lnTo>
                <a:lnTo>
                  <a:pt x="12" y="182"/>
                </a:lnTo>
                <a:lnTo>
                  <a:pt x="30" y="5"/>
                </a:lnTo>
                <a:lnTo>
                  <a:pt x="20" y="0"/>
                </a:lnTo>
                <a:close/>
              </a:path>
            </a:pathLst>
          </a:custGeom>
          <a:solidFill>
            <a:srgbClr val="2B3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Freeform 31"/>
          <p:cNvSpPr>
            <a:spLocks/>
          </p:cNvSpPr>
          <p:nvPr/>
        </p:nvSpPr>
        <p:spPr bwMode="auto">
          <a:xfrm>
            <a:off x="657225" y="1741488"/>
            <a:ext cx="28575" cy="120650"/>
          </a:xfrm>
          <a:custGeom>
            <a:avLst/>
            <a:gdLst>
              <a:gd name="T0" fmla="*/ 2147483646 w 53"/>
              <a:gd name="T1" fmla="*/ 0 h 226"/>
              <a:gd name="T2" fmla="*/ 0 w 53"/>
              <a:gd name="T3" fmla="*/ 2147483646 h 226"/>
              <a:gd name="T4" fmla="*/ 2147483646 w 53"/>
              <a:gd name="T5" fmla="*/ 2147483646 h 226"/>
              <a:gd name="T6" fmla="*/ 2147483646 w 53"/>
              <a:gd name="T7" fmla="*/ 2147483646 h 226"/>
              <a:gd name="T8" fmla="*/ 2147483646 w 53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" h="226">
                <a:moveTo>
                  <a:pt x="43" y="0"/>
                </a:moveTo>
                <a:lnTo>
                  <a:pt x="0" y="226"/>
                </a:lnTo>
                <a:lnTo>
                  <a:pt x="11" y="225"/>
                </a:lnTo>
                <a:lnTo>
                  <a:pt x="53" y="6"/>
                </a:lnTo>
                <a:lnTo>
                  <a:pt x="43" y="0"/>
                </a:lnTo>
                <a:close/>
              </a:path>
            </a:pathLst>
          </a:custGeom>
          <a:solidFill>
            <a:srgbClr val="2B3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Freeform 38"/>
          <p:cNvSpPr>
            <a:spLocks/>
          </p:cNvSpPr>
          <p:nvPr/>
        </p:nvSpPr>
        <p:spPr bwMode="auto">
          <a:xfrm>
            <a:off x="434975" y="1030288"/>
            <a:ext cx="471488" cy="666750"/>
          </a:xfrm>
          <a:custGeom>
            <a:avLst/>
            <a:gdLst>
              <a:gd name="T0" fmla="*/ 2147483646 w 891"/>
              <a:gd name="T1" fmla="*/ 2147483646 h 1261"/>
              <a:gd name="T2" fmla="*/ 2147483646 w 891"/>
              <a:gd name="T3" fmla="*/ 2147483646 h 1261"/>
              <a:gd name="T4" fmla="*/ 2147483646 w 891"/>
              <a:gd name="T5" fmla="*/ 2147483646 h 1261"/>
              <a:gd name="T6" fmla="*/ 2147483646 w 891"/>
              <a:gd name="T7" fmla="*/ 2147483646 h 1261"/>
              <a:gd name="T8" fmla="*/ 2147483646 w 891"/>
              <a:gd name="T9" fmla="*/ 2147483646 h 1261"/>
              <a:gd name="T10" fmla="*/ 2147483646 w 891"/>
              <a:gd name="T11" fmla="*/ 2147483646 h 1261"/>
              <a:gd name="T12" fmla="*/ 2147483646 w 891"/>
              <a:gd name="T13" fmla="*/ 2147483646 h 1261"/>
              <a:gd name="T14" fmla="*/ 2147483646 w 891"/>
              <a:gd name="T15" fmla="*/ 2147483646 h 1261"/>
              <a:gd name="T16" fmla="*/ 2147483646 w 891"/>
              <a:gd name="T17" fmla="*/ 2147483646 h 1261"/>
              <a:gd name="T18" fmla="*/ 2147483646 w 891"/>
              <a:gd name="T19" fmla="*/ 2147483646 h 1261"/>
              <a:gd name="T20" fmla="*/ 2147483646 w 891"/>
              <a:gd name="T21" fmla="*/ 2147483646 h 1261"/>
              <a:gd name="T22" fmla="*/ 2147483646 w 891"/>
              <a:gd name="T23" fmla="*/ 2147483646 h 1261"/>
              <a:gd name="T24" fmla="*/ 2147483646 w 891"/>
              <a:gd name="T25" fmla="*/ 2147483646 h 1261"/>
              <a:gd name="T26" fmla="*/ 2147483646 w 891"/>
              <a:gd name="T27" fmla="*/ 2147483646 h 1261"/>
              <a:gd name="T28" fmla="*/ 2147483646 w 891"/>
              <a:gd name="T29" fmla="*/ 2147483646 h 1261"/>
              <a:gd name="T30" fmla="*/ 2147483646 w 891"/>
              <a:gd name="T31" fmla="*/ 2147483646 h 1261"/>
              <a:gd name="T32" fmla="*/ 2147483646 w 891"/>
              <a:gd name="T33" fmla="*/ 2147483646 h 1261"/>
              <a:gd name="T34" fmla="*/ 2147483646 w 891"/>
              <a:gd name="T35" fmla="*/ 2147483646 h 1261"/>
              <a:gd name="T36" fmla="*/ 2147483646 w 891"/>
              <a:gd name="T37" fmla="*/ 2147483646 h 1261"/>
              <a:gd name="T38" fmla="*/ 2147483646 w 891"/>
              <a:gd name="T39" fmla="*/ 2147483646 h 1261"/>
              <a:gd name="T40" fmla="*/ 2147483646 w 891"/>
              <a:gd name="T41" fmla="*/ 2147483646 h 1261"/>
              <a:gd name="T42" fmla="*/ 2147483646 w 891"/>
              <a:gd name="T43" fmla="*/ 2147483646 h 1261"/>
              <a:gd name="T44" fmla="*/ 2147483646 w 891"/>
              <a:gd name="T45" fmla="*/ 2147483646 h 1261"/>
              <a:gd name="T46" fmla="*/ 2147483646 w 891"/>
              <a:gd name="T47" fmla="*/ 2147483646 h 1261"/>
              <a:gd name="T48" fmla="*/ 2147483646 w 891"/>
              <a:gd name="T49" fmla="*/ 2147483646 h 1261"/>
              <a:gd name="T50" fmla="*/ 2147483646 w 891"/>
              <a:gd name="T51" fmla="*/ 2147483646 h 1261"/>
              <a:gd name="T52" fmla="*/ 2147483646 w 891"/>
              <a:gd name="T53" fmla="*/ 2147483646 h 1261"/>
              <a:gd name="T54" fmla="*/ 2147483646 w 891"/>
              <a:gd name="T55" fmla="*/ 2147483646 h 1261"/>
              <a:gd name="T56" fmla="*/ 2147483646 w 891"/>
              <a:gd name="T57" fmla="*/ 2147483646 h 1261"/>
              <a:gd name="T58" fmla="*/ 2147483646 w 891"/>
              <a:gd name="T59" fmla="*/ 2147483646 h 1261"/>
              <a:gd name="T60" fmla="*/ 2147483646 w 891"/>
              <a:gd name="T61" fmla="*/ 2147483646 h 1261"/>
              <a:gd name="T62" fmla="*/ 2147483646 w 891"/>
              <a:gd name="T63" fmla="*/ 2147483646 h 1261"/>
              <a:gd name="T64" fmla="*/ 2147483646 w 891"/>
              <a:gd name="T65" fmla="*/ 2147483646 h 1261"/>
              <a:gd name="T66" fmla="*/ 2147483646 w 891"/>
              <a:gd name="T67" fmla="*/ 2147483646 h 1261"/>
              <a:gd name="T68" fmla="*/ 2147483646 w 891"/>
              <a:gd name="T69" fmla="*/ 2147483646 h 1261"/>
              <a:gd name="T70" fmla="*/ 2147483646 w 891"/>
              <a:gd name="T71" fmla="*/ 2147483646 h 1261"/>
              <a:gd name="T72" fmla="*/ 2147483646 w 891"/>
              <a:gd name="T73" fmla="*/ 2147483646 h 1261"/>
              <a:gd name="T74" fmla="*/ 2147483646 w 891"/>
              <a:gd name="T75" fmla="*/ 2147483646 h 1261"/>
              <a:gd name="T76" fmla="*/ 2147483646 w 891"/>
              <a:gd name="T77" fmla="*/ 2147483646 h 1261"/>
              <a:gd name="T78" fmla="*/ 2147483646 w 891"/>
              <a:gd name="T79" fmla="*/ 2147483646 h 1261"/>
              <a:gd name="T80" fmla="*/ 2147483646 w 891"/>
              <a:gd name="T81" fmla="*/ 2147483646 h 1261"/>
              <a:gd name="T82" fmla="*/ 2147483646 w 891"/>
              <a:gd name="T83" fmla="*/ 2147483646 h 1261"/>
              <a:gd name="T84" fmla="*/ 2147483646 w 891"/>
              <a:gd name="T85" fmla="*/ 2147483646 h 1261"/>
              <a:gd name="T86" fmla="*/ 2147483646 w 891"/>
              <a:gd name="T87" fmla="*/ 2147483646 h 1261"/>
              <a:gd name="T88" fmla="*/ 2147483646 w 891"/>
              <a:gd name="T89" fmla="*/ 2147483646 h 1261"/>
              <a:gd name="T90" fmla="*/ 2147483646 w 891"/>
              <a:gd name="T91" fmla="*/ 2147483646 h 1261"/>
              <a:gd name="T92" fmla="*/ 2147483646 w 891"/>
              <a:gd name="T93" fmla="*/ 2147483646 h 1261"/>
              <a:gd name="T94" fmla="*/ 2147483646 w 891"/>
              <a:gd name="T95" fmla="*/ 2147483646 h 1261"/>
              <a:gd name="T96" fmla="*/ 2147483646 w 891"/>
              <a:gd name="T97" fmla="*/ 2147483646 h 1261"/>
              <a:gd name="T98" fmla="*/ 2147483646 w 891"/>
              <a:gd name="T99" fmla="*/ 2147483646 h 1261"/>
              <a:gd name="T100" fmla="*/ 2147483646 w 891"/>
              <a:gd name="T101" fmla="*/ 2147483646 h 1261"/>
              <a:gd name="T102" fmla="*/ 2147483646 w 891"/>
              <a:gd name="T103" fmla="*/ 2147483646 h 1261"/>
              <a:gd name="T104" fmla="*/ 2147483646 w 891"/>
              <a:gd name="T105" fmla="*/ 2147483646 h 1261"/>
              <a:gd name="T106" fmla="*/ 2147483646 w 891"/>
              <a:gd name="T107" fmla="*/ 2147483646 h 1261"/>
              <a:gd name="T108" fmla="*/ 2147483646 w 891"/>
              <a:gd name="T109" fmla="*/ 2147483646 h 1261"/>
              <a:gd name="T110" fmla="*/ 2147483646 w 891"/>
              <a:gd name="T111" fmla="*/ 2147483646 h 1261"/>
              <a:gd name="T112" fmla="*/ 2147483646 w 891"/>
              <a:gd name="T113" fmla="*/ 2147483646 h 1261"/>
              <a:gd name="T114" fmla="*/ 2147483646 w 891"/>
              <a:gd name="T115" fmla="*/ 2147483646 h 126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91" h="1261">
                <a:moveTo>
                  <a:pt x="236" y="22"/>
                </a:moveTo>
                <a:lnTo>
                  <a:pt x="204" y="32"/>
                </a:lnTo>
                <a:lnTo>
                  <a:pt x="173" y="45"/>
                </a:lnTo>
                <a:lnTo>
                  <a:pt x="144" y="61"/>
                </a:lnTo>
                <a:lnTo>
                  <a:pt x="116" y="80"/>
                </a:lnTo>
                <a:lnTo>
                  <a:pt x="91" y="102"/>
                </a:lnTo>
                <a:lnTo>
                  <a:pt x="69" y="125"/>
                </a:lnTo>
                <a:lnTo>
                  <a:pt x="48" y="150"/>
                </a:lnTo>
                <a:lnTo>
                  <a:pt x="31" y="179"/>
                </a:lnTo>
                <a:lnTo>
                  <a:pt x="17" y="208"/>
                </a:lnTo>
                <a:lnTo>
                  <a:pt x="7" y="239"/>
                </a:lnTo>
                <a:lnTo>
                  <a:pt x="2" y="272"/>
                </a:lnTo>
                <a:lnTo>
                  <a:pt x="0" y="306"/>
                </a:lnTo>
                <a:lnTo>
                  <a:pt x="4" y="340"/>
                </a:lnTo>
                <a:lnTo>
                  <a:pt x="12" y="376"/>
                </a:lnTo>
                <a:lnTo>
                  <a:pt x="25" y="412"/>
                </a:lnTo>
                <a:lnTo>
                  <a:pt x="45" y="449"/>
                </a:lnTo>
                <a:lnTo>
                  <a:pt x="48" y="483"/>
                </a:lnTo>
                <a:lnTo>
                  <a:pt x="55" y="518"/>
                </a:lnTo>
                <a:lnTo>
                  <a:pt x="64" y="555"/>
                </a:lnTo>
                <a:lnTo>
                  <a:pt x="77" y="595"/>
                </a:lnTo>
                <a:lnTo>
                  <a:pt x="91" y="636"/>
                </a:lnTo>
                <a:lnTo>
                  <a:pt x="109" y="678"/>
                </a:lnTo>
                <a:lnTo>
                  <a:pt x="131" y="723"/>
                </a:lnTo>
                <a:lnTo>
                  <a:pt x="156" y="769"/>
                </a:lnTo>
                <a:lnTo>
                  <a:pt x="163" y="783"/>
                </a:lnTo>
                <a:lnTo>
                  <a:pt x="171" y="797"/>
                </a:lnTo>
                <a:lnTo>
                  <a:pt x="178" y="810"/>
                </a:lnTo>
                <a:lnTo>
                  <a:pt x="186" y="824"/>
                </a:lnTo>
                <a:lnTo>
                  <a:pt x="194" y="839"/>
                </a:lnTo>
                <a:lnTo>
                  <a:pt x="202" y="852"/>
                </a:lnTo>
                <a:lnTo>
                  <a:pt x="208" y="866"/>
                </a:lnTo>
                <a:lnTo>
                  <a:pt x="216" y="880"/>
                </a:lnTo>
                <a:lnTo>
                  <a:pt x="221" y="909"/>
                </a:lnTo>
                <a:lnTo>
                  <a:pt x="225" y="940"/>
                </a:lnTo>
                <a:lnTo>
                  <a:pt x="230" y="971"/>
                </a:lnTo>
                <a:lnTo>
                  <a:pt x="235" y="1000"/>
                </a:lnTo>
                <a:lnTo>
                  <a:pt x="236" y="1028"/>
                </a:lnTo>
                <a:lnTo>
                  <a:pt x="236" y="1055"/>
                </a:lnTo>
                <a:lnTo>
                  <a:pt x="237" y="1082"/>
                </a:lnTo>
                <a:lnTo>
                  <a:pt x="237" y="1109"/>
                </a:lnTo>
                <a:lnTo>
                  <a:pt x="241" y="1136"/>
                </a:lnTo>
                <a:lnTo>
                  <a:pt x="245" y="1162"/>
                </a:lnTo>
                <a:lnTo>
                  <a:pt x="249" y="1189"/>
                </a:lnTo>
                <a:lnTo>
                  <a:pt x="253" y="1215"/>
                </a:lnTo>
                <a:lnTo>
                  <a:pt x="272" y="1222"/>
                </a:lnTo>
                <a:lnTo>
                  <a:pt x="290" y="1228"/>
                </a:lnTo>
                <a:lnTo>
                  <a:pt x="307" y="1232"/>
                </a:lnTo>
                <a:lnTo>
                  <a:pt x="323" y="1237"/>
                </a:lnTo>
                <a:lnTo>
                  <a:pt x="339" y="1241"/>
                </a:lnTo>
                <a:lnTo>
                  <a:pt x="355" y="1246"/>
                </a:lnTo>
                <a:lnTo>
                  <a:pt x="370" y="1248"/>
                </a:lnTo>
                <a:lnTo>
                  <a:pt x="385" y="1252"/>
                </a:lnTo>
                <a:lnTo>
                  <a:pt x="399" y="1254"/>
                </a:lnTo>
                <a:lnTo>
                  <a:pt x="414" y="1256"/>
                </a:lnTo>
                <a:lnTo>
                  <a:pt x="429" y="1257"/>
                </a:lnTo>
                <a:lnTo>
                  <a:pt x="444" y="1260"/>
                </a:lnTo>
                <a:lnTo>
                  <a:pt x="460" y="1260"/>
                </a:lnTo>
                <a:lnTo>
                  <a:pt x="475" y="1261"/>
                </a:lnTo>
                <a:lnTo>
                  <a:pt x="493" y="1261"/>
                </a:lnTo>
                <a:lnTo>
                  <a:pt x="511" y="1261"/>
                </a:lnTo>
                <a:lnTo>
                  <a:pt x="520" y="1247"/>
                </a:lnTo>
                <a:lnTo>
                  <a:pt x="530" y="1233"/>
                </a:lnTo>
                <a:lnTo>
                  <a:pt x="539" y="1220"/>
                </a:lnTo>
                <a:lnTo>
                  <a:pt x="548" y="1206"/>
                </a:lnTo>
                <a:lnTo>
                  <a:pt x="557" y="1193"/>
                </a:lnTo>
                <a:lnTo>
                  <a:pt x="568" y="1179"/>
                </a:lnTo>
                <a:lnTo>
                  <a:pt x="577" y="1164"/>
                </a:lnTo>
                <a:lnTo>
                  <a:pt x="586" y="1150"/>
                </a:lnTo>
                <a:lnTo>
                  <a:pt x="594" y="1111"/>
                </a:lnTo>
                <a:lnTo>
                  <a:pt x="602" y="1070"/>
                </a:lnTo>
                <a:lnTo>
                  <a:pt x="608" y="1029"/>
                </a:lnTo>
                <a:lnTo>
                  <a:pt x="616" y="988"/>
                </a:lnTo>
                <a:lnTo>
                  <a:pt x="624" y="966"/>
                </a:lnTo>
                <a:lnTo>
                  <a:pt x="632" y="946"/>
                </a:lnTo>
                <a:lnTo>
                  <a:pt x="641" y="925"/>
                </a:lnTo>
                <a:lnTo>
                  <a:pt x="649" y="904"/>
                </a:lnTo>
                <a:lnTo>
                  <a:pt x="656" y="892"/>
                </a:lnTo>
                <a:lnTo>
                  <a:pt x="663" y="882"/>
                </a:lnTo>
                <a:lnTo>
                  <a:pt x="670" y="871"/>
                </a:lnTo>
                <a:lnTo>
                  <a:pt x="678" y="860"/>
                </a:lnTo>
                <a:lnTo>
                  <a:pt x="686" y="850"/>
                </a:lnTo>
                <a:lnTo>
                  <a:pt x="694" y="840"/>
                </a:lnTo>
                <a:lnTo>
                  <a:pt x="702" y="828"/>
                </a:lnTo>
                <a:lnTo>
                  <a:pt x="711" y="818"/>
                </a:lnTo>
                <a:lnTo>
                  <a:pt x="727" y="801"/>
                </a:lnTo>
                <a:lnTo>
                  <a:pt x="743" y="781"/>
                </a:lnTo>
                <a:lnTo>
                  <a:pt x="760" y="759"/>
                </a:lnTo>
                <a:lnTo>
                  <a:pt x="777" y="733"/>
                </a:lnTo>
                <a:lnTo>
                  <a:pt x="795" y="706"/>
                </a:lnTo>
                <a:lnTo>
                  <a:pt x="812" y="676"/>
                </a:lnTo>
                <a:lnTo>
                  <a:pt x="828" y="643"/>
                </a:lnTo>
                <a:lnTo>
                  <a:pt x="844" y="609"/>
                </a:lnTo>
                <a:lnTo>
                  <a:pt x="857" y="574"/>
                </a:lnTo>
                <a:lnTo>
                  <a:pt x="869" y="536"/>
                </a:lnTo>
                <a:lnTo>
                  <a:pt x="879" y="497"/>
                </a:lnTo>
                <a:lnTo>
                  <a:pt x="886" y="456"/>
                </a:lnTo>
                <a:lnTo>
                  <a:pt x="890" y="416"/>
                </a:lnTo>
                <a:lnTo>
                  <a:pt x="891" y="372"/>
                </a:lnTo>
                <a:lnTo>
                  <a:pt x="889" y="329"/>
                </a:lnTo>
                <a:lnTo>
                  <a:pt x="884" y="285"/>
                </a:lnTo>
                <a:lnTo>
                  <a:pt x="874" y="237"/>
                </a:lnTo>
                <a:lnTo>
                  <a:pt x="856" y="195"/>
                </a:lnTo>
                <a:lnTo>
                  <a:pt x="831" y="156"/>
                </a:lnTo>
                <a:lnTo>
                  <a:pt x="798" y="123"/>
                </a:lnTo>
                <a:lnTo>
                  <a:pt x="761" y="94"/>
                </a:lnTo>
                <a:lnTo>
                  <a:pt x="718" y="69"/>
                </a:lnTo>
                <a:lnTo>
                  <a:pt x="671" y="48"/>
                </a:lnTo>
                <a:lnTo>
                  <a:pt x="621" y="31"/>
                </a:lnTo>
                <a:lnTo>
                  <a:pt x="569" y="18"/>
                </a:lnTo>
                <a:lnTo>
                  <a:pt x="516" y="9"/>
                </a:lnTo>
                <a:lnTo>
                  <a:pt x="463" y="3"/>
                </a:lnTo>
                <a:lnTo>
                  <a:pt x="412" y="0"/>
                </a:lnTo>
                <a:lnTo>
                  <a:pt x="362" y="1"/>
                </a:lnTo>
                <a:lnTo>
                  <a:pt x="315" y="5"/>
                </a:lnTo>
                <a:lnTo>
                  <a:pt x="273" y="12"/>
                </a:lnTo>
                <a:lnTo>
                  <a:pt x="236" y="22"/>
                </a:lnTo>
                <a:close/>
              </a:path>
            </a:pathLst>
          </a:custGeom>
          <a:solidFill>
            <a:srgbClr val="99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3" name="Freeform 39"/>
          <p:cNvSpPr>
            <a:spLocks/>
          </p:cNvSpPr>
          <p:nvPr/>
        </p:nvSpPr>
        <p:spPr bwMode="auto">
          <a:xfrm>
            <a:off x="447675" y="1033463"/>
            <a:ext cx="463550" cy="654050"/>
          </a:xfrm>
          <a:custGeom>
            <a:avLst/>
            <a:gdLst>
              <a:gd name="T0" fmla="*/ 2147483646 w 874"/>
              <a:gd name="T1" fmla="*/ 2147483646 h 1236"/>
              <a:gd name="T2" fmla="*/ 2147483646 w 874"/>
              <a:gd name="T3" fmla="*/ 2147483646 h 1236"/>
              <a:gd name="T4" fmla="*/ 2147483646 w 874"/>
              <a:gd name="T5" fmla="*/ 2147483646 h 1236"/>
              <a:gd name="T6" fmla="*/ 2147483646 w 874"/>
              <a:gd name="T7" fmla="*/ 2147483646 h 1236"/>
              <a:gd name="T8" fmla="*/ 2147483646 w 874"/>
              <a:gd name="T9" fmla="*/ 2147483646 h 1236"/>
              <a:gd name="T10" fmla="*/ 2147483646 w 874"/>
              <a:gd name="T11" fmla="*/ 2147483646 h 1236"/>
              <a:gd name="T12" fmla="*/ 0 w 874"/>
              <a:gd name="T13" fmla="*/ 2147483646 h 1236"/>
              <a:gd name="T14" fmla="*/ 2147483646 w 874"/>
              <a:gd name="T15" fmla="*/ 2147483646 h 1236"/>
              <a:gd name="T16" fmla="*/ 2147483646 w 874"/>
              <a:gd name="T17" fmla="*/ 2147483646 h 1236"/>
              <a:gd name="T18" fmla="*/ 2147483646 w 874"/>
              <a:gd name="T19" fmla="*/ 2147483646 h 1236"/>
              <a:gd name="T20" fmla="*/ 2147483646 w 874"/>
              <a:gd name="T21" fmla="*/ 2147483646 h 1236"/>
              <a:gd name="T22" fmla="*/ 2147483646 w 874"/>
              <a:gd name="T23" fmla="*/ 2147483646 h 1236"/>
              <a:gd name="T24" fmla="*/ 2147483646 w 874"/>
              <a:gd name="T25" fmla="*/ 2147483646 h 1236"/>
              <a:gd name="T26" fmla="*/ 2147483646 w 874"/>
              <a:gd name="T27" fmla="*/ 2147483646 h 1236"/>
              <a:gd name="T28" fmla="*/ 2147483646 w 874"/>
              <a:gd name="T29" fmla="*/ 2147483646 h 1236"/>
              <a:gd name="T30" fmla="*/ 2147483646 w 874"/>
              <a:gd name="T31" fmla="*/ 2147483646 h 1236"/>
              <a:gd name="T32" fmla="*/ 2147483646 w 874"/>
              <a:gd name="T33" fmla="*/ 2147483646 h 1236"/>
              <a:gd name="T34" fmla="*/ 2147483646 w 874"/>
              <a:gd name="T35" fmla="*/ 2147483646 h 1236"/>
              <a:gd name="T36" fmla="*/ 2147483646 w 874"/>
              <a:gd name="T37" fmla="*/ 2147483646 h 1236"/>
              <a:gd name="T38" fmla="*/ 2147483646 w 874"/>
              <a:gd name="T39" fmla="*/ 2147483646 h 1236"/>
              <a:gd name="T40" fmla="*/ 2147483646 w 874"/>
              <a:gd name="T41" fmla="*/ 2147483646 h 1236"/>
              <a:gd name="T42" fmla="*/ 2147483646 w 874"/>
              <a:gd name="T43" fmla="*/ 2147483646 h 1236"/>
              <a:gd name="T44" fmla="*/ 2147483646 w 874"/>
              <a:gd name="T45" fmla="*/ 2147483646 h 1236"/>
              <a:gd name="T46" fmla="*/ 2147483646 w 874"/>
              <a:gd name="T47" fmla="*/ 2147483646 h 1236"/>
              <a:gd name="T48" fmla="*/ 2147483646 w 874"/>
              <a:gd name="T49" fmla="*/ 2147483646 h 1236"/>
              <a:gd name="T50" fmla="*/ 2147483646 w 874"/>
              <a:gd name="T51" fmla="*/ 2147483646 h 1236"/>
              <a:gd name="T52" fmla="*/ 2147483646 w 874"/>
              <a:gd name="T53" fmla="*/ 2147483646 h 1236"/>
              <a:gd name="T54" fmla="*/ 2147483646 w 874"/>
              <a:gd name="T55" fmla="*/ 2147483646 h 1236"/>
              <a:gd name="T56" fmla="*/ 2147483646 w 874"/>
              <a:gd name="T57" fmla="*/ 2147483646 h 1236"/>
              <a:gd name="T58" fmla="*/ 2147483646 w 874"/>
              <a:gd name="T59" fmla="*/ 2147483646 h 1236"/>
              <a:gd name="T60" fmla="*/ 2147483646 w 874"/>
              <a:gd name="T61" fmla="*/ 2147483646 h 1236"/>
              <a:gd name="T62" fmla="*/ 2147483646 w 874"/>
              <a:gd name="T63" fmla="*/ 2147483646 h 1236"/>
              <a:gd name="T64" fmla="*/ 2147483646 w 874"/>
              <a:gd name="T65" fmla="*/ 2147483646 h 1236"/>
              <a:gd name="T66" fmla="*/ 2147483646 w 874"/>
              <a:gd name="T67" fmla="*/ 2147483646 h 1236"/>
              <a:gd name="T68" fmla="*/ 2147483646 w 874"/>
              <a:gd name="T69" fmla="*/ 2147483646 h 1236"/>
              <a:gd name="T70" fmla="*/ 2147483646 w 874"/>
              <a:gd name="T71" fmla="*/ 2147483646 h 1236"/>
              <a:gd name="T72" fmla="*/ 2147483646 w 874"/>
              <a:gd name="T73" fmla="*/ 2147483646 h 1236"/>
              <a:gd name="T74" fmla="*/ 2147483646 w 874"/>
              <a:gd name="T75" fmla="*/ 2147483646 h 1236"/>
              <a:gd name="T76" fmla="*/ 2147483646 w 874"/>
              <a:gd name="T77" fmla="*/ 2147483646 h 1236"/>
              <a:gd name="T78" fmla="*/ 2147483646 w 874"/>
              <a:gd name="T79" fmla="*/ 2147483646 h 1236"/>
              <a:gd name="T80" fmla="*/ 2147483646 w 874"/>
              <a:gd name="T81" fmla="*/ 2147483646 h 1236"/>
              <a:gd name="T82" fmla="*/ 2147483646 w 874"/>
              <a:gd name="T83" fmla="*/ 2147483646 h 1236"/>
              <a:gd name="T84" fmla="*/ 2147483646 w 874"/>
              <a:gd name="T85" fmla="*/ 2147483646 h 1236"/>
              <a:gd name="T86" fmla="*/ 2147483646 w 874"/>
              <a:gd name="T87" fmla="*/ 2147483646 h 1236"/>
              <a:gd name="T88" fmla="*/ 2147483646 w 874"/>
              <a:gd name="T89" fmla="*/ 2147483646 h 1236"/>
              <a:gd name="T90" fmla="*/ 2147483646 w 874"/>
              <a:gd name="T91" fmla="*/ 2147483646 h 1236"/>
              <a:gd name="T92" fmla="*/ 2147483646 w 874"/>
              <a:gd name="T93" fmla="*/ 2147483646 h 1236"/>
              <a:gd name="T94" fmla="*/ 2147483646 w 874"/>
              <a:gd name="T95" fmla="*/ 2147483646 h 1236"/>
              <a:gd name="T96" fmla="*/ 2147483646 w 874"/>
              <a:gd name="T97" fmla="*/ 2147483646 h 1236"/>
              <a:gd name="T98" fmla="*/ 2147483646 w 874"/>
              <a:gd name="T99" fmla="*/ 2147483646 h 1236"/>
              <a:gd name="T100" fmla="*/ 2147483646 w 874"/>
              <a:gd name="T101" fmla="*/ 2147483646 h 1236"/>
              <a:gd name="T102" fmla="*/ 2147483646 w 874"/>
              <a:gd name="T103" fmla="*/ 2147483646 h 1236"/>
              <a:gd name="T104" fmla="*/ 2147483646 w 874"/>
              <a:gd name="T105" fmla="*/ 2147483646 h 1236"/>
              <a:gd name="T106" fmla="*/ 2147483646 w 874"/>
              <a:gd name="T107" fmla="*/ 2147483646 h 1236"/>
              <a:gd name="T108" fmla="*/ 2147483646 w 874"/>
              <a:gd name="T109" fmla="*/ 2147483646 h 1236"/>
              <a:gd name="T110" fmla="*/ 2147483646 w 874"/>
              <a:gd name="T111" fmla="*/ 2147483646 h 1236"/>
              <a:gd name="T112" fmla="*/ 2147483646 w 874"/>
              <a:gd name="T113" fmla="*/ 2147483646 h 1236"/>
              <a:gd name="T114" fmla="*/ 2147483646 w 874"/>
              <a:gd name="T115" fmla="*/ 2147483646 h 1236"/>
              <a:gd name="T116" fmla="*/ 2147483646 w 874"/>
              <a:gd name="T117" fmla="*/ 0 h 1236"/>
              <a:gd name="T118" fmla="*/ 2147483646 w 874"/>
              <a:gd name="T119" fmla="*/ 2147483646 h 12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74" h="1236">
                <a:moveTo>
                  <a:pt x="233" y="18"/>
                </a:moveTo>
                <a:lnTo>
                  <a:pt x="203" y="27"/>
                </a:lnTo>
                <a:lnTo>
                  <a:pt x="174" y="40"/>
                </a:lnTo>
                <a:lnTo>
                  <a:pt x="146" y="55"/>
                </a:lnTo>
                <a:lnTo>
                  <a:pt x="120" y="73"/>
                </a:lnTo>
                <a:lnTo>
                  <a:pt x="96" y="92"/>
                </a:lnTo>
                <a:lnTo>
                  <a:pt x="73" y="114"/>
                </a:lnTo>
                <a:lnTo>
                  <a:pt x="54" y="138"/>
                </a:lnTo>
                <a:lnTo>
                  <a:pt x="37" y="163"/>
                </a:lnTo>
                <a:lnTo>
                  <a:pt x="22" y="190"/>
                </a:lnTo>
                <a:lnTo>
                  <a:pt x="12" y="219"/>
                </a:lnTo>
                <a:lnTo>
                  <a:pt x="4" y="248"/>
                </a:lnTo>
                <a:lnTo>
                  <a:pt x="0" y="279"/>
                </a:lnTo>
                <a:lnTo>
                  <a:pt x="0" y="311"/>
                </a:lnTo>
                <a:lnTo>
                  <a:pt x="6" y="343"/>
                </a:lnTo>
                <a:lnTo>
                  <a:pt x="15" y="377"/>
                </a:lnTo>
                <a:lnTo>
                  <a:pt x="30" y="410"/>
                </a:lnTo>
                <a:lnTo>
                  <a:pt x="31" y="445"/>
                </a:lnTo>
                <a:lnTo>
                  <a:pt x="34" y="482"/>
                </a:lnTo>
                <a:lnTo>
                  <a:pt x="41" y="521"/>
                </a:lnTo>
                <a:lnTo>
                  <a:pt x="52" y="562"/>
                </a:lnTo>
                <a:lnTo>
                  <a:pt x="65" y="606"/>
                </a:lnTo>
                <a:lnTo>
                  <a:pt x="82" y="651"/>
                </a:lnTo>
                <a:lnTo>
                  <a:pt x="104" y="699"/>
                </a:lnTo>
                <a:lnTo>
                  <a:pt x="129" y="749"/>
                </a:lnTo>
                <a:lnTo>
                  <a:pt x="137" y="762"/>
                </a:lnTo>
                <a:lnTo>
                  <a:pt x="145" y="777"/>
                </a:lnTo>
                <a:lnTo>
                  <a:pt x="153" y="791"/>
                </a:lnTo>
                <a:lnTo>
                  <a:pt x="162" y="806"/>
                </a:lnTo>
                <a:lnTo>
                  <a:pt x="170" y="820"/>
                </a:lnTo>
                <a:lnTo>
                  <a:pt x="178" y="834"/>
                </a:lnTo>
                <a:lnTo>
                  <a:pt x="186" y="849"/>
                </a:lnTo>
                <a:lnTo>
                  <a:pt x="194" y="862"/>
                </a:lnTo>
                <a:lnTo>
                  <a:pt x="198" y="891"/>
                </a:lnTo>
                <a:lnTo>
                  <a:pt x="203" y="919"/>
                </a:lnTo>
                <a:lnTo>
                  <a:pt x="208" y="949"/>
                </a:lnTo>
                <a:lnTo>
                  <a:pt x="213" y="977"/>
                </a:lnTo>
                <a:lnTo>
                  <a:pt x="213" y="1007"/>
                </a:lnTo>
                <a:lnTo>
                  <a:pt x="214" y="1036"/>
                </a:lnTo>
                <a:lnTo>
                  <a:pt x="214" y="1066"/>
                </a:lnTo>
                <a:lnTo>
                  <a:pt x="214" y="1096"/>
                </a:lnTo>
                <a:lnTo>
                  <a:pt x="219" y="1120"/>
                </a:lnTo>
                <a:lnTo>
                  <a:pt x="223" y="1143"/>
                </a:lnTo>
                <a:lnTo>
                  <a:pt x="227" y="1167"/>
                </a:lnTo>
                <a:lnTo>
                  <a:pt x="231" y="1190"/>
                </a:lnTo>
                <a:lnTo>
                  <a:pt x="250" y="1196"/>
                </a:lnTo>
                <a:lnTo>
                  <a:pt x="269" y="1201"/>
                </a:lnTo>
                <a:lnTo>
                  <a:pt x="286" y="1206"/>
                </a:lnTo>
                <a:lnTo>
                  <a:pt x="303" y="1211"/>
                </a:lnTo>
                <a:lnTo>
                  <a:pt x="319" y="1215"/>
                </a:lnTo>
                <a:lnTo>
                  <a:pt x="335" y="1219"/>
                </a:lnTo>
                <a:lnTo>
                  <a:pt x="350" y="1222"/>
                </a:lnTo>
                <a:lnTo>
                  <a:pt x="366" y="1224"/>
                </a:lnTo>
                <a:lnTo>
                  <a:pt x="381" y="1228"/>
                </a:lnTo>
                <a:lnTo>
                  <a:pt x="397" y="1230"/>
                </a:lnTo>
                <a:lnTo>
                  <a:pt x="413" y="1231"/>
                </a:lnTo>
                <a:lnTo>
                  <a:pt x="429" y="1232"/>
                </a:lnTo>
                <a:lnTo>
                  <a:pt x="445" y="1233"/>
                </a:lnTo>
                <a:lnTo>
                  <a:pt x="462" y="1234"/>
                </a:lnTo>
                <a:lnTo>
                  <a:pt x="479" y="1236"/>
                </a:lnTo>
                <a:lnTo>
                  <a:pt x="497" y="1236"/>
                </a:lnTo>
                <a:lnTo>
                  <a:pt x="505" y="1223"/>
                </a:lnTo>
                <a:lnTo>
                  <a:pt x="514" y="1212"/>
                </a:lnTo>
                <a:lnTo>
                  <a:pt x="522" y="1199"/>
                </a:lnTo>
                <a:lnTo>
                  <a:pt x="530" y="1187"/>
                </a:lnTo>
                <a:lnTo>
                  <a:pt x="539" y="1175"/>
                </a:lnTo>
                <a:lnTo>
                  <a:pt x="547" y="1163"/>
                </a:lnTo>
                <a:lnTo>
                  <a:pt x="555" y="1151"/>
                </a:lnTo>
                <a:lnTo>
                  <a:pt x="563" y="1139"/>
                </a:lnTo>
                <a:lnTo>
                  <a:pt x="571" y="1099"/>
                </a:lnTo>
                <a:lnTo>
                  <a:pt x="579" y="1058"/>
                </a:lnTo>
                <a:lnTo>
                  <a:pt x="586" y="1018"/>
                </a:lnTo>
                <a:lnTo>
                  <a:pt x="594" y="978"/>
                </a:lnTo>
                <a:lnTo>
                  <a:pt x="598" y="968"/>
                </a:lnTo>
                <a:lnTo>
                  <a:pt x="603" y="958"/>
                </a:lnTo>
                <a:lnTo>
                  <a:pt x="606" y="948"/>
                </a:lnTo>
                <a:lnTo>
                  <a:pt x="611" y="936"/>
                </a:lnTo>
                <a:lnTo>
                  <a:pt x="615" y="926"/>
                </a:lnTo>
                <a:lnTo>
                  <a:pt x="620" y="916"/>
                </a:lnTo>
                <a:lnTo>
                  <a:pt x="623" y="906"/>
                </a:lnTo>
                <a:lnTo>
                  <a:pt x="628" y="895"/>
                </a:lnTo>
                <a:lnTo>
                  <a:pt x="635" y="884"/>
                </a:lnTo>
                <a:lnTo>
                  <a:pt x="643" y="874"/>
                </a:lnTo>
                <a:lnTo>
                  <a:pt x="649" y="862"/>
                </a:lnTo>
                <a:lnTo>
                  <a:pt x="657" y="852"/>
                </a:lnTo>
                <a:lnTo>
                  <a:pt x="665" y="842"/>
                </a:lnTo>
                <a:lnTo>
                  <a:pt x="673" y="832"/>
                </a:lnTo>
                <a:lnTo>
                  <a:pt x="682" y="821"/>
                </a:lnTo>
                <a:lnTo>
                  <a:pt x="690" y="811"/>
                </a:lnTo>
                <a:lnTo>
                  <a:pt x="706" y="794"/>
                </a:lnTo>
                <a:lnTo>
                  <a:pt x="722" y="775"/>
                </a:lnTo>
                <a:lnTo>
                  <a:pt x="739" y="753"/>
                </a:lnTo>
                <a:lnTo>
                  <a:pt x="757" y="728"/>
                </a:lnTo>
                <a:lnTo>
                  <a:pt x="774" y="702"/>
                </a:lnTo>
                <a:lnTo>
                  <a:pt x="793" y="672"/>
                </a:lnTo>
                <a:lnTo>
                  <a:pt x="809" y="642"/>
                </a:lnTo>
                <a:lnTo>
                  <a:pt x="824" y="609"/>
                </a:lnTo>
                <a:lnTo>
                  <a:pt x="838" y="575"/>
                </a:lnTo>
                <a:lnTo>
                  <a:pt x="851" y="538"/>
                </a:lnTo>
                <a:lnTo>
                  <a:pt x="861" y="500"/>
                </a:lnTo>
                <a:lnTo>
                  <a:pt x="868" y="460"/>
                </a:lnTo>
                <a:lnTo>
                  <a:pt x="872" y="419"/>
                </a:lnTo>
                <a:lnTo>
                  <a:pt x="874" y="377"/>
                </a:lnTo>
                <a:lnTo>
                  <a:pt x="872" y="333"/>
                </a:lnTo>
                <a:lnTo>
                  <a:pt x="866" y="289"/>
                </a:lnTo>
                <a:lnTo>
                  <a:pt x="857" y="241"/>
                </a:lnTo>
                <a:lnTo>
                  <a:pt x="839" y="199"/>
                </a:lnTo>
                <a:lnTo>
                  <a:pt x="814" y="161"/>
                </a:lnTo>
                <a:lnTo>
                  <a:pt x="782" y="128"/>
                </a:lnTo>
                <a:lnTo>
                  <a:pt x="746" y="98"/>
                </a:lnTo>
                <a:lnTo>
                  <a:pt x="704" y="72"/>
                </a:lnTo>
                <a:lnTo>
                  <a:pt x="658" y="51"/>
                </a:lnTo>
                <a:lnTo>
                  <a:pt x="611" y="33"/>
                </a:lnTo>
                <a:lnTo>
                  <a:pt x="561" y="19"/>
                </a:lnTo>
                <a:lnTo>
                  <a:pt x="510" y="9"/>
                </a:lnTo>
                <a:lnTo>
                  <a:pt x="458" y="4"/>
                </a:lnTo>
                <a:lnTo>
                  <a:pt x="408" y="0"/>
                </a:lnTo>
                <a:lnTo>
                  <a:pt x="360" y="0"/>
                </a:lnTo>
                <a:lnTo>
                  <a:pt x="314" y="4"/>
                </a:lnTo>
                <a:lnTo>
                  <a:pt x="271" y="9"/>
                </a:lnTo>
                <a:lnTo>
                  <a:pt x="233" y="18"/>
                </a:lnTo>
                <a:close/>
              </a:path>
            </a:pathLst>
          </a:custGeom>
          <a:solidFill>
            <a:srgbClr val="AABC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4" name="Freeform 40"/>
          <p:cNvSpPr>
            <a:spLocks/>
          </p:cNvSpPr>
          <p:nvPr/>
        </p:nvSpPr>
        <p:spPr bwMode="auto">
          <a:xfrm>
            <a:off x="460375" y="1036638"/>
            <a:ext cx="454025" cy="641350"/>
          </a:xfrm>
          <a:custGeom>
            <a:avLst/>
            <a:gdLst>
              <a:gd name="T0" fmla="*/ 2147483646 w 859"/>
              <a:gd name="T1" fmla="*/ 2147483646 h 1211"/>
              <a:gd name="T2" fmla="*/ 2147483646 w 859"/>
              <a:gd name="T3" fmla="*/ 2147483646 h 1211"/>
              <a:gd name="T4" fmla="*/ 2147483646 w 859"/>
              <a:gd name="T5" fmla="*/ 2147483646 h 1211"/>
              <a:gd name="T6" fmla="*/ 2147483646 w 859"/>
              <a:gd name="T7" fmla="*/ 2147483646 h 1211"/>
              <a:gd name="T8" fmla="*/ 2147483646 w 859"/>
              <a:gd name="T9" fmla="*/ 2147483646 h 1211"/>
              <a:gd name="T10" fmla="*/ 2147483646 w 859"/>
              <a:gd name="T11" fmla="*/ 2147483646 h 1211"/>
              <a:gd name="T12" fmla="*/ 0 w 859"/>
              <a:gd name="T13" fmla="*/ 2147483646 h 1211"/>
              <a:gd name="T14" fmla="*/ 2147483646 w 859"/>
              <a:gd name="T15" fmla="*/ 2147483646 h 1211"/>
              <a:gd name="T16" fmla="*/ 2147483646 w 859"/>
              <a:gd name="T17" fmla="*/ 2147483646 h 1211"/>
              <a:gd name="T18" fmla="*/ 2147483646 w 859"/>
              <a:gd name="T19" fmla="*/ 2147483646 h 1211"/>
              <a:gd name="T20" fmla="*/ 2147483646 w 859"/>
              <a:gd name="T21" fmla="*/ 2147483646 h 1211"/>
              <a:gd name="T22" fmla="*/ 2147483646 w 859"/>
              <a:gd name="T23" fmla="*/ 2147483646 h 1211"/>
              <a:gd name="T24" fmla="*/ 2147483646 w 859"/>
              <a:gd name="T25" fmla="*/ 2147483646 h 1211"/>
              <a:gd name="T26" fmla="*/ 2147483646 w 859"/>
              <a:gd name="T27" fmla="*/ 2147483646 h 1211"/>
              <a:gd name="T28" fmla="*/ 2147483646 w 859"/>
              <a:gd name="T29" fmla="*/ 2147483646 h 1211"/>
              <a:gd name="T30" fmla="*/ 2147483646 w 859"/>
              <a:gd name="T31" fmla="*/ 2147483646 h 1211"/>
              <a:gd name="T32" fmla="*/ 2147483646 w 859"/>
              <a:gd name="T33" fmla="*/ 2147483646 h 1211"/>
              <a:gd name="T34" fmla="*/ 2147483646 w 859"/>
              <a:gd name="T35" fmla="*/ 2147483646 h 1211"/>
              <a:gd name="T36" fmla="*/ 2147483646 w 859"/>
              <a:gd name="T37" fmla="*/ 2147483646 h 1211"/>
              <a:gd name="T38" fmla="*/ 2147483646 w 859"/>
              <a:gd name="T39" fmla="*/ 2147483646 h 1211"/>
              <a:gd name="T40" fmla="*/ 2147483646 w 859"/>
              <a:gd name="T41" fmla="*/ 2147483646 h 1211"/>
              <a:gd name="T42" fmla="*/ 2147483646 w 859"/>
              <a:gd name="T43" fmla="*/ 2147483646 h 1211"/>
              <a:gd name="T44" fmla="*/ 2147483646 w 859"/>
              <a:gd name="T45" fmla="*/ 2147483646 h 1211"/>
              <a:gd name="T46" fmla="*/ 2147483646 w 859"/>
              <a:gd name="T47" fmla="*/ 2147483646 h 1211"/>
              <a:gd name="T48" fmla="*/ 2147483646 w 859"/>
              <a:gd name="T49" fmla="*/ 2147483646 h 1211"/>
              <a:gd name="T50" fmla="*/ 2147483646 w 859"/>
              <a:gd name="T51" fmla="*/ 2147483646 h 1211"/>
              <a:gd name="T52" fmla="*/ 2147483646 w 859"/>
              <a:gd name="T53" fmla="*/ 2147483646 h 1211"/>
              <a:gd name="T54" fmla="*/ 2147483646 w 859"/>
              <a:gd name="T55" fmla="*/ 2147483646 h 1211"/>
              <a:gd name="T56" fmla="*/ 2147483646 w 859"/>
              <a:gd name="T57" fmla="*/ 2147483646 h 1211"/>
              <a:gd name="T58" fmla="*/ 2147483646 w 859"/>
              <a:gd name="T59" fmla="*/ 2147483646 h 1211"/>
              <a:gd name="T60" fmla="*/ 2147483646 w 859"/>
              <a:gd name="T61" fmla="*/ 2147483646 h 1211"/>
              <a:gd name="T62" fmla="*/ 2147483646 w 859"/>
              <a:gd name="T63" fmla="*/ 2147483646 h 1211"/>
              <a:gd name="T64" fmla="*/ 2147483646 w 859"/>
              <a:gd name="T65" fmla="*/ 2147483646 h 1211"/>
              <a:gd name="T66" fmla="*/ 2147483646 w 859"/>
              <a:gd name="T67" fmla="*/ 2147483646 h 1211"/>
              <a:gd name="T68" fmla="*/ 2147483646 w 859"/>
              <a:gd name="T69" fmla="*/ 2147483646 h 1211"/>
              <a:gd name="T70" fmla="*/ 2147483646 w 859"/>
              <a:gd name="T71" fmla="*/ 2147483646 h 1211"/>
              <a:gd name="T72" fmla="*/ 2147483646 w 859"/>
              <a:gd name="T73" fmla="*/ 2147483646 h 1211"/>
              <a:gd name="T74" fmla="*/ 2147483646 w 859"/>
              <a:gd name="T75" fmla="*/ 2147483646 h 1211"/>
              <a:gd name="T76" fmla="*/ 2147483646 w 859"/>
              <a:gd name="T77" fmla="*/ 2147483646 h 1211"/>
              <a:gd name="T78" fmla="*/ 2147483646 w 859"/>
              <a:gd name="T79" fmla="*/ 2147483646 h 1211"/>
              <a:gd name="T80" fmla="*/ 2147483646 w 859"/>
              <a:gd name="T81" fmla="*/ 2147483646 h 1211"/>
              <a:gd name="T82" fmla="*/ 2147483646 w 859"/>
              <a:gd name="T83" fmla="*/ 2147483646 h 1211"/>
              <a:gd name="T84" fmla="*/ 2147483646 w 859"/>
              <a:gd name="T85" fmla="*/ 2147483646 h 1211"/>
              <a:gd name="T86" fmla="*/ 2147483646 w 859"/>
              <a:gd name="T87" fmla="*/ 2147483646 h 1211"/>
              <a:gd name="T88" fmla="*/ 2147483646 w 859"/>
              <a:gd name="T89" fmla="*/ 2147483646 h 1211"/>
              <a:gd name="T90" fmla="*/ 2147483646 w 859"/>
              <a:gd name="T91" fmla="*/ 2147483646 h 1211"/>
              <a:gd name="T92" fmla="*/ 2147483646 w 859"/>
              <a:gd name="T93" fmla="*/ 2147483646 h 1211"/>
              <a:gd name="T94" fmla="*/ 2147483646 w 859"/>
              <a:gd name="T95" fmla="*/ 2147483646 h 1211"/>
              <a:gd name="T96" fmla="*/ 2147483646 w 859"/>
              <a:gd name="T97" fmla="*/ 2147483646 h 1211"/>
              <a:gd name="T98" fmla="*/ 2147483646 w 859"/>
              <a:gd name="T99" fmla="*/ 2147483646 h 1211"/>
              <a:gd name="T100" fmla="*/ 2147483646 w 859"/>
              <a:gd name="T101" fmla="*/ 2147483646 h 1211"/>
              <a:gd name="T102" fmla="*/ 2147483646 w 859"/>
              <a:gd name="T103" fmla="*/ 2147483646 h 1211"/>
              <a:gd name="T104" fmla="*/ 2147483646 w 859"/>
              <a:gd name="T105" fmla="*/ 2147483646 h 1211"/>
              <a:gd name="T106" fmla="*/ 2147483646 w 859"/>
              <a:gd name="T107" fmla="*/ 2147483646 h 1211"/>
              <a:gd name="T108" fmla="*/ 2147483646 w 859"/>
              <a:gd name="T109" fmla="*/ 2147483646 h 1211"/>
              <a:gd name="T110" fmla="*/ 2147483646 w 859"/>
              <a:gd name="T111" fmla="*/ 2147483646 h 1211"/>
              <a:gd name="T112" fmla="*/ 2147483646 w 859"/>
              <a:gd name="T113" fmla="*/ 2147483646 h 1211"/>
              <a:gd name="T114" fmla="*/ 2147483646 w 859"/>
              <a:gd name="T115" fmla="*/ 2147483646 h 1211"/>
              <a:gd name="T116" fmla="*/ 2147483646 w 859"/>
              <a:gd name="T117" fmla="*/ 0 h 1211"/>
              <a:gd name="T118" fmla="*/ 2147483646 w 859"/>
              <a:gd name="T119" fmla="*/ 2147483646 h 12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59" h="1211">
                <a:moveTo>
                  <a:pt x="233" y="16"/>
                </a:moveTo>
                <a:lnTo>
                  <a:pt x="205" y="25"/>
                </a:lnTo>
                <a:lnTo>
                  <a:pt x="176" y="36"/>
                </a:lnTo>
                <a:lnTo>
                  <a:pt x="150" y="51"/>
                </a:lnTo>
                <a:lnTo>
                  <a:pt x="125" y="67"/>
                </a:lnTo>
                <a:lnTo>
                  <a:pt x="101" y="84"/>
                </a:lnTo>
                <a:lnTo>
                  <a:pt x="80" y="104"/>
                </a:lnTo>
                <a:lnTo>
                  <a:pt x="60" y="125"/>
                </a:lnTo>
                <a:lnTo>
                  <a:pt x="43" y="148"/>
                </a:lnTo>
                <a:lnTo>
                  <a:pt x="29" y="173"/>
                </a:lnTo>
                <a:lnTo>
                  <a:pt x="16" y="198"/>
                </a:lnTo>
                <a:lnTo>
                  <a:pt x="8" y="225"/>
                </a:lnTo>
                <a:lnTo>
                  <a:pt x="2" y="252"/>
                </a:lnTo>
                <a:lnTo>
                  <a:pt x="0" y="282"/>
                </a:lnTo>
                <a:lnTo>
                  <a:pt x="1" y="310"/>
                </a:lnTo>
                <a:lnTo>
                  <a:pt x="7" y="341"/>
                </a:lnTo>
                <a:lnTo>
                  <a:pt x="17" y="372"/>
                </a:lnTo>
                <a:lnTo>
                  <a:pt x="15" y="408"/>
                </a:lnTo>
                <a:lnTo>
                  <a:pt x="16" y="447"/>
                </a:lnTo>
                <a:lnTo>
                  <a:pt x="21" y="488"/>
                </a:lnTo>
                <a:lnTo>
                  <a:pt x="29" y="531"/>
                </a:lnTo>
                <a:lnTo>
                  <a:pt x="41" y="577"/>
                </a:lnTo>
                <a:lnTo>
                  <a:pt x="58" y="625"/>
                </a:lnTo>
                <a:lnTo>
                  <a:pt x="79" y="676"/>
                </a:lnTo>
                <a:lnTo>
                  <a:pt x="105" y="728"/>
                </a:lnTo>
                <a:lnTo>
                  <a:pt x="113" y="743"/>
                </a:lnTo>
                <a:lnTo>
                  <a:pt x="122" y="757"/>
                </a:lnTo>
                <a:lnTo>
                  <a:pt x="130" y="772"/>
                </a:lnTo>
                <a:lnTo>
                  <a:pt x="139" y="787"/>
                </a:lnTo>
                <a:lnTo>
                  <a:pt x="147" y="803"/>
                </a:lnTo>
                <a:lnTo>
                  <a:pt x="155" y="818"/>
                </a:lnTo>
                <a:lnTo>
                  <a:pt x="164" y="833"/>
                </a:lnTo>
                <a:lnTo>
                  <a:pt x="172" y="847"/>
                </a:lnTo>
                <a:lnTo>
                  <a:pt x="177" y="875"/>
                </a:lnTo>
                <a:lnTo>
                  <a:pt x="182" y="901"/>
                </a:lnTo>
                <a:lnTo>
                  <a:pt x="188" y="928"/>
                </a:lnTo>
                <a:lnTo>
                  <a:pt x="192" y="955"/>
                </a:lnTo>
                <a:lnTo>
                  <a:pt x="193" y="986"/>
                </a:lnTo>
                <a:lnTo>
                  <a:pt x="193" y="1018"/>
                </a:lnTo>
                <a:lnTo>
                  <a:pt x="193" y="1050"/>
                </a:lnTo>
                <a:lnTo>
                  <a:pt x="193" y="1082"/>
                </a:lnTo>
                <a:lnTo>
                  <a:pt x="198" y="1103"/>
                </a:lnTo>
                <a:lnTo>
                  <a:pt x="202" y="1124"/>
                </a:lnTo>
                <a:lnTo>
                  <a:pt x="206" y="1145"/>
                </a:lnTo>
                <a:lnTo>
                  <a:pt x="210" y="1168"/>
                </a:lnTo>
                <a:lnTo>
                  <a:pt x="230" y="1173"/>
                </a:lnTo>
                <a:lnTo>
                  <a:pt x="248" y="1177"/>
                </a:lnTo>
                <a:lnTo>
                  <a:pt x="266" y="1182"/>
                </a:lnTo>
                <a:lnTo>
                  <a:pt x="283" y="1186"/>
                </a:lnTo>
                <a:lnTo>
                  <a:pt x="300" y="1190"/>
                </a:lnTo>
                <a:lnTo>
                  <a:pt x="316" y="1193"/>
                </a:lnTo>
                <a:lnTo>
                  <a:pt x="333" y="1195"/>
                </a:lnTo>
                <a:lnTo>
                  <a:pt x="349" y="1199"/>
                </a:lnTo>
                <a:lnTo>
                  <a:pt x="365" y="1201"/>
                </a:lnTo>
                <a:lnTo>
                  <a:pt x="382" y="1203"/>
                </a:lnTo>
                <a:lnTo>
                  <a:pt x="398" y="1206"/>
                </a:lnTo>
                <a:lnTo>
                  <a:pt x="415" y="1207"/>
                </a:lnTo>
                <a:lnTo>
                  <a:pt x="432" y="1208"/>
                </a:lnTo>
                <a:lnTo>
                  <a:pt x="449" y="1209"/>
                </a:lnTo>
                <a:lnTo>
                  <a:pt x="467" y="1210"/>
                </a:lnTo>
                <a:lnTo>
                  <a:pt x="485" y="1211"/>
                </a:lnTo>
                <a:lnTo>
                  <a:pt x="492" y="1201"/>
                </a:lnTo>
                <a:lnTo>
                  <a:pt x="500" y="1190"/>
                </a:lnTo>
                <a:lnTo>
                  <a:pt x="507" y="1180"/>
                </a:lnTo>
                <a:lnTo>
                  <a:pt x="515" y="1169"/>
                </a:lnTo>
                <a:lnTo>
                  <a:pt x="522" y="1159"/>
                </a:lnTo>
                <a:lnTo>
                  <a:pt x="529" y="1149"/>
                </a:lnTo>
                <a:lnTo>
                  <a:pt x="537" y="1137"/>
                </a:lnTo>
                <a:lnTo>
                  <a:pt x="543" y="1127"/>
                </a:lnTo>
                <a:lnTo>
                  <a:pt x="551" y="1089"/>
                </a:lnTo>
                <a:lnTo>
                  <a:pt x="559" y="1049"/>
                </a:lnTo>
                <a:lnTo>
                  <a:pt x="566" y="1010"/>
                </a:lnTo>
                <a:lnTo>
                  <a:pt x="574" y="971"/>
                </a:lnTo>
                <a:lnTo>
                  <a:pt x="579" y="961"/>
                </a:lnTo>
                <a:lnTo>
                  <a:pt x="583" y="950"/>
                </a:lnTo>
                <a:lnTo>
                  <a:pt x="587" y="939"/>
                </a:lnTo>
                <a:lnTo>
                  <a:pt x="591" y="929"/>
                </a:lnTo>
                <a:lnTo>
                  <a:pt x="596" y="919"/>
                </a:lnTo>
                <a:lnTo>
                  <a:pt x="600" y="909"/>
                </a:lnTo>
                <a:lnTo>
                  <a:pt x="604" y="897"/>
                </a:lnTo>
                <a:lnTo>
                  <a:pt x="608" y="887"/>
                </a:lnTo>
                <a:lnTo>
                  <a:pt x="615" y="877"/>
                </a:lnTo>
                <a:lnTo>
                  <a:pt x="623" y="866"/>
                </a:lnTo>
                <a:lnTo>
                  <a:pt x="631" y="855"/>
                </a:lnTo>
                <a:lnTo>
                  <a:pt x="639" y="845"/>
                </a:lnTo>
                <a:lnTo>
                  <a:pt x="647" y="835"/>
                </a:lnTo>
                <a:lnTo>
                  <a:pt x="656" y="825"/>
                </a:lnTo>
                <a:lnTo>
                  <a:pt x="664" y="815"/>
                </a:lnTo>
                <a:lnTo>
                  <a:pt x="673" y="805"/>
                </a:lnTo>
                <a:lnTo>
                  <a:pt x="689" y="789"/>
                </a:lnTo>
                <a:lnTo>
                  <a:pt x="705" y="770"/>
                </a:lnTo>
                <a:lnTo>
                  <a:pt x="722" y="748"/>
                </a:lnTo>
                <a:lnTo>
                  <a:pt x="740" y="726"/>
                </a:lnTo>
                <a:lnTo>
                  <a:pt x="757" y="699"/>
                </a:lnTo>
                <a:lnTo>
                  <a:pt x="774" y="671"/>
                </a:lnTo>
                <a:lnTo>
                  <a:pt x="791" y="641"/>
                </a:lnTo>
                <a:lnTo>
                  <a:pt x="807" y="610"/>
                </a:lnTo>
                <a:lnTo>
                  <a:pt x="821" y="575"/>
                </a:lnTo>
                <a:lnTo>
                  <a:pt x="833" y="540"/>
                </a:lnTo>
                <a:lnTo>
                  <a:pt x="843" y="503"/>
                </a:lnTo>
                <a:lnTo>
                  <a:pt x="851" y="464"/>
                </a:lnTo>
                <a:lnTo>
                  <a:pt x="857" y="424"/>
                </a:lnTo>
                <a:lnTo>
                  <a:pt x="859" y="382"/>
                </a:lnTo>
                <a:lnTo>
                  <a:pt x="858" y="339"/>
                </a:lnTo>
                <a:lnTo>
                  <a:pt x="853" y="294"/>
                </a:lnTo>
                <a:lnTo>
                  <a:pt x="842" y="248"/>
                </a:lnTo>
                <a:lnTo>
                  <a:pt x="824" y="205"/>
                </a:lnTo>
                <a:lnTo>
                  <a:pt x="800" y="166"/>
                </a:lnTo>
                <a:lnTo>
                  <a:pt x="770" y="132"/>
                </a:lnTo>
                <a:lnTo>
                  <a:pt x="733" y="102"/>
                </a:lnTo>
                <a:lnTo>
                  <a:pt x="693" y="76"/>
                </a:lnTo>
                <a:lnTo>
                  <a:pt x="649" y="54"/>
                </a:lnTo>
                <a:lnTo>
                  <a:pt x="603" y="36"/>
                </a:lnTo>
                <a:lnTo>
                  <a:pt x="555" y="23"/>
                </a:lnTo>
                <a:lnTo>
                  <a:pt x="506" y="11"/>
                </a:lnTo>
                <a:lnTo>
                  <a:pt x="456" y="4"/>
                </a:lnTo>
                <a:lnTo>
                  <a:pt x="407" y="0"/>
                </a:lnTo>
                <a:lnTo>
                  <a:pt x="359" y="0"/>
                </a:lnTo>
                <a:lnTo>
                  <a:pt x="314" y="2"/>
                </a:lnTo>
                <a:lnTo>
                  <a:pt x="272" y="8"/>
                </a:lnTo>
                <a:lnTo>
                  <a:pt x="233" y="16"/>
                </a:lnTo>
                <a:close/>
              </a:path>
            </a:pathLst>
          </a:custGeom>
          <a:solidFill>
            <a:srgbClr val="BAB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Freeform 41"/>
          <p:cNvSpPr>
            <a:spLocks/>
          </p:cNvSpPr>
          <p:nvPr/>
        </p:nvSpPr>
        <p:spPr bwMode="auto">
          <a:xfrm>
            <a:off x="469900" y="1039813"/>
            <a:ext cx="449263" cy="628650"/>
          </a:xfrm>
          <a:custGeom>
            <a:avLst/>
            <a:gdLst>
              <a:gd name="T0" fmla="*/ 2147483646 w 847"/>
              <a:gd name="T1" fmla="*/ 2147483646 h 1188"/>
              <a:gd name="T2" fmla="*/ 2147483646 w 847"/>
              <a:gd name="T3" fmla="*/ 2147483646 h 1188"/>
              <a:gd name="T4" fmla="*/ 2147483646 w 847"/>
              <a:gd name="T5" fmla="*/ 2147483646 h 1188"/>
              <a:gd name="T6" fmla="*/ 2147483646 w 847"/>
              <a:gd name="T7" fmla="*/ 2147483646 h 1188"/>
              <a:gd name="T8" fmla="*/ 2147483646 w 847"/>
              <a:gd name="T9" fmla="*/ 2147483646 h 1188"/>
              <a:gd name="T10" fmla="*/ 2147483646 w 847"/>
              <a:gd name="T11" fmla="*/ 2147483646 h 1188"/>
              <a:gd name="T12" fmla="*/ 2147483646 w 847"/>
              <a:gd name="T13" fmla="*/ 2147483646 h 1188"/>
              <a:gd name="T14" fmla="*/ 2147483646 w 847"/>
              <a:gd name="T15" fmla="*/ 2147483646 h 1188"/>
              <a:gd name="T16" fmla="*/ 2147483646 w 847"/>
              <a:gd name="T17" fmla="*/ 2147483646 h 1188"/>
              <a:gd name="T18" fmla="*/ 2147483646 w 847"/>
              <a:gd name="T19" fmla="*/ 2147483646 h 1188"/>
              <a:gd name="T20" fmla="*/ 2147483646 w 847"/>
              <a:gd name="T21" fmla="*/ 2147483646 h 1188"/>
              <a:gd name="T22" fmla="*/ 2147483646 w 847"/>
              <a:gd name="T23" fmla="*/ 2147483646 h 1188"/>
              <a:gd name="T24" fmla="*/ 2147483646 w 847"/>
              <a:gd name="T25" fmla="*/ 2147483646 h 1188"/>
              <a:gd name="T26" fmla="*/ 2147483646 w 847"/>
              <a:gd name="T27" fmla="*/ 2147483646 h 1188"/>
              <a:gd name="T28" fmla="*/ 2147483646 w 847"/>
              <a:gd name="T29" fmla="*/ 2147483646 h 1188"/>
              <a:gd name="T30" fmla="*/ 2147483646 w 847"/>
              <a:gd name="T31" fmla="*/ 2147483646 h 1188"/>
              <a:gd name="T32" fmla="*/ 2147483646 w 847"/>
              <a:gd name="T33" fmla="*/ 2147483646 h 1188"/>
              <a:gd name="T34" fmla="*/ 2147483646 w 847"/>
              <a:gd name="T35" fmla="*/ 2147483646 h 1188"/>
              <a:gd name="T36" fmla="*/ 2147483646 w 847"/>
              <a:gd name="T37" fmla="*/ 2147483646 h 1188"/>
              <a:gd name="T38" fmla="*/ 2147483646 w 847"/>
              <a:gd name="T39" fmla="*/ 2147483646 h 1188"/>
              <a:gd name="T40" fmla="*/ 2147483646 w 847"/>
              <a:gd name="T41" fmla="*/ 2147483646 h 1188"/>
              <a:gd name="T42" fmla="*/ 2147483646 w 847"/>
              <a:gd name="T43" fmla="*/ 2147483646 h 1188"/>
              <a:gd name="T44" fmla="*/ 2147483646 w 847"/>
              <a:gd name="T45" fmla="*/ 2147483646 h 1188"/>
              <a:gd name="T46" fmla="*/ 2147483646 w 847"/>
              <a:gd name="T47" fmla="*/ 2147483646 h 1188"/>
              <a:gd name="T48" fmla="*/ 2147483646 w 847"/>
              <a:gd name="T49" fmla="*/ 2147483646 h 1188"/>
              <a:gd name="T50" fmla="*/ 2147483646 w 847"/>
              <a:gd name="T51" fmla="*/ 2147483646 h 1188"/>
              <a:gd name="T52" fmla="*/ 2147483646 w 847"/>
              <a:gd name="T53" fmla="*/ 2147483646 h 1188"/>
              <a:gd name="T54" fmla="*/ 2147483646 w 847"/>
              <a:gd name="T55" fmla="*/ 2147483646 h 1188"/>
              <a:gd name="T56" fmla="*/ 2147483646 w 847"/>
              <a:gd name="T57" fmla="*/ 2147483646 h 1188"/>
              <a:gd name="T58" fmla="*/ 2147483646 w 847"/>
              <a:gd name="T59" fmla="*/ 2147483646 h 1188"/>
              <a:gd name="T60" fmla="*/ 2147483646 w 847"/>
              <a:gd name="T61" fmla="*/ 2147483646 h 1188"/>
              <a:gd name="T62" fmla="*/ 2147483646 w 847"/>
              <a:gd name="T63" fmla="*/ 2147483646 h 1188"/>
              <a:gd name="T64" fmla="*/ 2147483646 w 847"/>
              <a:gd name="T65" fmla="*/ 2147483646 h 1188"/>
              <a:gd name="T66" fmla="*/ 2147483646 w 847"/>
              <a:gd name="T67" fmla="*/ 2147483646 h 1188"/>
              <a:gd name="T68" fmla="*/ 2147483646 w 847"/>
              <a:gd name="T69" fmla="*/ 2147483646 h 1188"/>
              <a:gd name="T70" fmla="*/ 2147483646 w 847"/>
              <a:gd name="T71" fmla="*/ 2147483646 h 1188"/>
              <a:gd name="T72" fmla="*/ 2147483646 w 847"/>
              <a:gd name="T73" fmla="*/ 2147483646 h 1188"/>
              <a:gd name="T74" fmla="*/ 2147483646 w 847"/>
              <a:gd name="T75" fmla="*/ 2147483646 h 1188"/>
              <a:gd name="T76" fmla="*/ 2147483646 w 847"/>
              <a:gd name="T77" fmla="*/ 2147483646 h 1188"/>
              <a:gd name="T78" fmla="*/ 2147483646 w 847"/>
              <a:gd name="T79" fmla="*/ 2147483646 h 1188"/>
              <a:gd name="T80" fmla="*/ 2147483646 w 847"/>
              <a:gd name="T81" fmla="*/ 2147483646 h 1188"/>
              <a:gd name="T82" fmla="*/ 2147483646 w 847"/>
              <a:gd name="T83" fmla="*/ 2147483646 h 1188"/>
              <a:gd name="T84" fmla="*/ 2147483646 w 847"/>
              <a:gd name="T85" fmla="*/ 2147483646 h 1188"/>
              <a:gd name="T86" fmla="*/ 2147483646 w 847"/>
              <a:gd name="T87" fmla="*/ 2147483646 h 1188"/>
              <a:gd name="T88" fmla="*/ 2147483646 w 847"/>
              <a:gd name="T89" fmla="*/ 2147483646 h 1188"/>
              <a:gd name="T90" fmla="*/ 2147483646 w 847"/>
              <a:gd name="T91" fmla="*/ 2147483646 h 1188"/>
              <a:gd name="T92" fmla="*/ 2147483646 w 847"/>
              <a:gd name="T93" fmla="*/ 2147483646 h 1188"/>
              <a:gd name="T94" fmla="*/ 2147483646 w 847"/>
              <a:gd name="T95" fmla="*/ 2147483646 h 1188"/>
              <a:gd name="T96" fmla="*/ 2147483646 w 847"/>
              <a:gd name="T97" fmla="*/ 2147483646 h 1188"/>
              <a:gd name="T98" fmla="*/ 2147483646 w 847"/>
              <a:gd name="T99" fmla="*/ 2147483646 h 1188"/>
              <a:gd name="T100" fmla="*/ 2147483646 w 847"/>
              <a:gd name="T101" fmla="*/ 2147483646 h 1188"/>
              <a:gd name="T102" fmla="*/ 2147483646 w 847"/>
              <a:gd name="T103" fmla="*/ 2147483646 h 1188"/>
              <a:gd name="T104" fmla="*/ 2147483646 w 847"/>
              <a:gd name="T105" fmla="*/ 2147483646 h 1188"/>
              <a:gd name="T106" fmla="*/ 2147483646 w 847"/>
              <a:gd name="T107" fmla="*/ 2147483646 h 1188"/>
              <a:gd name="T108" fmla="*/ 2147483646 w 847"/>
              <a:gd name="T109" fmla="*/ 2147483646 h 1188"/>
              <a:gd name="T110" fmla="*/ 2147483646 w 847"/>
              <a:gd name="T111" fmla="*/ 2147483646 h 1188"/>
              <a:gd name="T112" fmla="*/ 2147483646 w 847"/>
              <a:gd name="T113" fmla="*/ 2147483646 h 1188"/>
              <a:gd name="T114" fmla="*/ 2147483646 w 847"/>
              <a:gd name="T115" fmla="*/ 2147483646 h 1188"/>
              <a:gd name="T116" fmla="*/ 2147483646 w 847"/>
              <a:gd name="T117" fmla="*/ 0 h 1188"/>
              <a:gd name="T118" fmla="*/ 2147483646 w 847"/>
              <a:gd name="T119" fmla="*/ 2147483646 h 11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47" h="1188">
                <a:moveTo>
                  <a:pt x="237" y="15"/>
                </a:moveTo>
                <a:lnTo>
                  <a:pt x="210" y="24"/>
                </a:lnTo>
                <a:lnTo>
                  <a:pt x="183" y="35"/>
                </a:lnTo>
                <a:lnTo>
                  <a:pt x="157" y="47"/>
                </a:lnTo>
                <a:lnTo>
                  <a:pt x="133" y="62"/>
                </a:lnTo>
                <a:lnTo>
                  <a:pt x="111" y="78"/>
                </a:lnTo>
                <a:lnTo>
                  <a:pt x="90" y="95"/>
                </a:lnTo>
                <a:lnTo>
                  <a:pt x="71" y="114"/>
                </a:lnTo>
                <a:lnTo>
                  <a:pt x="54" y="134"/>
                </a:lnTo>
                <a:lnTo>
                  <a:pt x="38" y="156"/>
                </a:lnTo>
                <a:lnTo>
                  <a:pt x="25" y="179"/>
                </a:lnTo>
                <a:lnTo>
                  <a:pt x="15" y="203"/>
                </a:lnTo>
                <a:lnTo>
                  <a:pt x="7" y="227"/>
                </a:lnTo>
                <a:lnTo>
                  <a:pt x="3" y="253"/>
                </a:lnTo>
                <a:lnTo>
                  <a:pt x="0" y="280"/>
                </a:lnTo>
                <a:lnTo>
                  <a:pt x="3" y="307"/>
                </a:lnTo>
                <a:lnTo>
                  <a:pt x="7" y="335"/>
                </a:lnTo>
                <a:lnTo>
                  <a:pt x="2" y="372"/>
                </a:lnTo>
                <a:lnTo>
                  <a:pt x="0" y="413"/>
                </a:lnTo>
                <a:lnTo>
                  <a:pt x="3" y="457"/>
                </a:lnTo>
                <a:lnTo>
                  <a:pt x="10" y="501"/>
                </a:lnTo>
                <a:lnTo>
                  <a:pt x="21" y="550"/>
                </a:lnTo>
                <a:lnTo>
                  <a:pt x="37" y="600"/>
                </a:lnTo>
                <a:lnTo>
                  <a:pt x="58" y="653"/>
                </a:lnTo>
                <a:lnTo>
                  <a:pt x="85" y="709"/>
                </a:lnTo>
                <a:lnTo>
                  <a:pt x="94" y="724"/>
                </a:lnTo>
                <a:lnTo>
                  <a:pt x="102" y="740"/>
                </a:lnTo>
                <a:lnTo>
                  <a:pt x="111" y="755"/>
                </a:lnTo>
                <a:lnTo>
                  <a:pt x="120" y="771"/>
                </a:lnTo>
                <a:lnTo>
                  <a:pt x="128" y="785"/>
                </a:lnTo>
                <a:lnTo>
                  <a:pt x="137" y="801"/>
                </a:lnTo>
                <a:lnTo>
                  <a:pt x="145" y="816"/>
                </a:lnTo>
                <a:lnTo>
                  <a:pt x="154" y="832"/>
                </a:lnTo>
                <a:lnTo>
                  <a:pt x="160" y="857"/>
                </a:lnTo>
                <a:lnTo>
                  <a:pt x="165" y="883"/>
                </a:lnTo>
                <a:lnTo>
                  <a:pt x="171" y="908"/>
                </a:lnTo>
                <a:lnTo>
                  <a:pt x="177" y="934"/>
                </a:lnTo>
                <a:lnTo>
                  <a:pt x="177" y="967"/>
                </a:lnTo>
                <a:lnTo>
                  <a:pt x="177" y="1002"/>
                </a:lnTo>
                <a:lnTo>
                  <a:pt x="177" y="1036"/>
                </a:lnTo>
                <a:lnTo>
                  <a:pt x="177" y="1070"/>
                </a:lnTo>
                <a:lnTo>
                  <a:pt x="181" y="1088"/>
                </a:lnTo>
                <a:lnTo>
                  <a:pt x="186" y="1107"/>
                </a:lnTo>
                <a:lnTo>
                  <a:pt x="190" y="1126"/>
                </a:lnTo>
                <a:lnTo>
                  <a:pt x="195" y="1145"/>
                </a:lnTo>
                <a:lnTo>
                  <a:pt x="214" y="1149"/>
                </a:lnTo>
                <a:lnTo>
                  <a:pt x="232" y="1154"/>
                </a:lnTo>
                <a:lnTo>
                  <a:pt x="250" y="1157"/>
                </a:lnTo>
                <a:lnTo>
                  <a:pt x="269" y="1161"/>
                </a:lnTo>
                <a:lnTo>
                  <a:pt x="286" y="1164"/>
                </a:lnTo>
                <a:lnTo>
                  <a:pt x="304" y="1168"/>
                </a:lnTo>
                <a:lnTo>
                  <a:pt x="321" y="1171"/>
                </a:lnTo>
                <a:lnTo>
                  <a:pt x="338" y="1173"/>
                </a:lnTo>
                <a:lnTo>
                  <a:pt x="355" y="1176"/>
                </a:lnTo>
                <a:lnTo>
                  <a:pt x="372" y="1178"/>
                </a:lnTo>
                <a:lnTo>
                  <a:pt x="389" y="1180"/>
                </a:lnTo>
                <a:lnTo>
                  <a:pt x="406" y="1182"/>
                </a:lnTo>
                <a:lnTo>
                  <a:pt x="423" y="1184"/>
                </a:lnTo>
                <a:lnTo>
                  <a:pt x="441" y="1186"/>
                </a:lnTo>
                <a:lnTo>
                  <a:pt x="460" y="1187"/>
                </a:lnTo>
                <a:lnTo>
                  <a:pt x="478" y="1188"/>
                </a:lnTo>
                <a:lnTo>
                  <a:pt x="485" y="1179"/>
                </a:lnTo>
                <a:lnTo>
                  <a:pt x="490" y="1170"/>
                </a:lnTo>
                <a:lnTo>
                  <a:pt x="497" y="1161"/>
                </a:lnTo>
                <a:lnTo>
                  <a:pt x="503" y="1152"/>
                </a:lnTo>
                <a:lnTo>
                  <a:pt x="508" y="1144"/>
                </a:lnTo>
                <a:lnTo>
                  <a:pt x="514" y="1135"/>
                </a:lnTo>
                <a:lnTo>
                  <a:pt x="521" y="1126"/>
                </a:lnTo>
                <a:lnTo>
                  <a:pt x="527" y="1116"/>
                </a:lnTo>
                <a:lnTo>
                  <a:pt x="535" y="1078"/>
                </a:lnTo>
                <a:lnTo>
                  <a:pt x="543" y="1040"/>
                </a:lnTo>
                <a:lnTo>
                  <a:pt x="549" y="1003"/>
                </a:lnTo>
                <a:lnTo>
                  <a:pt x="557" y="964"/>
                </a:lnTo>
                <a:lnTo>
                  <a:pt x="562" y="954"/>
                </a:lnTo>
                <a:lnTo>
                  <a:pt x="566" y="944"/>
                </a:lnTo>
                <a:lnTo>
                  <a:pt x="571" y="933"/>
                </a:lnTo>
                <a:lnTo>
                  <a:pt x="576" y="922"/>
                </a:lnTo>
                <a:lnTo>
                  <a:pt x="580" y="912"/>
                </a:lnTo>
                <a:lnTo>
                  <a:pt x="584" y="901"/>
                </a:lnTo>
                <a:lnTo>
                  <a:pt x="588" y="891"/>
                </a:lnTo>
                <a:lnTo>
                  <a:pt x="593" y="881"/>
                </a:lnTo>
                <a:lnTo>
                  <a:pt x="601" y="871"/>
                </a:lnTo>
                <a:lnTo>
                  <a:pt x="609" y="861"/>
                </a:lnTo>
                <a:lnTo>
                  <a:pt x="616" y="850"/>
                </a:lnTo>
                <a:lnTo>
                  <a:pt x="624" y="840"/>
                </a:lnTo>
                <a:lnTo>
                  <a:pt x="634" y="830"/>
                </a:lnTo>
                <a:lnTo>
                  <a:pt x="641" y="820"/>
                </a:lnTo>
                <a:lnTo>
                  <a:pt x="651" y="809"/>
                </a:lnTo>
                <a:lnTo>
                  <a:pt x="659" y="799"/>
                </a:lnTo>
                <a:lnTo>
                  <a:pt x="674" y="783"/>
                </a:lnTo>
                <a:lnTo>
                  <a:pt x="690" y="765"/>
                </a:lnTo>
                <a:lnTo>
                  <a:pt x="707" y="744"/>
                </a:lnTo>
                <a:lnTo>
                  <a:pt x="726" y="722"/>
                </a:lnTo>
                <a:lnTo>
                  <a:pt x="743" y="698"/>
                </a:lnTo>
                <a:lnTo>
                  <a:pt x="760" y="671"/>
                </a:lnTo>
                <a:lnTo>
                  <a:pt x="777" y="642"/>
                </a:lnTo>
                <a:lnTo>
                  <a:pt x="793" y="611"/>
                </a:lnTo>
                <a:lnTo>
                  <a:pt x="807" y="578"/>
                </a:lnTo>
                <a:lnTo>
                  <a:pt x="820" y="544"/>
                </a:lnTo>
                <a:lnTo>
                  <a:pt x="830" y="508"/>
                </a:lnTo>
                <a:lnTo>
                  <a:pt x="839" y="470"/>
                </a:lnTo>
                <a:lnTo>
                  <a:pt x="845" y="431"/>
                </a:lnTo>
                <a:lnTo>
                  <a:pt x="847" y="390"/>
                </a:lnTo>
                <a:lnTo>
                  <a:pt x="846" y="346"/>
                </a:lnTo>
                <a:lnTo>
                  <a:pt x="842" y="302"/>
                </a:lnTo>
                <a:lnTo>
                  <a:pt x="831" y="254"/>
                </a:lnTo>
                <a:lnTo>
                  <a:pt x="813" y="212"/>
                </a:lnTo>
                <a:lnTo>
                  <a:pt x="789" y="173"/>
                </a:lnTo>
                <a:lnTo>
                  <a:pt x="760" y="139"/>
                </a:lnTo>
                <a:lnTo>
                  <a:pt x="724" y="109"/>
                </a:lnTo>
                <a:lnTo>
                  <a:pt x="686" y="82"/>
                </a:lnTo>
                <a:lnTo>
                  <a:pt x="645" y="60"/>
                </a:lnTo>
                <a:lnTo>
                  <a:pt x="599" y="41"/>
                </a:lnTo>
                <a:lnTo>
                  <a:pt x="553" y="27"/>
                </a:lnTo>
                <a:lnTo>
                  <a:pt x="505" y="15"/>
                </a:lnTo>
                <a:lnTo>
                  <a:pt x="457" y="7"/>
                </a:lnTo>
                <a:lnTo>
                  <a:pt x="410" y="3"/>
                </a:lnTo>
                <a:lnTo>
                  <a:pt x="363" y="0"/>
                </a:lnTo>
                <a:lnTo>
                  <a:pt x="319" y="3"/>
                </a:lnTo>
                <a:lnTo>
                  <a:pt x="275" y="7"/>
                </a:lnTo>
                <a:lnTo>
                  <a:pt x="237" y="15"/>
                </a:lnTo>
                <a:close/>
              </a:path>
            </a:pathLst>
          </a:custGeom>
          <a:solidFill>
            <a:srgbClr val="CCC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Freeform 42"/>
          <p:cNvSpPr>
            <a:spLocks/>
          </p:cNvSpPr>
          <p:nvPr/>
        </p:nvSpPr>
        <p:spPr bwMode="auto">
          <a:xfrm>
            <a:off x="473075" y="1042988"/>
            <a:ext cx="449263" cy="615950"/>
          </a:xfrm>
          <a:custGeom>
            <a:avLst/>
            <a:gdLst>
              <a:gd name="T0" fmla="*/ 2147483646 w 850"/>
              <a:gd name="T1" fmla="*/ 2147483646 h 1164"/>
              <a:gd name="T2" fmla="*/ 2147483646 w 850"/>
              <a:gd name="T3" fmla="*/ 2147483646 h 1164"/>
              <a:gd name="T4" fmla="*/ 2147483646 w 850"/>
              <a:gd name="T5" fmla="*/ 2147483646 h 1164"/>
              <a:gd name="T6" fmla="*/ 2147483646 w 850"/>
              <a:gd name="T7" fmla="*/ 2147483646 h 1164"/>
              <a:gd name="T8" fmla="*/ 2147483646 w 850"/>
              <a:gd name="T9" fmla="*/ 2147483646 h 1164"/>
              <a:gd name="T10" fmla="*/ 2147483646 w 850"/>
              <a:gd name="T11" fmla="*/ 2147483646 h 1164"/>
              <a:gd name="T12" fmla="*/ 2147483646 w 850"/>
              <a:gd name="T13" fmla="*/ 2147483646 h 1164"/>
              <a:gd name="T14" fmla="*/ 2147483646 w 850"/>
              <a:gd name="T15" fmla="*/ 2147483646 h 1164"/>
              <a:gd name="T16" fmla="*/ 2147483646 w 850"/>
              <a:gd name="T17" fmla="*/ 2147483646 h 1164"/>
              <a:gd name="T18" fmla="*/ 0 w 850"/>
              <a:gd name="T19" fmla="*/ 2147483646 h 1164"/>
              <a:gd name="T20" fmla="*/ 2147483646 w 850"/>
              <a:gd name="T21" fmla="*/ 2147483646 h 1164"/>
              <a:gd name="T22" fmla="*/ 2147483646 w 850"/>
              <a:gd name="T23" fmla="*/ 2147483646 h 1164"/>
              <a:gd name="T24" fmla="*/ 2147483646 w 850"/>
              <a:gd name="T25" fmla="*/ 2147483646 h 1164"/>
              <a:gd name="T26" fmla="*/ 2147483646 w 850"/>
              <a:gd name="T27" fmla="*/ 2147483646 h 1164"/>
              <a:gd name="T28" fmla="*/ 2147483646 w 850"/>
              <a:gd name="T29" fmla="*/ 2147483646 h 1164"/>
              <a:gd name="T30" fmla="*/ 2147483646 w 850"/>
              <a:gd name="T31" fmla="*/ 2147483646 h 1164"/>
              <a:gd name="T32" fmla="*/ 2147483646 w 850"/>
              <a:gd name="T33" fmla="*/ 2147483646 h 1164"/>
              <a:gd name="T34" fmla="*/ 2147483646 w 850"/>
              <a:gd name="T35" fmla="*/ 2147483646 h 1164"/>
              <a:gd name="T36" fmla="*/ 2147483646 w 850"/>
              <a:gd name="T37" fmla="*/ 2147483646 h 1164"/>
              <a:gd name="T38" fmla="*/ 2147483646 w 850"/>
              <a:gd name="T39" fmla="*/ 2147483646 h 1164"/>
              <a:gd name="T40" fmla="*/ 2147483646 w 850"/>
              <a:gd name="T41" fmla="*/ 2147483646 h 1164"/>
              <a:gd name="T42" fmla="*/ 2147483646 w 850"/>
              <a:gd name="T43" fmla="*/ 2147483646 h 1164"/>
              <a:gd name="T44" fmla="*/ 2147483646 w 850"/>
              <a:gd name="T45" fmla="*/ 2147483646 h 1164"/>
              <a:gd name="T46" fmla="*/ 2147483646 w 850"/>
              <a:gd name="T47" fmla="*/ 2147483646 h 1164"/>
              <a:gd name="T48" fmla="*/ 2147483646 w 850"/>
              <a:gd name="T49" fmla="*/ 2147483646 h 1164"/>
              <a:gd name="T50" fmla="*/ 2147483646 w 850"/>
              <a:gd name="T51" fmla="*/ 2147483646 h 1164"/>
              <a:gd name="T52" fmla="*/ 2147483646 w 850"/>
              <a:gd name="T53" fmla="*/ 2147483646 h 1164"/>
              <a:gd name="T54" fmla="*/ 2147483646 w 850"/>
              <a:gd name="T55" fmla="*/ 2147483646 h 1164"/>
              <a:gd name="T56" fmla="*/ 2147483646 w 850"/>
              <a:gd name="T57" fmla="*/ 2147483646 h 1164"/>
              <a:gd name="T58" fmla="*/ 2147483646 w 850"/>
              <a:gd name="T59" fmla="*/ 2147483646 h 1164"/>
              <a:gd name="T60" fmla="*/ 2147483646 w 850"/>
              <a:gd name="T61" fmla="*/ 2147483646 h 1164"/>
              <a:gd name="T62" fmla="*/ 2147483646 w 850"/>
              <a:gd name="T63" fmla="*/ 2147483646 h 1164"/>
              <a:gd name="T64" fmla="*/ 2147483646 w 850"/>
              <a:gd name="T65" fmla="*/ 2147483646 h 1164"/>
              <a:gd name="T66" fmla="*/ 2147483646 w 850"/>
              <a:gd name="T67" fmla="*/ 2147483646 h 1164"/>
              <a:gd name="T68" fmla="*/ 2147483646 w 850"/>
              <a:gd name="T69" fmla="*/ 2147483646 h 1164"/>
              <a:gd name="T70" fmla="*/ 2147483646 w 850"/>
              <a:gd name="T71" fmla="*/ 2147483646 h 1164"/>
              <a:gd name="T72" fmla="*/ 2147483646 w 850"/>
              <a:gd name="T73" fmla="*/ 2147483646 h 1164"/>
              <a:gd name="T74" fmla="*/ 2147483646 w 850"/>
              <a:gd name="T75" fmla="*/ 2147483646 h 1164"/>
              <a:gd name="T76" fmla="*/ 2147483646 w 850"/>
              <a:gd name="T77" fmla="*/ 2147483646 h 1164"/>
              <a:gd name="T78" fmla="*/ 2147483646 w 850"/>
              <a:gd name="T79" fmla="*/ 2147483646 h 1164"/>
              <a:gd name="T80" fmla="*/ 2147483646 w 850"/>
              <a:gd name="T81" fmla="*/ 2147483646 h 1164"/>
              <a:gd name="T82" fmla="*/ 2147483646 w 850"/>
              <a:gd name="T83" fmla="*/ 2147483646 h 1164"/>
              <a:gd name="T84" fmla="*/ 2147483646 w 850"/>
              <a:gd name="T85" fmla="*/ 2147483646 h 1164"/>
              <a:gd name="T86" fmla="*/ 2147483646 w 850"/>
              <a:gd name="T87" fmla="*/ 2147483646 h 1164"/>
              <a:gd name="T88" fmla="*/ 2147483646 w 850"/>
              <a:gd name="T89" fmla="*/ 2147483646 h 1164"/>
              <a:gd name="T90" fmla="*/ 2147483646 w 850"/>
              <a:gd name="T91" fmla="*/ 2147483646 h 1164"/>
              <a:gd name="T92" fmla="*/ 2147483646 w 850"/>
              <a:gd name="T93" fmla="*/ 2147483646 h 1164"/>
              <a:gd name="T94" fmla="*/ 2147483646 w 850"/>
              <a:gd name="T95" fmla="*/ 2147483646 h 1164"/>
              <a:gd name="T96" fmla="*/ 2147483646 w 850"/>
              <a:gd name="T97" fmla="*/ 2147483646 h 1164"/>
              <a:gd name="T98" fmla="*/ 2147483646 w 850"/>
              <a:gd name="T99" fmla="*/ 2147483646 h 1164"/>
              <a:gd name="T100" fmla="*/ 2147483646 w 850"/>
              <a:gd name="T101" fmla="*/ 2147483646 h 1164"/>
              <a:gd name="T102" fmla="*/ 2147483646 w 850"/>
              <a:gd name="T103" fmla="*/ 2147483646 h 1164"/>
              <a:gd name="T104" fmla="*/ 2147483646 w 850"/>
              <a:gd name="T105" fmla="*/ 2147483646 h 1164"/>
              <a:gd name="T106" fmla="*/ 2147483646 w 850"/>
              <a:gd name="T107" fmla="*/ 2147483646 h 1164"/>
              <a:gd name="T108" fmla="*/ 2147483646 w 850"/>
              <a:gd name="T109" fmla="*/ 2147483646 h 1164"/>
              <a:gd name="T110" fmla="*/ 2147483646 w 850"/>
              <a:gd name="T111" fmla="*/ 2147483646 h 1164"/>
              <a:gd name="T112" fmla="*/ 2147483646 w 850"/>
              <a:gd name="T113" fmla="*/ 2147483646 h 1164"/>
              <a:gd name="T114" fmla="*/ 2147483646 w 850"/>
              <a:gd name="T115" fmla="*/ 2147483646 h 1164"/>
              <a:gd name="T116" fmla="*/ 2147483646 w 850"/>
              <a:gd name="T117" fmla="*/ 0 h 1164"/>
              <a:gd name="T118" fmla="*/ 2147483646 w 850"/>
              <a:gd name="T119" fmla="*/ 2147483646 h 116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50" h="1164">
                <a:moveTo>
                  <a:pt x="256" y="13"/>
                </a:moveTo>
                <a:lnTo>
                  <a:pt x="230" y="21"/>
                </a:lnTo>
                <a:lnTo>
                  <a:pt x="205" y="31"/>
                </a:lnTo>
                <a:lnTo>
                  <a:pt x="181" y="42"/>
                </a:lnTo>
                <a:lnTo>
                  <a:pt x="158" y="55"/>
                </a:lnTo>
                <a:lnTo>
                  <a:pt x="135" y="70"/>
                </a:lnTo>
                <a:lnTo>
                  <a:pt x="115" y="84"/>
                </a:lnTo>
                <a:lnTo>
                  <a:pt x="97" y="101"/>
                </a:lnTo>
                <a:lnTo>
                  <a:pt x="78" y="118"/>
                </a:lnTo>
                <a:lnTo>
                  <a:pt x="62" y="138"/>
                </a:lnTo>
                <a:lnTo>
                  <a:pt x="49" y="158"/>
                </a:lnTo>
                <a:lnTo>
                  <a:pt x="37" y="179"/>
                </a:lnTo>
                <a:lnTo>
                  <a:pt x="27" y="202"/>
                </a:lnTo>
                <a:lnTo>
                  <a:pt x="20" y="224"/>
                </a:lnTo>
                <a:lnTo>
                  <a:pt x="15" y="248"/>
                </a:lnTo>
                <a:lnTo>
                  <a:pt x="12" y="272"/>
                </a:lnTo>
                <a:lnTo>
                  <a:pt x="12" y="297"/>
                </a:lnTo>
                <a:lnTo>
                  <a:pt x="3" y="336"/>
                </a:lnTo>
                <a:lnTo>
                  <a:pt x="0" y="378"/>
                </a:lnTo>
                <a:lnTo>
                  <a:pt x="0" y="422"/>
                </a:lnTo>
                <a:lnTo>
                  <a:pt x="5" y="470"/>
                </a:lnTo>
                <a:lnTo>
                  <a:pt x="15" y="520"/>
                </a:lnTo>
                <a:lnTo>
                  <a:pt x="31" y="574"/>
                </a:lnTo>
                <a:lnTo>
                  <a:pt x="51" y="629"/>
                </a:lnTo>
                <a:lnTo>
                  <a:pt x="78" y="688"/>
                </a:lnTo>
                <a:lnTo>
                  <a:pt x="88" y="704"/>
                </a:lnTo>
                <a:lnTo>
                  <a:pt x="97" y="720"/>
                </a:lnTo>
                <a:lnTo>
                  <a:pt x="106" y="736"/>
                </a:lnTo>
                <a:lnTo>
                  <a:pt x="115" y="752"/>
                </a:lnTo>
                <a:lnTo>
                  <a:pt x="124" y="769"/>
                </a:lnTo>
                <a:lnTo>
                  <a:pt x="133" y="785"/>
                </a:lnTo>
                <a:lnTo>
                  <a:pt x="142" y="801"/>
                </a:lnTo>
                <a:lnTo>
                  <a:pt x="151" y="817"/>
                </a:lnTo>
                <a:lnTo>
                  <a:pt x="157" y="841"/>
                </a:lnTo>
                <a:lnTo>
                  <a:pt x="163" y="865"/>
                </a:lnTo>
                <a:lnTo>
                  <a:pt x="168" y="889"/>
                </a:lnTo>
                <a:lnTo>
                  <a:pt x="174" y="913"/>
                </a:lnTo>
                <a:lnTo>
                  <a:pt x="174" y="948"/>
                </a:lnTo>
                <a:lnTo>
                  <a:pt x="174" y="984"/>
                </a:lnTo>
                <a:lnTo>
                  <a:pt x="174" y="1019"/>
                </a:lnTo>
                <a:lnTo>
                  <a:pt x="174" y="1056"/>
                </a:lnTo>
                <a:lnTo>
                  <a:pt x="178" y="1073"/>
                </a:lnTo>
                <a:lnTo>
                  <a:pt x="183" y="1089"/>
                </a:lnTo>
                <a:lnTo>
                  <a:pt x="188" y="1106"/>
                </a:lnTo>
                <a:lnTo>
                  <a:pt x="192" y="1122"/>
                </a:lnTo>
                <a:lnTo>
                  <a:pt x="211" y="1125"/>
                </a:lnTo>
                <a:lnTo>
                  <a:pt x="231" y="1130"/>
                </a:lnTo>
                <a:lnTo>
                  <a:pt x="249" y="1133"/>
                </a:lnTo>
                <a:lnTo>
                  <a:pt x="267" y="1137"/>
                </a:lnTo>
                <a:lnTo>
                  <a:pt x="285" y="1140"/>
                </a:lnTo>
                <a:lnTo>
                  <a:pt x="303" y="1142"/>
                </a:lnTo>
                <a:lnTo>
                  <a:pt x="322" y="1146"/>
                </a:lnTo>
                <a:lnTo>
                  <a:pt x="339" y="1148"/>
                </a:lnTo>
                <a:lnTo>
                  <a:pt x="357" y="1150"/>
                </a:lnTo>
                <a:lnTo>
                  <a:pt x="375" y="1153"/>
                </a:lnTo>
                <a:lnTo>
                  <a:pt x="392" y="1155"/>
                </a:lnTo>
                <a:lnTo>
                  <a:pt x="410" y="1157"/>
                </a:lnTo>
                <a:lnTo>
                  <a:pt x="428" y="1159"/>
                </a:lnTo>
                <a:lnTo>
                  <a:pt x="447" y="1161"/>
                </a:lnTo>
                <a:lnTo>
                  <a:pt x="465" y="1163"/>
                </a:lnTo>
                <a:lnTo>
                  <a:pt x="484" y="1164"/>
                </a:lnTo>
                <a:lnTo>
                  <a:pt x="490" y="1157"/>
                </a:lnTo>
                <a:lnTo>
                  <a:pt x="494" y="1149"/>
                </a:lnTo>
                <a:lnTo>
                  <a:pt x="500" y="1142"/>
                </a:lnTo>
                <a:lnTo>
                  <a:pt x="505" y="1134"/>
                </a:lnTo>
                <a:lnTo>
                  <a:pt x="510" y="1126"/>
                </a:lnTo>
                <a:lnTo>
                  <a:pt x="515" y="1120"/>
                </a:lnTo>
                <a:lnTo>
                  <a:pt x="521" y="1112"/>
                </a:lnTo>
                <a:lnTo>
                  <a:pt x="525" y="1105"/>
                </a:lnTo>
                <a:lnTo>
                  <a:pt x="533" y="1068"/>
                </a:lnTo>
                <a:lnTo>
                  <a:pt x="541" y="1031"/>
                </a:lnTo>
                <a:lnTo>
                  <a:pt x="548" y="993"/>
                </a:lnTo>
                <a:lnTo>
                  <a:pt x="556" y="957"/>
                </a:lnTo>
                <a:lnTo>
                  <a:pt x="560" y="947"/>
                </a:lnTo>
                <a:lnTo>
                  <a:pt x="565" y="935"/>
                </a:lnTo>
                <a:lnTo>
                  <a:pt x="569" y="925"/>
                </a:lnTo>
                <a:lnTo>
                  <a:pt x="574" y="915"/>
                </a:lnTo>
                <a:lnTo>
                  <a:pt x="577" y="905"/>
                </a:lnTo>
                <a:lnTo>
                  <a:pt x="582" y="894"/>
                </a:lnTo>
                <a:lnTo>
                  <a:pt x="586" y="884"/>
                </a:lnTo>
                <a:lnTo>
                  <a:pt x="591" y="874"/>
                </a:lnTo>
                <a:lnTo>
                  <a:pt x="599" y="864"/>
                </a:lnTo>
                <a:lnTo>
                  <a:pt x="607" y="853"/>
                </a:lnTo>
                <a:lnTo>
                  <a:pt x="616" y="843"/>
                </a:lnTo>
                <a:lnTo>
                  <a:pt x="624" y="833"/>
                </a:lnTo>
                <a:lnTo>
                  <a:pt x="633" y="823"/>
                </a:lnTo>
                <a:lnTo>
                  <a:pt x="641" y="812"/>
                </a:lnTo>
                <a:lnTo>
                  <a:pt x="650" y="803"/>
                </a:lnTo>
                <a:lnTo>
                  <a:pt x="658" y="793"/>
                </a:lnTo>
                <a:lnTo>
                  <a:pt x="674" y="777"/>
                </a:lnTo>
                <a:lnTo>
                  <a:pt x="690" y="760"/>
                </a:lnTo>
                <a:lnTo>
                  <a:pt x="707" y="741"/>
                </a:lnTo>
                <a:lnTo>
                  <a:pt x="725" y="718"/>
                </a:lnTo>
                <a:lnTo>
                  <a:pt x="742" y="695"/>
                </a:lnTo>
                <a:lnTo>
                  <a:pt x="760" y="669"/>
                </a:lnTo>
                <a:lnTo>
                  <a:pt x="777" y="642"/>
                </a:lnTo>
                <a:lnTo>
                  <a:pt x="793" y="611"/>
                </a:lnTo>
                <a:lnTo>
                  <a:pt x="808" y="580"/>
                </a:lnTo>
                <a:lnTo>
                  <a:pt x="821" y="546"/>
                </a:lnTo>
                <a:lnTo>
                  <a:pt x="832" y="511"/>
                </a:lnTo>
                <a:lnTo>
                  <a:pt x="841" y="475"/>
                </a:lnTo>
                <a:lnTo>
                  <a:pt x="847" y="435"/>
                </a:lnTo>
                <a:lnTo>
                  <a:pt x="850" y="394"/>
                </a:lnTo>
                <a:lnTo>
                  <a:pt x="850" y="352"/>
                </a:lnTo>
                <a:lnTo>
                  <a:pt x="846" y="307"/>
                </a:lnTo>
                <a:lnTo>
                  <a:pt x="834" y="261"/>
                </a:lnTo>
                <a:lnTo>
                  <a:pt x="816" y="217"/>
                </a:lnTo>
                <a:lnTo>
                  <a:pt x="792" y="179"/>
                </a:lnTo>
                <a:lnTo>
                  <a:pt x="764" y="144"/>
                </a:lnTo>
                <a:lnTo>
                  <a:pt x="731" y="114"/>
                </a:lnTo>
                <a:lnTo>
                  <a:pt x="693" y="87"/>
                </a:lnTo>
                <a:lnTo>
                  <a:pt x="652" y="64"/>
                </a:lnTo>
                <a:lnTo>
                  <a:pt x="610" y="45"/>
                </a:lnTo>
                <a:lnTo>
                  <a:pt x="565" y="29"/>
                </a:lnTo>
                <a:lnTo>
                  <a:pt x="519" y="16"/>
                </a:lnTo>
                <a:lnTo>
                  <a:pt x="473" y="8"/>
                </a:lnTo>
                <a:lnTo>
                  <a:pt x="426" y="2"/>
                </a:lnTo>
                <a:lnTo>
                  <a:pt x="381" y="0"/>
                </a:lnTo>
                <a:lnTo>
                  <a:pt x="336" y="1"/>
                </a:lnTo>
                <a:lnTo>
                  <a:pt x="294" y="6"/>
                </a:lnTo>
                <a:lnTo>
                  <a:pt x="256" y="13"/>
                </a:lnTo>
                <a:close/>
              </a:path>
            </a:pathLst>
          </a:custGeom>
          <a:solidFill>
            <a:srgbClr val="DDC4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Freeform 43"/>
          <p:cNvSpPr>
            <a:spLocks/>
          </p:cNvSpPr>
          <p:nvPr/>
        </p:nvSpPr>
        <p:spPr bwMode="auto">
          <a:xfrm>
            <a:off x="474663" y="1046163"/>
            <a:ext cx="452437" cy="603250"/>
          </a:xfrm>
          <a:custGeom>
            <a:avLst/>
            <a:gdLst>
              <a:gd name="T0" fmla="*/ 2147483646 w 855"/>
              <a:gd name="T1" fmla="*/ 2147483646 h 1139"/>
              <a:gd name="T2" fmla="*/ 2147483646 w 855"/>
              <a:gd name="T3" fmla="*/ 2147483646 h 1139"/>
              <a:gd name="T4" fmla="*/ 2147483646 w 855"/>
              <a:gd name="T5" fmla="*/ 2147483646 h 1139"/>
              <a:gd name="T6" fmla="*/ 2147483646 w 855"/>
              <a:gd name="T7" fmla="*/ 2147483646 h 1139"/>
              <a:gd name="T8" fmla="*/ 2147483646 w 855"/>
              <a:gd name="T9" fmla="*/ 2147483646 h 1139"/>
              <a:gd name="T10" fmla="*/ 2147483646 w 855"/>
              <a:gd name="T11" fmla="*/ 2147483646 h 1139"/>
              <a:gd name="T12" fmla="*/ 2147483646 w 855"/>
              <a:gd name="T13" fmla="*/ 2147483646 h 1139"/>
              <a:gd name="T14" fmla="*/ 2147483646 w 855"/>
              <a:gd name="T15" fmla="*/ 2147483646 h 1139"/>
              <a:gd name="T16" fmla="*/ 2147483646 w 855"/>
              <a:gd name="T17" fmla="*/ 2147483646 h 1139"/>
              <a:gd name="T18" fmla="*/ 0 w 855"/>
              <a:gd name="T19" fmla="*/ 2147483646 h 1139"/>
              <a:gd name="T20" fmla="*/ 2147483646 w 855"/>
              <a:gd name="T21" fmla="*/ 2147483646 h 1139"/>
              <a:gd name="T22" fmla="*/ 2147483646 w 855"/>
              <a:gd name="T23" fmla="*/ 2147483646 h 1139"/>
              <a:gd name="T24" fmla="*/ 2147483646 w 855"/>
              <a:gd name="T25" fmla="*/ 2147483646 h 1139"/>
              <a:gd name="T26" fmla="*/ 2147483646 w 855"/>
              <a:gd name="T27" fmla="*/ 2147483646 h 1139"/>
              <a:gd name="T28" fmla="*/ 2147483646 w 855"/>
              <a:gd name="T29" fmla="*/ 2147483646 h 1139"/>
              <a:gd name="T30" fmla="*/ 2147483646 w 855"/>
              <a:gd name="T31" fmla="*/ 2147483646 h 1139"/>
              <a:gd name="T32" fmla="*/ 2147483646 w 855"/>
              <a:gd name="T33" fmla="*/ 2147483646 h 1139"/>
              <a:gd name="T34" fmla="*/ 2147483646 w 855"/>
              <a:gd name="T35" fmla="*/ 2147483646 h 1139"/>
              <a:gd name="T36" fmla="*/ 2147483646 w 855"/>
              <a:gd name="T37" fmla="*/ 2147483646 h 1139"/>
              <a:gd name="T38" fmla="*/ 2147483646 w 855"/>
              <a:gd name="T39" fmla="*/ 2147483646 h 1139"/>
              <a:gd name="T40" fmla="*/ 2147483646 w 855"/>
              <a:gd name="T41" fmla="*/ 2147483646 h 1139"/>
              <a:gd name="T42" fmla="*/ 2147483646 w 855"/>
              <a:gd name="T43" fmla="*/ 2147483646 h 1139"/>
              <a:gd name="T44" fmla="*/ 2147483646 w 855"/>
              <a:gd name="T45" fmla="*/ 2147483646 h 1139"/>
              <a:gd name="T46" fmla="*/ 2147483646 w 855"/>
              <a:gd name="T47" fmla="*/ 2147483646 h 1139"/>
              <a:gd name="T48" fmla="*/ 2147483646 w 855"/>
              <a:gd name="T49" fmla="*/ 2147483646 h 1139"/>
              <a:gd name="T50" fmla="*/ 2147483646 w 855"/>
              <a:gd name="T51" fmla="*/ 2147483646 h 1139"/>
              <a:gd name="T52" fmla="*/ 2147483646 w 855"/>
              <a:gd name="T53" fmla="*/ 2147483646 h 1139"/>
              <a:gd name="T54" fmla="*/ 2147483646 w 855"/>
              <a:gd name="T55" fmla="*/ 2147483646 h 1139"/>
              <a:gd name="T56" fmla="*/ 2147483646 w 855"/>
              <a:gd name="T57" fmla="*/ 2147483646 h 1139"/>
              <a:gd name="T58" fmla="*/ 2147483646 w 855"/>
              <a:gd name="T59" fmla="*/ 2147483646 h 1139"/>
              <a:gd name="T60" fmla="*/ 2147483646 w 855"/>
              <a:gd name="T61" fmla="*/ 2147483646 h 1139"/>
              <a:gd name="T62" fmla="*/ 2147483646 w 855"/>
              <a:gd name="T63" fmla="*/ 2147483646 h 1139"/>
              <a:gd name="T64" fmla="*/ 2147483646 w 855"/>
              <a:gd name="T65" fmla="*/ 2147483646 h 1139"/>
              <a:gd name="T66" fmla="*/ 2147483646 w 855"/>
              <a:gd name="T67" fmla="*/ 2147483646 h 1139"/>
              <a:gd name="T68" fmla="*/ 2147483646 w 855"/>
              <a:gd name="T69" fmla="*/ 2147483646 h 1139"/>
              <a:gd name="T70" fmla="*/ 2147483646 w 855"/>
              <a:gd name="T71" fmla="*/ 2147483646 h 1139"/>
              <a:gd name="T72" fmla="*/ 2147483646 w 855"/>
              <a:gd name="T73" fmla="*/ 2147483646 h 1139"/>
              <a:gd name="T74" fmla="*/ 2147483646 w 855"/>
              <a:gd name="T75" fmla="*/ 2147483646 h 1139"/>
              <a:gd name="T76" fmla="*/ 2147483646 w 855"/>
              <a:gd name="T77" fmla="*/ 2147483646 h 1139"/>
              <a:gd name="T78" fmla="*/ 2147483646 w 855"/>
              <a:gd name="T79" fmla="*/ 2147483646 h 1139"/>
              <a:gd name="T80" fmla="*/ 2147483646 w 855"/>
              <a:gd name="T81" fmla="*/ 2147483646 h 1139"/>
              <a:gd name="T82" fmla="*/ 2147483646 w 855"/>
              <a:gd name="T83" fmla="*/ 2147483646 h 1139"/>
              <a:gd name="T84" fmla="*/ 2147483646 w 855"/>
              <a:gd name="T85" fmla="*/ 2147483646 h 1139"/>
              <a:gd name="T86" fmla="*/ 2147483646 w 855"/>
              <a:gd name="T87" fmla="*/ 2147483646 h 1139"/>
              <a:gd name="T88" fmla="*/ 2147483646 w 855"/>
              <a:gd name="T89" fmla="*/ 2147483646 h 1139"/>
              <a:gd name="T90" fmla="*/ 2147483646 w 855"/>
              <a:gd name="T91" fmla="*/ 2147483646 h 1139"/>
              <a:gd name="T92" fmla="*/ 2147483646 w 855"/>
              <a:gd name="T93" fmla="*/ 2147483646 h 1139"/>
              <a:gd name="T94" fmla="*/ 2147483646 w 855"/>
              <a:gd name="T95" fmla="*/ 2147483646 h 1139"/>
              <a:gd name="T96" fmla="*/ 2147483646 w 855"/>
              <a:gd name="T97" fmla="*/ 2147483646 h 1139"/>
              <a:gd name="T98" fmla="*/ 2147483646 w 855"/>
              <a:gd name="T99" fmla="*/ 2147483646 h 1139"/>
              <a:gd name="T100" fmla="*/ 2147483646 w 855"/>
              <a:gd name="T101" fmla="*/ 2147483646 h 1139"/>
              <a:gd name="T102" fmla="*/ 2147483646 w 855"/>
              <a:gd name="T103" fmla="*/ 2147483646 h 1139"/>
              <a:gd name="T104" fmla="*/ 2147483646 w 855"/>
              <a:gd name="T105" fmla="*/ 2147483646 h 1139"/>
              <a:gd name="T106" fmla="*/ 2147483646 w 855"/>
              <a:gd name="T107" fmla="*/ 2147483646 h 1139"/>
              <a:gd name="T108" fmla="*/ 2147483646 w 855"/>
              <a:gd name="T109" fmla="*/ 2147483646 h 1139"/>
              <a:gd name="T110" fmla="*/ 2147483646 w 855"/>
              <a:gd name="T111" fmla="*/ 2147483646 h 1139"/>
              <a:gd name="T112" fmla="*/ 2147483646 w 855"/>
              <a:gd name="T113" fmla="*/ 0 h 1139"/>
              <a:gd name="T114" fmla="*/ 2147483646 w 855"/>
              <a:gd name="T115" fmla="*/ 2147483646 h 113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55" h="1139">
                <a:moveTo>
                  <a:pt x="276" y="10"/>
                </a:moveTo>
                <a:lnTo>
                  <a:pt x="253" y="18"/>
                </a:lnTo>
                <a:lnTo>
                  <a:pt x="229" y="26"/>
                </a:lnTo>
                <a:lnTo>
                  <a:pt x="206" y="36"/>
                </a:lnTo>
                <a:lnTo>
                  <a:pt x="183" y="48"/>
                </a:lnTo>
                <a:lnTo>
                  <a:pt x="163" y="60"/>
                </a:lnTo>
                <a:lnTo>
                  <a:pt x="142" y="74"/>
                </a:lnTo>
                <a:lnTo>
                  <a:pt x="124" y="88"/>
                </a:lnTo>
                <a:lnTo>
                  <a:pt x="106" y="104"/>
                </a:lnTo>
                <a:lnTo>
                  <a:pt x="90" y="119"/>
                </a:lnTo>
                <a:lnTo>
                  <a:pt x="75" y="137"/>
                </a:lnTo>
                <a:lnTo>
                  <a:pt x="62" y="155"/>
                </a:lnTo>
                <a:lnTo>
                  <a:pt x="50" y="174"/>
                </a:lnTo>
                <a:lnTo>
                  <a:pt x="40" y="193"/>
                </a:lnTo>
                <a:lnTo>
                  <a:pt x="32" y="215"/>
                </a:lnTo>
                <a:lnTo>
                  <a:pt x="25" y="235"/>
                </a:lnTo>
                <a:lnTo>
                  <a:pt x="21" y="258"/>
                </a:lnTo>
                <a:lnTo>
                  <a:pt x="9" y="298"/>
                </a:lnTo>
                <a:lnTo>
                  <a:pt x="1" y="342"/>
                </a:lnTo>
                <a:lnTo>
                  <a:pt x="0" y="388"/>
                </a:lnTo>
                <a:lnTo>
                  <a:pt x="4" y="438"/>
                </a:lnTo>
                <a:lnTo>
                  <a:pt x="12" y="490"/>
                </a:lnTo>
                <a:lnTo>
                  <a:pt x="26" y="546"/>
                </a:lnTo>
                <a:lnTo>
                  <a:pt x="48" y="605"/>
                </a:lnTo>
                <a:lnTo>
                  <a:pt x="75" y="668"/>
                </a:lnTo>
                <a:lnTo>
                  <a:pt x="84" y="685"/>
                </a:lnTo>
                <a:lnTo>
                  <a:pt x="95" y="701"/>
                </a:lnTo>
                <a:lnTo>
                  <a:pt x="104" y="718"/>
                </a:lnTo>
                <a:lnTo>
                  <a:pt x="113" y="734"/>
                </a:lnTo>
                <a:lnTo>
                  <a:pt x="122" y="750"/>
                </a:lnTo>
                <a:lnTo>
                  <a:pt x="132" y="767"/>
                </a:lnTo>
                <a:lnTo>
                  <a:pt x="141" y="783"/>
                </a:lnTo>
                <a:lnTo>
                  <a:pt x="150" y="800"/>
                </a:lnTo>
                <a:lnTo>
                  <a:pt x="156" y="822"/>
                </a:lnTo>
                <a:lnTo>
                  <a:pt x="163" y="844"/>
                </a:lnTo>
                <a:lnTo>
                  <a:pt x="168" y="867"/>
                </a:lnTo>
                <a:lnTo>
                  <a:pt x="174" y="890"/>
                </a:lnTo>
                <a:lnTo>
                  <a:pt x="174" y="927"/>
                </a:lnTo>
                <a:lnTo>
                  <a:pt x="174" y="965"/>
                </a:lnTo>
                <a:lnTo>
                  <a:pt x="174" y="1003"/>
                </a:lnTo>
                <a:lnTo>
                  <a:pt x="174" y="1041"/>
                </a:lnTo>
                <a:lnTo>
                  <a:pt x="179" y="1056"/>
                </a:lnTo>
                <a:lnTo>
                  <a:pt x="184" y="1069"/>
                </a:lnTo>
                <a:lnTo>
                  <a:pt x="189" y="1084"/>
                </a:lnTo>
                <a:lnTo>
                  <a:pt x="193" y="1098"/>
                </a:lnTo>
                <a:lnTo>
                  <a:pt x="213" y="1101"/>
                </a:lnTo>
                <a:lnTo>
                  <a:pt x="232" y="1103"/>
                </a:lnTo>
                <a:lnTo>
                  <a:pt x="250" y="1107"/>
                </a:lnTo>
                <a:lnTo>
                  <a:pt x="270" y="1110"/>
                </a:lnTo>
                <a:lnTo>
                  <a:pt x="288" y="1113"/>
                </a:lnTo>
                <a:lnTo>
                  <a:pt x="307" y="1115"/>
                </a:lnTo>
                <a:lnTo>
                  <a:pt x="325" y="1118"/>
                </a:lnTo>
                <a:lnTo>
                  <a:pt x="344" y="1121"/>
                </a:lnTo>
                <a:lnTo>
                  <a:pt x="363" y="1123"/>
                </a:lnTo>
                <a:lnTo>
                  <a:pt x="381" y="1125"/>
                </a:lnTo>
                <a:lnTo>
                  <a:pt x="399" y="1127"/>
                </a:lnTo>
                <a:lnTo>
                  <a:pt x="419" y="1130"/>
                </a:lnTo>
                <a:lnTo>
                  <a:pt x="437" y="1132"/>
                </a:lnTo>
                <a:lnTo>
                  <a:pt x="456" y="1134"/>
                </a:lnTo>
                <a:lnTo>
                  <a:pt x="474" y="1136"/>
                </a:lnTo>
                <a:lnTo>
                  <a:pt x="494" y="1139"/>
                </a:lnTo>
                <a:lnTo>
                  <a:pt x="501" y="1127"/>
                </a:lnTo>
                <a:lnTo>
                  <a:pt x="509" y="1115"/>
                </a:lnTo>
                <a:lnTo>
                  <a:pt x="517" y="1103"/>
                </a:lnTo>
                <a:lnTo>
                  <a:pt x="525" y="1092"/>
                </a:lnTo>
                <a:lnTo>
                  <a:pt x="533" y="1056"/>
                </a:lnTo>
                <a:lnTo>
                  <a:pt x="541" y="1020"/>
                </a:lnTo>
                <a:lnTo>
                  <a:pt x="548" y="984"/>
                </a:lnTo>
                <a:lnTo>
                  <a:pt x="556" y="948"/>
                </a:lnTo>
                <a:lnTo>
                  <a:pt x="561" y="937"/>
                </a:lnTo>
                <a:lnTo>
                  <a:pt x="565" y="927"/>
                </a:lnTo>
                <a:lnTo>
                  <a:pt x="570" y="917"/>
                </a:lnTo>
                <a:lnTo>
                  <a:pt x="575" y="907"/>
                </a:lnTo>
                <a:lnTo>
                  <a:pt x="580" y="896"/>
                </a:lnTo>
                <a:lnTo>
                  <a:pt x="584" y="886"/>
                </a:lnTo>
                <a:lnTo>
                  <a:pt x="589" y="875"/>
                </a:lnTo>
                <a:lnTo>
                  <a:pt x="594" y="865"/>
                </a:lnTo>
                <a:lnTo>
                  <a:pt x="602" y="854"/>
                </a:lnTo>
                <a:lnTo>
                  <a:pt x="609" y="845"/>
                </a:lnTo>
                <a:lnTo>
                  <a:pt x="619" y="835"/>
                </a:lnTo>
                <a:lnTo>
                  <a:pt x="627" y="825"/>
                </a:lnTo>
                <a:lnTo>
                  <a:pt x="636" y="815"/>
                </a:lnTo>
                <a:lnTo>
                  <a:pt x="644" y="804"/>
                </a:lnTo>
                <a:lnTo>
                  <a:pt x="653" y="795"/>
                </a:lnTo>
                <a:lnTo>
                  <a:pt x="662" y="785"/>
                </a:lnTo>
                <a:lnTo>
                  <a:pt x="677" y="770"/>
                </a:lnTo>
                <a:lnTo>
                  <a:pt x="694" y="753"/>
                </a:lnTo>
                <a:lnTo>
                  <a:pt x="711" y="735"/>
                </a:lnTo>
                <a:lnTo>
                  <a:pt x="728" y="713"/>
                </a:lnTo>
                <a:lnTo>
                  <a:pt x="746" y="691"/>
                </a:lnTo>
                <a:lnTo>
                  <a:pt x="764" y="666"/>
                </a:lnTo>
                <a:lnTo>
                  <a:pt x="781" y="639"/>
                </a:lnTo>
                <a:lnTo>
                  <a:pt x="797" y="611"/>
                </a:lnTo>
                <a:lnTo>
                  <a:pt x="812" y="580"/>
                </a:lnTo>
                <a:lnTo>
                  <a:pt x="825" y="547"/>
                </a:lnTo>
                <a:lnTo>
                  <a:pt x="836" y="513"/>
                </a:lnTo>
                <a:lnTo>
                  <a:pt x="845" y="477"/>
                </a:lnTo>
                <a:lnTo>
                  <a:pt x="852" y="439"/>
                </a:lnTo>
                <a:lnTo>
                  <a:pt x="855" y="398"/>
                </a:lnTo>
                <a:lnTo>
                  <a:pt x="855" y="357"/>
                </a:lnTo>
                <a:lnTo>
                  <a:pt x="852" y="313"/>
                </a:lnTo>
                <a:lnTo>
                  <a:pt x="840" y="266"/>
                </a:lnTo>
                <a:lnTo>
                  <a:pt x="822" y="223"/>
                </a:lnTo>
                <a:lnTo>
                  <a:pt x="799" y="183"/>
                </a:lnTo>
                <a:lnTo>
                  <a:pt x="771" y="149"/>
                </a:lnTo>
                <a:lnTo>
                  <a:pt x="739" y="117"/>
                </a:lnTo>
                <a:lnTo>
                  <a:pt x="703" y="90"/>
                </a:lnTo>
                <a:lnTo>
                  <a:pt x="664" y="67"/>
                </a:lnTo>
                <a:lnTo>
                  <a:pt x="623" y="47"/>
                </a:lnTo>
                <a:lnTo>
                  <a:pt x="580" y="31"/>
                </a:lnTo>
                <a:lnTo>
                  <a:pt x="536" y="18"/>
                </a:lnTo>
                <a:lnTo>
                  <a:pt x="491" y="8"/>
                </a:lnTo>
                <a:lnTo>
                  <a:pt x="446" y="2"/>
                </a:lnTo>
                <a:lnTo>
                  <a:pt x="401" y="0"/>
                </a:lnTo>
                <a:lnTo>
                  <a:pt x="358" y="0"/>
                </a:lnTo>
                <a:lnTo>
                  <a:pt x="316" y="3"/>
                </a:lnTo>
                <a:lnTo>
                  <a:pt x="276" y="10"/>
                </a:lnTo>
                <a:close/>
              </a:path>
            </a:pathLst>
          </a:custGeom>
          <a:solidFill>
            <a:srgbClr val="EDC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Freeform 44"/>
          <p:cNvSpPr>
            <a:spLocks/>
          </p:cNvSpPr>
          <p:nvPr/>
        </p:nvSpPr>
        <p:spPr bwMode="auto">
          <a:xfrm>
            <a:off x="476250" y="1049338"/>
            <a:ext cx="454025" cy="588962"/>
          </a:xfrm>
          <a:custGeom>
            <a:avLst/>
            <a:gdLst>
              <a:gd name="T0" fmla="*/ 2147483646 w 860"/>
              <a:gd name="T1" fmla="*/ 2147483646 h 1114"/>
              <a:gd name="T2" fmla="*/ 2147483646 w 860"/>
              <a:gd name="T3" fmla="*/ 2147483646 h 1114"/>
              <a:gd name="T4" fmla="*/ 2147483646 w 860"/>
              <a:gd name="T5" fmla="*/ 2147483646 h 1114"/>
              <a:gd name="T6" fmla="*/ 2147483646 w 860"/>
              <a:gd name="T7" fmla="*/ 2147483646 h 1114"/>
              <a:gd name="T8" fmla="*/ 2147483646 w 860"/>
              <a:gd name="T9" fmla="*/ 2147483646 h 1114"/>
              <a:gd name="T10" fmla="*/ 2147483646 w 860"/>
              <a:gd name="T11" fmla="*/ 2147483646 h 1114"/>
              <a:gd name="T12" fmla="*/ 2147483646 w 860"/>
              <a:gd name="T13" fmla="*/ 2147483646 h 1114"/>
              <a:gd name="T14" fmla="*/ 2147483646 w 860"/>
              <a:gd name="T15" fmla="*/ 2147483646 h 1114"/>
              <a:gd name="T16" fmla="*/ 2147483646 w 860"/>
              <a:gd name="T17" fmla="*/ 2147483646 h 1114"/>
              <a:gd name="T18" fmla="*/ 2147483646 w 860"/>
              <a:gd name="T19" fmla="*/ 2147483646 h 1114"/>
              <a:gd name="T20" fmla="*/ 2147483646 w 860"/>
              <a:gd name="T21" fmla="*/ 2147483646 h 1114"/>
              <a:gd name="T22" fmla="*/ 0 w 860"/>
              <a:gd name="T23" fmla="*/ 2147483646 h 1114"/>
              <a:gd name="T24" fmla="*/ 2147483646 w 860"/>
              <a:gd name="T25" fmla="*/ 2147483646 h 1114"/>
              <a:gd name="T26" fmla="*/ 2147483646 w 860"/>
              <a:gd name="T27" fmla="*/ 2147483646 h 1114"/>
              <a:gd name="T28" fmla="*/ 2147483646 w 860"/>
              <a:gd name="T29" fmla="*/ 2147483646 h 1114"/>
              <a:gd name="T30" fmla="*/ 2147483646 w 860"/>
              <a:gd name="T31" fmla="*/ 2147483646 h 1114"/>
              <a:gd name="T32" fmla="*/ 2147483646 w 860"/>
              <a:gd name="T33" fmla="*/ 2147483646 h 1114"/>
              <a:gd name="T34" fmla="*/ 2147483646 w 860"/>
              <a:gd name="T35" fmla="*/ 2147483646 h 1114"/>
              <a:gd name="T36" fmla="*/ 2147483646 w 860"/>
              <a:gd name="T37" fmla="*/ 2147483646 h 1114"/>
              <a:gd name="T38" fmla="*/ 2147483646 w 860"/>
              <a:gd name="T39" fmla="*/ 2147483646 h 1114"/>
              <a:gd name="T40" fmla="*/ 2147483646 w 860"/>
              <a:gd name="T41" fmla="*/ 2147483646 h 1114"/>
              <a:gd name="T42" fmla="*/ 2147483646 w 860"/>
              <a:gd name="T43" fmla="*/ 2147483646 h 1114"/>
              <a:gd name="T44" fmla="*/ 2147483646 w 860"/>
              <a:gd name="T45" fmla="*/ 2147483646 h 1114"/>
              <a:gd name="T46" fmla="*/ 2147483646 w 860"/>
              <a:gd name="T47" fmla="*/ 2147483646 h 1114"/>
              <a:gd name="T48" fmla="*/ 2147483646 w 860"/>
              <a:gd name="T49" fmla="*/ 2147483646 h 1114"/>
              <a:gd name="T50" fmla="*/ 2147483646 w 860"/>
              <a:gd name="T51" fmla="*/ 2147483646 h 1114"/>
              <a:gd name="T52" fmla="*/ 2147483646 w 860"/>
              <a:gd name="T53" fmla="*/ 2147483646 h 1114"/>
              <a:gd name="T54" fmla="*/ 2147483646 w 860"/>
              <a:gd name="T55" fmla="*/ 2147483646 h 1114"/>
              <a:gd name="T56" fmla="*/ 2147483646 w 860"/>
              <a:gd name="T57" fmla="*/ 2147483646 h 1114"/>
              <a:gd name="T58" fmla="*/ 2147483646 w 860"/>
              <a:gd name="T59" fmla="*/ 2147483646 h 1114"/>
              <a:gd name="T60" fmla="*/ 2147483646 w 860"/>
              <a:gd name="T61" fmla="*/ 2147483646 h 1114"/>
              <a:gd name="T62" fmla="*/ 2147483646 w 860"/>
              <a:gd name="T63" fmla="*/ 2147483646 h 1114"/>
              <a:gd name="T64" fmla="*/ 2147483646 w 860"/>
              <a:gd name="T65" fmla="*/ 2147483646 h 1114"/>
              <a:gd name="T66" fmla="*/ 2147483646 w 860"/>
              <a:gd name="T67" fmla="*/ 2147483646 h 1114"/>
              <a:gd name="T68" fmla="*/ 2147483646 w 860"/>
              <a:gd name="T69" fmla="*/ 2147483646 h 1114"/>
              <a:gd name="T70" fmla="*/ 2147483646 w 860"/>
              <a:gd name="T71" fmla="*/ 2147483646 h 1114"/>
              <a:gd name="T72" fmla="*/ 2147483646 w 860"/>
              <a:gd name="T73" fmla="*/ 2147483646 h 1114"/>
              <a:gd name="T74" fmla="*/ 2147483646 w 860"/>
              <a:gd name="T75" fmla="*/ 2147483646 h 1114"/>
              <a:gd name="T76" fmla="*/ 2147483646 w 860"/>
              <a:gd name="T77" fmla="*/ 2147483646 h 1114"/>
              <a:gd name="T78" fmla="*/ 2147483646 w 860"/>
              <a:gd name="T79" fmla="*/ 2147483646 h 1114"/>
              <a:gd name="T80" fmla="*/ 2147483646 w 860"/>
              <a:gd name="T81" fmla="*/ 2147483646 h 1114"/>
              <a:gd name="T82" fmla="*/ 2147483646 w 860"/>
              <a:gd name="T83" fmla="*/ 2147483646 h 1114"/>
              <a:gd name="T84" fmla="*/ 2147483646 w 860"/>
              <a:gd name="T85" fmla="*/ 2147483646 h 1114"/>
              <a:gd name="T86" fmla="*/ 2147483646 w 860"/>
              <a:gd name="T87" fmla="*/ 2147483646 h 1114"/>
              <a:gd name="T88" fmla="*/ 2147483646 w 860"/>
              <a:gd name="T89" fmla="*/ 2147483646 h 1114"/>
              <a:gd name="T90" fmla="*/ 2147483646 w 860"/>
              <a:gd name="T91" fmla="*/ 2147483646 h 1114"/>
              <a:gd name="T92" fmla="*/ 2147483646 w 860"/>
              <a:gd name="T93" fmla="*/ 2147483646 h 1114"/>
              <a:gd name="T94" fmla="*/ 2147483646 w 860"/>
              <a:gd name="T95" fmla="*/ 2147483646 h 1114"/>
              <a:gd name="T96" fmla="*/ 2147483646 w 860"/>
              <a:gd name="T97" fmla="*/ 2147483646 h 1114"/>
              <a:gd name="T98" fmla="*/ 2147483646 w 860"/>
              <a:gd name="T99" fmla="*/ 2147483646 h 1114"/>
              <a:gd name="T100" fmla="*/ 2147483646 w 860"/>
              <a:gd name="T101" fmla="*/ 2147483646 h 1114"/>
              <a:gd name="T102" fmla="*/ 2147483646 w 860"/>
              <a:gd name="T103" fmla="*/ 2147483646 h 1114"/>
              <a:gd name="T104" fmla="*/ 2147483646 w 860"/>
              <a:gd name="T105" fmla="*/ 2147483646 h 1114"/>
              <a:gd name="T106" fmla="*/ 2147483646 w 860"/>
              <a:gd name="T107" fmla="*/ 2147483646 h 1114"/>
              <a:gd name="T108" fmla="*/ 2147483646 w 860"/>
              <a:gd name="T109" fmla="*/ 0 h 1114"/>
              <a:gd name="T110" fmla="*/ 2147483646 w 860"/>
              <a:gd name="T111" fmla="*/ 0 h 1114"/>
              <a:gd name="T112" fmla="*/ 2147483646 w 860"/>
              <a:gd name="T113" fmla="*/ 2147483646 h 1114"/>
              <a:gd name="T114" fmla="*/ 2147483646 w 860"/>
              <a:gd name="T115" fmla="*/ 2147483646 h 111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60" h="1114">
                <a:moveTo>
                  <a:pt x="296" y="9"/>
                </a:moveTo>
                <a:lnTo>
                  <a:pt x="251" y="25"/>
                </a:lnTo>
                <a:lnTo>
                  <a:pt x="209" y="43"/>
                </a:lnTo>
                <a:lnTo>
                  <a:pt x="169" y="64"/>
                </a:lnTo>
                <a:lnTo>
                  <a:pt x="133" y="89"/>
                </a:lnTo>
                <a:lnTo>
                  <a:pt x="101" y="118"/>
                </a:lnTo>
                <a:lnTo>
                  <a:pt x="72" y="149"/>
                </a:lnTo>
                <a:lnTo>
                  <a:pt x="47" y="184"/>
                </a:lnTo>
                <a:lnTo>
                  <a:pt x="28" y="221"/>
                </a:lnTo>
                <a:lnTo>
                  <a:pt x="13" y="263"/>
                </a:lnTo>
                <a:lnTo>
                  <a:pt x="3" y="308"/>
                </a:lnTo>
                <a:lnTo>
                  <a:pt x="0" y="356"/>
                </a:lnTo>
                <a:lnTo>
                  <a:pt x="1" y="407"/>
                </a:lnTo>
                <a:lnTo>
                  <a:pt x="7" y="463"/>
                </a:lnTo>
                <a:lnTo>
                  <a:pt x="22" y="521"/>
                </a:lnTo>
                <a:lnTo>
                  <a:pt x="43" y="582"/>
                </a:lnTo>
                <a:lnTo>
                  <a:pt x="70" y="648"/>
                </a:lnTo>
                <a:lnTo>
                  <a:pt x="150" y="786"/>
                </a:lnTo>
                <a:lnTo>
                  <a:pt x="175" y="869"/>
                </a:lnTo>
                <a:lnTo>
                  <a:pt x="173" y="1029"/>
                </a:lnTo>
                <a:lnTo>
                  <a:pt x="193" y="1076"/>
                </a:lnTo>
                <a:lnTo>
                  <a:pt x="502" y="1114"/>
                </a:lnTo>
                <a:lnTo>
                  <a:pt x="526" y="1081"/>
                </a:lnTo>
                <a:lnTo>
                  <a:pt x="556" y="941"/>
                </a:lnTo>
                <a:lnTo>
                  <a:pt x="594" y="858"/>
                </a:lnTo>
                <a:lnTo>
                  <a:pt x="663" y="780"/>
                </a:lnTo>
                <a:lnTo>
                  <a:pt x="678" y="765"/>
                </a:lnTo>
                <a:lnTo>
                  <a:pt x="695" y="749"/>
                </a:lnTo>
                <a:lnTo>
                  <a:pt x="712" y="731"/>
                </a:lnTo>
                <a:lnTo>
                  <a:pt x="730" y="712"/>
                </a:lnTo>
                <a:lnTo>
                  <a:pt x="747" y="689"/>
                </a:lnTo>
                <a:lnTo>
                  <a:pt x="766" y="666"/>
                </a:lnTo>
                <a:lnTo>
                  <a:pt x="783" y="640"/>
                </a:lnTo>
                <a:lnTo>
                  <a:pt x="799" y="613"/>
                </a:lnTo>
                <a:lnTo>
                  <a:pt x="814" y="583"/>
                </a:lnTo>
                <a:lnTo>
                  <a:pt x="827" y="551"/>
                </a:lnTo>
                <a:lnTo>
                  <a:pt x="839" y="518"/>
                </a:lnTo>
                <a:lnTo>
                  <a:pt x="849" y="483"/>
                </a:lnTo>
                <a:lnTo>
                  <a:pt x="855" y="445"/>
                </a:lnTo>
                <a:lnTo>
                  <a:pt x="860" y="406"/>
                </a:lnTo>
                <a:lnTo>
                  <a:pt x="860" y="364"/>
                </a:lnTo>
                <a:lnTo>
                  <a:pt x="858" y="319"/>
                </a:lnTo>
                <a:lnTo>
                  <a:pt x="845" y="273"/>
                </a:lnTo>
                <a:lnTo>
                  <a:pt x="827" y="229"/>
                </a:lnTo>
                <a:lnTo>
                  <a:pt x="804" y="190"/>
                </a:lnTo>
                <a:lnTo>
                  <a:pt x="777" y="154"/>
                </a:lnTo>
                <a:lnTo>
                  <a:pt x="746" y="124"/>
                </a:lnTo>
                <a:lnTo>
                  <a:pt x="712" y="95"/>
                </a:lnTo>
                <a:lnTo>
                  <a:pt x="675" y="71"/>
                </a:lnTo>
                <a:lnTo>
                  <a:pt x="636" y="51"/>
                </a:lnTo>
                <a:lnTo>
                  <a:pt x="594" y="34"/>
                </a:lnTo>
                <a:lnTo>
                  <a:pt x="552" y="20"/>
                </a:lnTo>
                <a:lnTo>
                  <a:pt x="509" y="10"/>
                </a:lnTo>
                <a:lnTo>
                  <a:pt x="464" y="4"/>
                </a:lnTo>
                <a:lnTo>
                  <a:pt x="421" y="0"/>
                </a:lnTo>
                <a:lnTo>
                  <a:pt x="378" y="0"/>
                </a:lnTo>
                <a:lnTo>
                  <a:pt x="336" y="3"/>
                </a:lnTo>
                <a:lnTo>
                  <a:pt x="296" y="9"/>
                </a:lnTo>
                <a:close/>
              </a:path>
            </a:pathLst>
          </a:custGeom>
          <a:solidFill>
            <a:srgbClr val="FFC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9" name="Freeform 45"/>
          <p:cNvSpPr>
            <a:spLocks/>
          </p:cNvSpPr>
          <p:nvPr/>
        </p:nvSpPr>
        <p:spPr bwMode="auto">
          <a:xfrm>
            <a:off x="496888" y="1073150"/>
            <a:ext cx="412750" cy="555625"/>
          </a:xfrm>
          <a:custGeom>
            <a:avLst/>
            <a:gdLst>
              <a:gd name="T0" fmla="*/ 2147483646 w 780"/>
              <a:gd name="T1" fmla="*/ 2147483646 h 1049"/>
              <a:gd name="T2" fmla="*/ 2147483646 w 780"/>
              <a:gd name="T3" fmla="*/ 2147483646 h 1049"/>
              <a:gd name="T4" fmla="*/ 2147483646 w 780"/>
              <a:gd name="T5" fmla="*/ 2147483646 h 1049"/>
              <a:gd name="T6" fmla="*/ 2147483646 w 780"/>
              <a:gd name="T7" fmla="*/ 2147483646 h 1049"/>
              <a:gd name="T8" fmla="*/ 2147483646 w 780"/>
              <a:gd name="T9" fmla="*/ 2147483646 h 1049"/>
              <a:gd name="T10" fmla="*/ 2147483646 w 780"/>
              <a:gd name="T11" fmla="*/ 2147483646 h 1049"/>
              <a:gd name="T12" fmla="*/ 2147483646 w 780"/>
              <a:gd name="T13" fmla="*/ 2147483646 h 1049"/>
              <a:gd name="T14" fmla="*/ 2147483646 w 780"/>
              <a:gd name="T15" fmla="*/ 2147483646 h 1049"/>
              <a:gd name="T16" fmla="*/ 2147483646 w 780"/>
              <a:gd name="T17" fmla="*/ 2147483646 h 1049"/>
              <a:gd name="T18" fmla="*/ 2147483646 w 780"/>
              <a:gd name="T19" fmla="*/ 2147483646 h 1049"/>
              <a:gd name="T20" fmla="*/ 2147483646 w 780"/>
              <a:gd name="T21" fmla="*/ 2147483646 h 1049"/>
              <a:gd name="T22" fmla="*/ 0 w 780"/>
              <a:gd name="T23" fmla="*/ 2147483646 h 1049"/>
              <a:gd name="T24" fmla="*/ 2147483646 w 780"/>
              <a:gd name="T25" fmla="*/ 2147483646 h 1049"/>
              <a:gd name="T26" fmla="*/ 2147483646 w 780"/>
              <a:gd name="T27" fmla="*/ 2147483646 h 1049"/>
              <a:gd name="T28" fmla="*/ 2147483646 w 780"/>
              <a:gd name="T29" fmla="*/ 2147483646 h 1049"/>
              <a:gd name="T30" fmla="*/ 2147483646 w 780"/>
              <a:gd name="T31" fmla="*/ 2147483646 h 1049"/>
              <a:gd name="T32" fmla="*/ 2147483646 w 780"/>
              <a:gd name="T33" fmla="*/ 2147483646 h 1049"/>
              <a:gd name="T34" fmla="*/ 2147483646 w 780"/>
              <a:gd name="T35" fmla="*/ 2147483646 h 1049"/>
              <a:gd name="T36" fmla="*/ 2147483646 w 780"/>
              <a:gd name="T37" fmla="*/ 2147483646 h 1049"/>
              <a:gd name="T38" fmla="*/ 2147483646 w 780"/>
              <a:gd name="T39" fmla="*/ 2147483646 h 1049"/>
              <a:gd name="T40" fmla="*/ 2147483646 w 780"/>
              <a:gd name="T41" fmla="*/ 2147483646 h 1049"/>
              <a:gd name="T42" fmla="*/ 2147483646 w 780"/>
              <a:gd name="T43" fmla="*/ 2147483646 h 1049"/>
              <a:gd name="T44" fmla="*/ 2147483646 w 780"/>
              <a:gd name="T45" fmla="*/ 2147483646 h 1049"/>
              <a:gd name="T46" fmla="*/ 2147483646 w 780"/>
              <a:gd name="T47" fmla="*/ 2147483646 h 1049"/>
              <a:gd name="T48" fmla="*/ 2147483646 w 780"/>
              <a:gd name="T49" fmla="*/ 2147483646 h 1049"/>
              <a:gd name="T50" fmla="*/ 2147483646 w 780"/>
              <a:gd name="T51" fmla="*/ 2147483646 h 1049"/>
              <a:gd name="T52" fmla="*/ 2147483646 w 780"/>
              <a:gd name="T53" fmla="*/ 2147483646 h 1049"/>
              <a:gd name="T54" fmla="*/ 2147483646 w 780"/>
              <a:gd name="T55" fmla="*/ 2147483646 h 1049"/>
              <a:gd name="T56" fmla="*/ 2147483646 w 780"/>
              <a:gd name="T57" fmla="*/ 2147483646 h 1049"/>
              <a:gd name="T58" fmla="*/ 2147483646 w 780"/>
              <a:gd name="T59" fmla="*/ 2147483646 h 1049"/>
              <a:gd name="T60" fmla="*/ 2147483646 w 780"/>
              <a:gd name="T61" fmla="*/ 2147483646 h 1049"/>
              <a:gd name="T62" fmla="*/ 2147483646 w 780"/>
              <a:gd name="T63" fmla="*/ 2147483646 h 1049"/>
              <a:gd name="T64" fmla="*/ 2147483646 w 780"/>
              <a:gd name="T65" fmla="*/ 2147483646 h 1049"/>
              <a:gd name="T66" fmla="*/ 2147483646 w 780"/>
              <a:gd name="T67" fmla="*/ 2147483646 h 1049"/>
              <a:gd name="T68" fmla="*/ 2147483646 w 780"/>
              <a:gd name="T69" fmla="*/ 2147483646 h 1049"/>
              <a:gd name="T70" fmla="*/ 2147483646 w 780"/>
              <a:gd name="T71" fmla="*/ 2147483646 h 1049"/>
              <a:gd name="T72" fmla="*/ 2147483646 w 780"/>
              <a:gd name="T73" fmla="*/ 2147483646 h 1049"/>
              <a:gd name="T74" fmla="*/ 2147483646 w 780"/>
              <a:gd name="T75" fmla="*/ 2147483646 h 1049"/>
              <a:gd name="T76" fmla="*/ 2147483646 w 780"/>
              <a:gd name="T77" fmla="*/ 2147483646 h 1049"/>
              <a:gd name="T78" fmla="*/ 2147483646 w 780"/>
              <a:gd name="T79" fmla="*/ 2147483646 h 1049"/>
              <a:gd name="T80" fmla="*/ 2147483646 w 780"/>
              <a:gd name="T81" fmla="*/ 2147483646 h 1049"/>
              <a:gd name="T82" fmla="*/ 2147483646 w 780"/>
              <a:gd name="T83" fmla="*/ 2147483646 h 1049"/>
              <a:gd name="T84" fmla="*/ 2147483646 w 780"/>
              <a:gd name="T85" fmla="*/ 2147483646 h 1049"/>
              <a:gd name="T86" fmla="*/ 2147483646 w 780"/>
              <a:gd name="T87" fmla="*/ 2147483646 h 1049"/>
              <a:gd name="T88" fmla="*/ 2147483646 w 780"/>
              <a:gd name="T89" fmla="*/ 2147483646 h 1049"/>
              <a:gd name="T90" fmla="*/ 2147483646 w 780"/>
              <a:gd name="T91" fmla="*/ 2147483646 h 1049"/>
              <a:gd name="T92" fmla="*/ 2147483646 w 780"/>
              <a:gd name="T93" fmla="*/ 2147483646 h 1049"/>
              <a:gd name="T94" fmla="*/ 2147483646 w 780"/>
              <a:gd name="T95" fmla="*/ 2147483646 h 1049"/>
              <a:gd name="T96" fmla="*/ 2147483646 w 780"/>
              <a:gd name="T97" fmla="*/ 2147483646 h 1049"/>
              <a:gd name="T98" fmla="*/ 2147483646 w 780"/>
              <a:gd name="T99" fmla="*/ 2147483646 h 1049"/>
              <a:gd name="T100" fmla="*/ 2147483646 w 780"/>
              <a:gd name="T101" fmla="*/ 2147483646 h 1049"/>
              <a:gd name="T102" fmla="*/ 2147483646 w 780"/>
              <a:gd name="T103" fmla="*/ 2147483646 h 1049"/>
              <a:gd name="T104" fmla="*/ 2147483646 w 780"/>
              <a:gd name="T105" fmla="*/ 2147483646 h 1049"/>
              <a:gd name="T106" fmla="*/ 2147483646 w 780"/>
              <a:gd name="T107" fmla="*/ 2147483646 h 1049"/>
              <a:gd name="T108" fmla="*/ 2147483646 w 780"/>
              <a:gd name="T109" fmla="*/ 2147483646 h 1049"/>
              <a:gd name="T110" fmla="*/ 2147483646 w 780"/>
              <a:gd name="T111" fmla="*/ 0 h 1049"/>
              <a:gd name="T112" fmla="*/ 2147483646 w 780"/>
              <a:gd name="T113" fmla="*/ 2147483646 h 1049"/>
              <a:gd name="T114" fmla="*/ 2147483646 w 780"/>
              <a:gd name="T115" fmla="*/ 2147483646 h 104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780" h="1049">
                <a:moveTo>
                  <a:pt x="276" y="5"/>
                </a:moveTo>
                <a:lnTo>
                  <a:pt x="235" y="18"/>
                </a:lnTo>
                <a:lnTo>
                  <a:pt x="196" y="34"/>
                </a:lnTo>
                <a:lnTo>
                  <a:pt x="160" y="54"/>
                </a:lnTo>
                <a:lnTo>
                  <a:pt x="125" y="76"/>
                </a:lnTo>
                <a:lnTo>
                  <a:pt x="95" y="101"/>
                </a:lnTo>
                <a:lnTo>
                  <a:pt x="69" y="130"/>
                </a:lnTo>
                <a:lnTo>
                  <a:pt x="46" y="161"/>
                </a:lnTo>
                <a:lnTo>
                  <a:pt x="27" y="195"/>
                </a:lnTo>
                <a:lnTo>
                  <a:pt x="13" y="231"/>
                </a:lnTo>
                <a:lnTo>
                  <a:pt x="4" y="271"/>
                </a:lnTo>
                <a:lnTo>
                  <a:pt x="0" y="314"/>
                </a:lnTo>
                <a:lnTo>
                  <a:pt x="2" y="360"/>
                </a:lnTo>
                <a:lnTo>
                  <a:pt x="10" y="409"/>
                </a:lnTo>
                <a:lnTo>
                  <a:pt x="24" y="460"/>
                </a:lnTo>
                <a:lnTo>
                  <a:pt x="45" y="514"/>
                </a:lnTo>
                <a:lnTo>
                  <a:pt x="73" y="572"/>
                </a:lnTo>
                <a:lnTo>
                  <a:pt x="171" y="698"/>
                </a:lnTo>
                <a:lnTo>
                  <a:pt x="186" y="770"/>
                </a:lnTo>
                <a:lnTo>
                  <a:pt x="178" y="967"/>
                </a:lnTo>
                <a:lnTo>
                  <a:pt x="220" y="1021"/>
                </a:lnTo>
                <a:lnTo>
                  <a:pt x="428" y="1049"/>
                </a:lnTo>
                <a:lnTo>
                  <a:pt x="473" y="1013"/>
                </a:lnTo>
                <a:lnTo>
                  <a:pt x="503" y="847"/>
                </a:lnTo>
                <a:lnTo>
                  <a:pt x="537" y="773"/>
                </a:lnTo>
                <a:lnTo>
                  <a:pt x="595" y="702"/>
                </a:lnTo>
                <a:lnTo>
                  <a:pt x="610" y="687"/>
                </a:lnTo>
                <a:lnTo>
                  <a:pt x="626" y="671"/>
                </a:lnTo>
                <a:lnTo>
                  <a:pt x="641" y="654"/>
                </a:lnTo>
                <a:lnTo>
                  <a:pt x="659" y="635"/>
                </a:lnTo>
                <a:lnTo>
                  <a:pt x="674" y="615"/>
                </a:lnTo>
                <a:lnTo>
                  <a:pt x="690" y="593"/>
                </a:lnTo>
                <a:lnTo>
                  <a:pt x="706" y="569"/>
                </a:lnTo>
                <a:lnTo>
                  <a:pt x="721" y="544"/>
                </a:lnTo>
                <a:lnTo>
                  <a:pt x="735" y="517"/>
                </a:lnTo>
                <a:lnTo>
                  <a:pt x="747" y="488"/>
                </a:lnTo>
                <a:lnTo>
                  <a:pt x="757" y="459"/>
                </a:lnTo>
                <a:lnTo>
                  <a:pt x="767" y="427"/>
                </a:lnTo>
                <a:lnTo>
                  <a:pt x="773" y="393"/>
                </a:lnTo>
                <a:lnTo>
                  <a:pt x="778" y="357"/>
                </a:lnTo>
                <a:lnTo>
                  <a:pt x="780" y="320"/>
                </a:lnTo>
                <a:lnTo>
                  <a:pt x="779" y="281"/>
                </a:lnTo>
                <a:lnTo>
                  <a:pt x="768" y="239"/>
                </a:lnTo>
                <a:lnTo>
                  <a:pt x="752" y="202"/>
                </a:lnTo>
                <a:lnTo>
                  <a:pt x="731" y="167"/>
                </a:lnTo>
                <a:lnTo>
                  <a:pt x="707" y="137"/>
                </a:lnTo>
                <a:lnTo>
                  <a:pt x="680" y="109"/>
                </a:lnTo>
                <a:lnTo>
                  <a:pt x="649" y="84"/>
                </a:lnTo>
                <a:lnTo>
                  <a:pt x="616" y="64"/>
                </a:lnTo>
                <a:lnTo>
                  <a:pt x="582" y="47"/>
                </a:lnTo>
                <a:lnTo>
                  <a:pt x="545" y="32"/>
                </a:lnTo>
                <a:lnTo>
                  <a:pt x="507" y="21"/>
                </a:lnTo>
                <a:lnTo>
                  <a:pt x="468" y="12"/>
                </a:lnTo>
                <a:lnTo>
                  <a:pt x="429" y="5"/>
                </a:lnTo>
                <a:lnTo>
                  <a:pt x="389" y="1"/>
                </a:lnTo>
                <a:lnTo>
                  <a:pt x="351" y="0"/>
                </a:lnTo>
                <a:lnTo>
                  <a:pt x="312" y="1"/>
                </a:lnTo>
                <a:lnTo>
                  <a:pt x="276" y="5"/>
                </a:lnTo>
                <a:close/>
              </a:path>
            </a:pathLst>
          </a:custGeom>
          <a:solidFill>
            <a:srgbClr val="FFC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0" name="Freeform 46"/>
          <p:cNvSpPr>
            <a:spLocks/>
          </p:cNvSpPr>
          <p:nvPr/>
        </p:nvSpPr>
        <p:spPr bwMode="auto">
          <a:xfrm>
            <a:off x="508000" y="1081088"/>
            <a:ext cx="388938" cy="547687"/>
          </a:xfrm>
          <a:custGeom>
            <a:avLst/>
            <a:gdLst>
              <a:gd name="T0" fmla="*/ 2147483646 w 733"/>
              <a:gd name="T1" fmla="*/ 2147483646 h 1035"/>
              <a:gd name="T2" fmla="*/ 2147483646 w 733"/>
              <a:gd name="T3" fmla="*/ 2147483646 h 1035"/>
              <a:gd name="T4" fmla="*/ 2147483646 w 733"/>
              <a:gd name="T5" fmla="*/ 2147483646 h 1035"/>
              <a:gd name="T6" fmla="*/ 2147483646 w 733"/>
              <a:gd name="T7" fmla="*/ 2147483646 h 1035"/>
              <a:gd name="T8" fmla="*/ 2147483646 w 733"/>
              <a:gd name="T9" fmla="*/ 2147483646 h 1035"/>
              <a:gd name="T10" fmla="*/ 0 w 733"/>
              <a:gd name="T11" fmla="*/ 2147483646 h 1035"/>
              <a:gd name="T12" fmla="*/ 2147483646 w 733"/>
              <a:gd name="T13" fmla="*/ 2147483646 h 1035"/>
              <a:gd name="T14" fmla="*/ 2147483646 w 733"/>
              <a:gd name="T15" fmla="*/ 2147483646 h 1035"/>
              <a:gd name="T16" fmla="*/ 2147483646 w 733"/>
              <a:gd name="T17" fmla="*/ 2147483646 h 1035"/>
              <a:gd name="T18" fmla="*/ 2147483646 w 733"/>
              <a:gd name="T19" fmla="*/ 2147483646 h 1035"/>
              <a:gd name="T20" fmla="*/ 2147483646 w 733"/>
              <a:gd name="T21" fmla="*/ 2147483646 h 1035"/>
              <a:gd name="T22" fmla="*/ 2147483646 w 733"/>
              <a:gd name="T23" fmla="*/ 2147483646 h 1035"/>
              <a:gd name="T24" fmla="*/ 2147483646 w 733"/>
              <a:gd name="T25" fmla="*/ 2147483646 h 1035"/>
              <a:gd name="T26" fmla="*/ 2147483646 w 733"/>
              <a:gd name="T27" fmla="*/ 2147483646 h 1035"/>
              <a:gd name="T28" fmla="*/ 2147483646 w 733"/>
              <a:gd name="T29" fmla="*/ 2147483646 h 1035"/>
              <a:gd name="T30" fmla="*/ 2147483646 w 733"/>
              <a:gd name="T31" fmla="*/ 2147483646 h 1035"/>
              <a:gd name="T32" fmla="*/ 2147483646 w 733"/>
              <a:gd name="T33" fmla="*/ 2147483646 h 1035"/>
              <a:gd name="T34" fmla="*/ 2147483646 w 733"/>
              <a:gd name="T35" fmla="*/ 2147483646 h 1035"/>
              <a:gd name="T36" fmla="*/ 2147483646 w 733"/>
              <a:gd name="T37" fmla="*/ 2147483646 h 1035"/>
              <a:gd name="T38" fmla="*/ 2147483646 w 733"/>
              <a:gd name="T39" fmla="*/ 2147483646 h 1035"/>
              <a:gd name="T40" fmla="*/ 2147483646 w 733"/>
              <a:gd name="T41" fmla="*/ 2147483646 h 1035"/>
              <a:gd name="T42" fmla="*/ 2147483646 w 733"/>
              <a:gd name="T43" fmla="*/ 2147483646 h 1035"/>
              <a:gd name="T44" fmla="*/ 2147483646 w 733"/>
              <a:gd name="T45" fmla="*/ 2147483646 h 1035"/>
              <a:gd name="T46" fmla="*/ 2147483646 w 733"/>
              <a:gd name="T47" fmla="*/ 2147483646 h 1035"/>
              <a:gd name="T48" fmla="*/ 2147483646 w 733"/>
              <a:gd name="T49" fmla="*/ 2147483646 h 1035"/>
              <a:gd name="T50" fmla="*/ 2147483646 w 733"/>
              <a:gd name="T51" fmla="*/ 2147483646 h 1035"/>
              <a:gd name="T52" fmla="*/ 2147483646 w 733"/>
              <a:gd name="T53" fmla="*/ 2147483646 h 1035"/>
              <a:gd name="T54" fmla="*/ 2147483646 w 733"/>
              <a:gd name="T55" fmla="*/ 2147483646 h 1035"/>
              <a:gd name="T56" fmla="*/ 2147483646 w 733"/>
              <a:gd name="T57" fmla="*/ 2147483646 h 1035"/>
              <a:gd name="T58" fmla="*/ 2147483646 w 733"/>
              <a:gd name="T59" fmla="*/ 2147483646 h 1035"/>
              <a:gd name="T60" fmla="*/ 2147483646 w 733"/>
              <a:gd name="T61" fmla="*/ 2147483646 h 1035"/>
              <a:gd name="T62" fmla="*/ 2147483646 w 733"/>
              <a:gd name="T63" fmla="*/ 2147483646 h 1035"/>
              <a:gd name="T64" fmla="*/ 2147483646 w 733"/>
              <a:gd name="T65" fmla="*/ 2147483646 h 1035"/>
              <a:gd name="T66" fmla="*/ 2147483646 w 733"/>
              <a:gd name="T67" fmla="*/ 2147483646 h 1035"/>
              <a:gd name="T68" fmla="*/ 2147483646 w 733"/>
              <a:gd name="T69" fmla="*/ 2147483646 h 1035"/>
              <a:gd name="T70" fmla="*/ 2147483646 w 733"/>
              <a:gd name="T71" fmla="*/ 2147483646 h 1035"/>
              <a:gd name="T72" fmla="*/ 2147483646 w 733"/>
              <a:gd name="T73" fmla="*/ 2147483646 h 1035"/>
              <a:gd name="T74" fmla="*/ 2147483646 w 733"/>
              <a:gd name="T75" fmla="*/ 2147483646 h 1035"/>
              <a:gd name="T76" fmla="*/ 2147483646 w 733"/>
              <a:gd name="T77" fmla="*/ 2147483646 h 1035"/>
              <a:gd name="T78" fmla="*/ 2147483646 w 733"/>
              <a:gd name="T79" fmla="*/ 2147483646 h 1035"/>
              <a:gd name="T80" fmla="*/ 2147483646 w 733"/>
              <a:gd name="T81" fmla="*/ 2147483646 h 1035"/>
              <a:gd name="T82" fmla="*/ 2147483646 w 733"/>
              <a:gd name="T83" fmla="*/ 2147483646 h 1035"/>
              <a:gd name="T84" fmla="*/ 2147483646 w 733"/>
              <a:gd name="T85" fmla="*/ 2147483646 h 1035"/>
              <a:gd name="T86" fmla="*/ 2147483646 w 733"/>
              <a:gd name="T87" fmla="*/ 2147483646 h 1035"/>
              <a:gd name="T88" fmla="*/ 2147483646 w 733"/>
              <a:gd name="T89" fmla="*/ 2147483646 h 1035"/>
              <a:gd name="T90" fmla="*/ 2147483646 w 733"/>
              <a:gd name="T91" fmla="*/ 2147483646 h 1035"/>
              <a:gd name="T92" fmla="*/ 2147483646 w 733"/>
              <a:gd name="T93" fmla="*/ 2147483646 h 1035"/>
              <a:gd name="T94" fmla="*/ 2147483646 w 733"/>
              <a:gd name="T95" fmla="*/ 2147483646 h 1035"/>
              <a:gd name="T96" fmla="*/ 2147483646 w 733"/>
              <a:gd name="T97" fmla="*/ 2147483646 h 1035"/>
              <a:gd name="T98" fmla="*/ 2147483646 w 733"/>
              <a:gd name="T99" fmla="*/ 2147483646 h 1035"/>
              <a:gd name="T100" fmla="*/ 2147483646 w 733"/>
              <a:gd name="T101" fmla="*/ 2147483646 h 1035"/>
              <a:gd name="T102" fmla="*/ 2147483646 w 733"/>
              <a:gd name="T103" fmla="*/ 2147483646 h 1035"/>
              <a:gd name="T104" fmla="*/ 2147483646 w 733"/>
              <a:gd name="T105" fmla="*/ 2147483646 h 1035"/>
              <a:gd name="T106" fmla="*/ 2147483646 w 733"/>
              <a:gd name="T107" fmla="*/ 2147483646 h 1035"/>
              <a:gd name="T108" fmla="*/ 2147483646 w 733"/>
              <a:gd name="T109" fmla="*/ 2147483646 h 1035"/>
              <a:gd name="T110" fmla="*/ 2147483646 w 733"/>
              <a:gd name="T111" fmla="*/ 2147483646 h 103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33" h="1035">
                <a:moveTo>
                  <a:pt x="266" y="3"/>
                </a:moveTo>
                <a:lnTo>
                  <a:pt x="225" y="16"/>
                </a:lnTo>
                <a:lnTo>
                  <a:pt x="186" y="32"/>
                </a:lnTo>
                <a:lnTo>
                  <a:pt x="151" y="51"/>
                </a:lnTo>
                <a:lnTo>
                  <a:pt x="118" y="73"/>
                </a:lnTo>
                <a:lnTo>
                  <a:pt x="89" y="96"/>
                </a:lnTo>
                <a:lnTo>
                  <a:pt x="63" y="124"/>
                </a:lnTo>
                <a:lnTo>
                  <a:pt x="41" y="153"/>
                </a:lnTo>
                <a:lnTo>
                  <a:pt x="24" y="185"/>
                </a:lnTo>
                <a:lnTo>
                  <a:pt x="10" y="220"/>
                </a:lnTo>
                <a:lnTo>
                  <a:pt x="2" y="259"/>
                </a:lnTo>
                <a:lnTo>
                  <a:pt x="0" y="299"/>
                </a:lnTo>
                <a:lnTo>
                  <a:pt x="2" y="342"/>
                </a:lnTo>
                <a:lnTo>
                  <a:pt x="10" y="388"/>
                </a:lnTo>
                <a:lnTo>
                  <a:pt x="25" y="435"/>
                </a:lnTo>
                <a:lnTo>
                  <a:pt x="47" y="485"/>
                </a:lnTo>
                <a:lnTo>
                  <a:pt x="74" y="539"/>
                </a:lnTo>
                <a:lnTo>
                  <a:pt x="85" y="557"/>
                </a:lnTo>
                <a:lnTo>
                  <a:pt x="96" y="576"/>
                </a:lnTo>
                <a:lnTo>
                  <a:pt x="107" y="595"/>
                </a:lnTo>
                <a:lnTo>
                  <a:pt x="118" y="614"/>
                </a:lnTo>
                <a:lnTo>
                  <a:pt x="128" y="632"/>
                </a:lnTo>
                <a:lnTo>
                  <a:pt x="140" y="652"/>
                </a:lnTo>
                <a:lnTo>
                  <a:pt x="150" y="670"/>
                </a:lnTo>
                <a:lnTo>
                  <a:pt x="161" y="689"/>
                </a:lnTo>
                <a:lnTo>
                  <a:pt x="165" y="707"/>
                </a:lnTo>
                <a:lnTo>
                  <a:pt x="168" y="724"/>
                </a:lnTo>
                <a:lnTo>
                  <a:pt x="172" y="743"/>
                </a:lnTo>
                <a:lnTo>
                  <a:pt x="175" y="761"/>
                </a:lnTo>
                <a:lnTo>
                  <a:pt x="173" y="810"/>
                </a:lnTo>
                <a:lnTo>
                  <a:pt x="171" y="857"/>
                </a:lnTo>
                <a:lnTo>
                  <a:pt x="167" y="906"/>
                </a:lnTo>
                <a:lnTo>
                  <a:pt x="165" y="955"/>
                </a:lnTo>
                <a:lnTo>
                  <a:pt x="169" y="962"/>
                </a:lnTo>
                <a:lnTo>
                  <a:pt x="175" y="969"/>
                </a:lnTo>
                <a:lnTo>
                  <a:pt x="180" y="976"/>
                </a:lnTo>
                <a:lnTo>
                  <a:pt x="184" y="983"/>
                </a:lnTo>
                <a:lnTo>
                  <a:pt x="190" y="989"/>
                </a:lnTo>
                <a:lnTo>
                  <a:pt x="194" y="996"/>
                </a:lnTo>
                <a:lnTo>
                  <a:pt x="199" y="1003"/>
                </a:lnTo>
                <a:lnTo>
                  <a:pt x="203" y="1010"/>
                </a:lnTo>
                <a:lnTo>
                  <a:pt x="216" y="1011"/>
                </a:lnTo>
                <a:lnTo>
                  <a:pt x="229" y="1013"/>
                </a:lnTo>
                <a:lnTo>
                  <a:pt x="241" y="1014"/>
                </a:lnTo>
                <a:lnTo>
                  <a:pt x="252" y="1016"/>
                </a:lnTo>
                <a:lnTo>
                  <a:pt x="265" y="1018"/>
                </a:lnTo>
                <a:lnTo>
                  <a:pt x="277" y="1019"/>
                </a:lnTo>
                <a:lnTo>
                  <a:pt x="290" y="1020"/>
                </a:lnTo>
                <a:lnTo>
                  <a:pt x="301" y="1022"/>
                </a:lnTo>
                <a:lnTo>
                  <a:pt x="314" y="1024"/>
                </a:lnTo>
                <a:lnTo>
                  <a:pt x="326" y="1025"/>
                </a:lnTo>
                <a:lnTo>
                  <a:pt x="339" y="1027"/>
                </a:lnTo>
                <a:lnTo>
                  <a:pt x="350" y="1028"/>
                </a:lnTo>
                <a:lnTo>
                  <a:pt x="363" y="1030"/>
                </a:lnTo>
                <a:lnTo>
                  <a:pt x="375" y="1032"/>
                </a:lnTo>
                <a:lnTo>
                  <a:pt x="386" y="1034"/>
                </a:lnTo>
                <a:lnTo>
                  <a:pt x="399" y="1035"/>
                </a:lnTo>
                <a:lnTo>
                  <a:pt x="405" y="1030"/>
                </a:lnTo>
                <a:lnTo>
                  <a:pt x="410" y="1026"/>
                </a:lnTo>
                <a:lnTo>
                  <a:pt x="415" y="1021"/>
                </a:lnTo>
                <a:lnTo>
                  <a:pt x="421" y="1017"/>
                </a:lnTo>
                <a:lnTo>
                  <a:pt x="426" y="1012"/>
                </a:lnTo>
                <a:lnTo>
                  <a:pt x="431" y="1008"/>
                </a:lnTo>
                <a:lnTo>
                  <a:pt x="436" y="1003"/>
                </a:lnTo>
                <a:lnTo>
                  <a:pt x="442" y="999"/>
                </a:lnTo>
                <a:lnTo>
                  <a:pt x="449" y="956"/>
                </a:lnTo>
                <a:lnTo>
                  <a:pt x="457" y="915"/>
                </a:lnTo>
                <a:lnTo>
                  <a:pt x="464" y="875"/>
                </a:lnTo>
                <a:lnTo>
                  <a:pt x="471" y="834"/>
                </a:lnTo>
                <a:lnTo>
                  <a:pt x="479" y="815"/>
                </a:lnTo>
                <a:lnTo>
                  <a:pt x="488" y="797"/>
                </a:lnTo>
                <a:lnTo>
                  <a:pt x="496" y="779"/>
                </a:lnTo>
                <a:lnTo>
                  <a:pt x="504" y="761"/>
                </a:lnTo>
                <a:lnTo>
                  <a:pt x="510" y="752"/>
                </a:lnTo>
                <a:lnTo>
                  <a:pt x="517" y="743"/>
                </a:lnTo>
                <a:lnTo>
                  <a:pt x="524" y="735"/>
                </a:lnTo>
                <a:lnTo>
                  <a:pt x="531" y="726"/>
                </a:lnTo>
                <a:lnTo>
                  <a:pt x="538" y="716"/>
                </a:lnTo>
                <a:lnTo>
                  <a:pt x="544" y="708"/>
                </a:lnTo>
                <a:lnTo>
                  <a:pt x="551" y="699"/>
                </a:lnTo>
                <a:lnTo>
                  <a:pt x="558" y="690"/>
                </a:lnTo>
                <a:lnTo>
                  <a:pt x="572" y="675"/>
                </a:lnTo>
                <a:lnTo>
                  <a:pt x="587" y="660"/>
                </a:lnTo>
                <a:lnTo>
                  <a:pt x="601" y="642"/>
                </a:lnTo>
                <a:lnTo>
                  <a:pt x="617" y="623"/>
                </a:lnTo>
                <a:lnTo>
                  <a:pt x="632" y="603"/>
                </a:lnTo>
                <a:lnTo>
                  <a:pt x="647" y="581"/>
                </a:lnTo>
                <a:lnTo>
                  <a:pt x="662" y="557"/>
                </a:lnTo>
                <a:lnTo>
                  <a:pt x="675" y="532"/>
                </a:lnTo>
                <a:lnTo>
                  <a:pt x="689" y="506"/>
                </a:lnTo>
                <a:lnTo>
                  <a:pt x="700" y="478"/>
                </a:lnTo>
                <a:lnTo>
                  <a:pt x="710" y="448"/>
                </a:lnTo>
                <a:lnTo>
                  <a:pt x="720" y="416"/>
                </a:lnTo>
                <a:lnTo>
                  <a:pt x="726" y="382"/>
                </a:lnTo>
                <a:lnTo>
                  <a:pt x="731" y="348"/>
                </a:lnTo>
                <a:lnTo>
                  <a:pt x="733" y="310"/>
                </a:lnTo>
                <a:lnTo>
                  <a:pt x="733" y="272"/>
                </a:lnTo>
                <a:lnTo>
                  <a:pt x="724" y="233"/>
                </a:lnTo>
                <a:lnTo>
                  <a:pt x="710" y="197"/>
                </a:lnTo>
                <a:lnTo>
                  <a:pt x="693" y="164"/>
                </a:lnTo>
                <a:lnTo>
                  <a:pt x="672" y="135"/>
                </a:lnTo>
                <a:lnTo>
                  <a:pt x="647" y="109"/>
                </a:lnTo>
                <a:lnTo>
                  <a:pt x="618" y="85"/>
                </a:lnTo>
                <a:lnTo>
                  <a:pt x="588" y="65"/>
                </a:lnTo>
                <a:lnTo>
                  <a:pt x="556" y="47"/>
                </a:lnTo>
                <a:lnTo>
                  <a:pt x="521" y="33"/>
                </a:lnTo>
                <a:lnTo>
                  <a:pt x="485" y="21"/>
                </a:lnTo>
                <a:lnTo>
                  <a:pt x="449" y="12"/>
                </a:lnTo>
                <a:lnTo>
                  <a:pt x="411" y="5"/>
                </a:lnTo>
                <a:lnTo>
                  <a:pt x="374" y="2"/>
                </a:lnTo>
                <a:lnTo>
                  <a:pt x="338" y="0"/>
                </a:lnTo>
                <a:lnTo>
                  <a:pt x="301" y="1"/>
                </a:lnTo>
                <a:lnTo>
                  <a:pt x="266" y="3"/>
                </a:lnTo>
                <a:close/>
              </a:path>
            </a:pathLst>
          </a:custGeom>
          <a:solidFill>
            <a:srgbClr val="FFCE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1" name="Freeform 47"/>
          <p:cNvSpPr>
            <a:spLocks/>
          </p:cNvSpPr>
          <p:nvPr/>
        </p:nvSpPr>
        <p:spPr bwMode="auto">
          <a:xfrm>
            <a:off x="520700" y="1087438"/>
            <a:ext cx="361950" cy="539750"/>
          </a:xfrm>
          <a:custGeom>
            <a:avLst/>
            <a:gdLst>
              <a:gd name="T0" fmla="*/ 2147483646 w 685"/>
              <a:gd name="T1" fmla="*/ 2147483646 h 1021"/>
              <a:gd name="T2" fmla="*/ 2147483646 w 685"/>
              <a:gd name="T3" fmla="*/ 2147483646 h 1021"/>
              <a:gd name="T4" fmla="*/ 2147483646 w 685"/>
              <a:gd name="T5" fmla="*/ 2147483646 h 1021"/>
              <a:gd name="T6" fmla="*/ 2147483646 w 685"/>
              <a:gd name="T7" fmla="*/ 2147483646 h 1021"/>
              <a:gd name="T8" fmla="*/ 2147483646 w 685"/>
              <a:gd name="T9" fmla="*/ 2147483646 h 1021"/>
              <a:gd name="T10" fmla="*/ 0 w 685"/>
              <a:gd name="T11" fmla="*/ 2147483646 h 1021"/>
              <a:gd name="T12" fmla="*/ 2147483646 w 685"/>
              <a:gd name="T13" fmla="*/ 2147483646 h 1021"/>
              <a:gd name="T14" fmla="*/ 2147483646 w 685"/>
              <a:gd name="T15" fmla="*/ 2147483646 h 1021"/>
              <a:gd name="T16" fmla="*/ 2147483646 w 685"/>
              <a:gd name="T17" fmla="*/ 2147483646 h 1021"/>
              <a:gd name="T18" fmla="*/ 2147483646 w 685"/>
              <a:gd name="T19" fmla="*/ 2147483646 h 1021"/>
              <a:gd name="T20" fmla="*/ 2147483646 w 685"/>
              <a:gd name="T21" fmla="*/ 2147483646 h 1021"/>
              <a:gd name="T22" fmla="*/ 2147483646 w 685"/>
              <a:gd name="T23" fmla="*/ 2147483646 h 1021"/>
              <a:gd name="T24" fmla="*/ 2147483646 w 685"/>
              <a:gd name="T25" fmla="*/ 2147483646 h 1021"/>
              <a:gd name="T26" fmla="*/ 2147483646 w 685"/>
              <a:gd name="T27" fmla="*/ 2147483646 h 1021"/>
              <a:gd name="T28" fmla="*/ 2147483646 w 685"/>
              <a:gd name="T29" fmla="*/ 2147483646 h 1021"/>
              <a:gd name="T30" fmla="*/ 2147483646 w 685"/>
              <a:gd name="T31" fmla="*/ 2147483646 h 1021"/>
              <a:gd name="T32" fmla="*/ 2147483646 w 685"/>
              <a:gd name="T33" fmla="*/ 2147483646 h 1021"/>
              <a:gd name="T34" fmla="*/ 2147483646 w 685"/>
              <a:gd name="T35" fmla="*/ 2147483646 h 1021"/>
              <a:gd name="T36" fmla="*/ 2147483646 w 685"/>
              <a:gd name="T37" fmla="*/ 2147483646 h 1021"/>
              <a:gd name="T38" fmla="*/ 2147483646 w 685"/>
              <a:gd name="T39" fmla="*/ 2147483646 h 1021"/>
              <a:gd name="T40" fmla="*/ 2147483646 w 685"/>
              <a:gd name="T41" fmla="*/ 2147483646 h 1021"/>
              <a:gd name="T42" fmla="*/ 2147483646 w 685"/>
              <a:gd name="T43" fmla="*/ 2147483646 h 1021"/>
              <a:gd name="T44" fmla="*/ 2147483646 w 685"/>
              <a:gd name="T45" fmla="*/ 2147483646 h 1021"/>
              <a:gd name="T46" fmla="*/ 2147483646 w 685"/>
              <a:gd name="T47" fmla="*/ 2147483646 h 1021"/>
              <a:gd name="T48" fmla="*/ 2147483646 w 685"/>
              <a:gd name="T49" fmla="*/ 2147483646 h 1021"/>
              <a:gd name="T50" fmla="*/ 2147483646 w 685"/>
              <a:gd name="T51" fmla="*/ 2147483646 h 1021"/>
              <a:gd name="T52" fmla="*/ 2147483646 w 685"/>
              <a:gd name="T53" fmla="*/ 2147483646 h 1021"/>
              <a:gd name="T54" fmla="*/ 2147483646 w 685"/>
              <a:gd name="T55" fmla="*/ 2147483646 h 1021"/>
              <a:gd name="T56" fmla="*/ 2147483646 w 685"/>
              <a:gd name="T57" fmla="*/ 2147483646 h 1021"/>
              <a:gd name="T58" fmla="*/ 2147483646 w 685"/>
              <a:gd name="T59" fmla="*/ 2147483646 h 1021"/>
              <a:gd name="T60" fmla="*/ 2147483646 w 685"/>
              <a:gd name="T61" fmla="*/ 2147483646 h 1021"/>
              <a:gd name="T62" fmla="*/ 2147483646 w 685"/>
              <a:gd name="T63" fmla="*/ 2147483646 h 1021"/>
              <a:gd name="T64" fmla="*/ 2147483646 w 685"/>
              <a:gd name="T65" fmla="*/ 2147483646 h 1021"/>
              <a:gd name="T66" fmla="*/ 2147483646 w 685"/>
              <a:gd name="T67" fmla="*/ 2147483646 h 1021"/>
              <a:gd name="T68" fmla="*/ 2147483646 w 685"/>
              <a:gd name="T69" fmla="*/ 2147483646 h 1021"/>
              <a:gd name="T70" fmla="*/ 2147483646 w 685"/>
              <a:gd name="T71" fmla="*/ 2147483646 h 1021"/>
              <a:gd name="T72" fmla="*/ 2147483646 w 685"/>
              <a:gd name="T73" fmla="*/ 2147483646 h 1021"/>
              <a:gd name="T74" fmla="*/ 2147483646 w 685"/>
              <a:gd name="T75" fmla="*/ 2147483646 h 1021"/>
              <a:gd name="T76" fmla="*/ 2147483646 w 685"/>
              <a:gd name="T77" fmla="*/ 2147483646 h 1021"/>
              <a:gd name="T78" fmla="*/ 2147483646 w 685"/>
              <a:gd name="T79" fmla="*/ 2147483646 h 1021"/>
              <a:gd name="T80" fmla="*/ 2147483646 w 685"/>
              <a:gd name="T81" fmla="*/ 2147483646 h 1021"/>
              <a:gd name="T82" fmla="*/ 2147483646 w 685"/>
              <a:gd name="T83" fmla="*/ 2147483646 h 1021"/>
              <a:gd name="T84" fmla="*/ 2147483646 w 685"/>
              <a:gd name="T85" fmla="*/ 2147483646 h 1021"/>
              <a:gd name="T86" fmla="*/ 2147483646 w 685"/>
              <a:gd name="T87" fmla="*/ 2147483646 h 1021"/>
              <a:gd name="T88" fmla="*/ 2147483646 w 685"/>
              <a:gd name="T89" fmla="*/ 2147483646 h 1021"/>
              <a:gd name="T90" fmla="*/ 2147483646 w 685"/>
              <a:gd name="T91" fmla="*/ 2147483646 h 1021"/>
              <a:gd name="T92" fmla="*/ 2147483646 w 685"/>
              <a:gd name="T93" fmla="*/ 2147483646 h 1021"/>
              <a:gd name="T94" fmla="*/ 2147483646 w 685"/>
              <a:gd name="T95" fmla="*/ 2147483646 h 1021"/>
              <a:gd name="T96" fmla="*/ 2147483646 w 685"/>
              <a:gd name="T97" fmla="*/ 2147483646 h 1021"/>
              <a:gd name="T98" fmla="*/ 2147483646 w 685"/>
              <a:gd name="T99" fmla="*/ 2147483646 h 1021"/>
              <a:gd name="T100" fmla="*/ 2147483646 w 685"/>
              <a:gd name="T101" fmla="*/ 2147483646 h 1021"/>
              <a:gd name="T102" fmla="*/ 2147483646 w 685"/>
              <a:gd name="T103" fmla="*/ 0 h 10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" h="1021">
                <a:moveTo>
                  <a:pt x="256" y="3"/>
                </a:moveTo>
                <a:lnTo>
                  <a:pt x="215" y="15"/>
                </a:lnTo>
                <a:lnTo>
                  <a:pt x="177" y="30"/>
                </a:lnTo>
                <a:lnTo>
                  <a:pt x="142" y="48"/>
                </a:lnTo>
                <a:lnTo>
                  <a:pt x="110" y="69"/>
                </a:lnTo>
                <a:lnTo>
                  <a:pt x="82" y="91"/>
                </a:lnTo>
                <a:lnTo>
                  <a:pt x="57" y="118"/>
                </a:lnTo>
                <a:lnTo>
                  <a:pt x="36" y="146"/>
                </a:lnTo>
                <a:lnTo>
                  <a:pt x="20" y="177"/>
                </a:lnTo>
                <a:lnTo>
                  <a:pt x="9" y="210"/>
                </a:lnTo>
                <a:lnTo>
                  <a:pt x="2" y="246"/>
                </a:lnTo>
                <a:lnTo>
                  <a:pt x="0" y="284"/>
                </a:lnTo>
                <a:lnTo>
                  <a:pt x="3" y="323"/>
                </a:lnTo>
                <a:lnTo>
                  <a:pt x="12" y="366"/>
                </a:lnTo>
                <a:lnTo>
                  <a:pt x="27" y="410"/>
                </a:lnTo>
                <a:lnTo>
                  <a:pt x="48" y="457"/>
                </a:lnTo>
                <a:lnTo>
                  <a:pt x="75" y="505"/>
                </a:lnTo>
                <a:lnTo>
                  <a:pt x="84" y="527"/>
                </a:lnTo>
                <a:lnTo>
                  <a:pt x="94" y="549"/>
                </a:lnTo>
                <a:lnTo>
                  <a:pt x="103" y="570"/>
                </a:lnTo>
                <a:lnTo>
                  <a:pt x="112" y="592"/>
                </a:lnTo>
                <a:lnTo>
                  <a:pt x="121" y="615"/>
                </a:lnTo>
                <a:lnTo>
                  <a:pt x="132" y="636"/>
                </a:lnTo>
                <a:lnTo>
                  <a:pt x="141" y="658"/>
                </a:lnTo>
                <a:lnTo>
                  <a:pt x="150" y="680"/>
                </a:lnTo>
                <a:lnTo>
                  <a:pt x="153" y="698"/>
                </a:lnTo>
                <a:lnTo>
                  <a:pt x="157" y="715"/>
                </a:lnTo>
                <a:lnTo>
                  <a:pt x="160" y="733"/>
                </a:lnTo>
                <a:lnTo>
                  <a:pt x="162" y="750"/>
                </a:lnTo>
                <a:lnTo>
                  <a:pt x="160" y="799"/>
                </a:lnTo>
                <a:lnTo>
                  <a:pt x="158" y="847"/>
                </a:lnTo>
                <a:lnTo>
                  <a:pt x="154" y="896"/>
                </a:lnTo>
                <a:lnTo>
                  <a:pt x="152" y="945"/>
                </a:lnTo>
                <a:lnTo>
                  <a:pt x="157" y="951"/>
                </a:lnTo>
                <a:lnTo>
                  <a:pt x="161" y="957"/>
                </a:lnTo>
                <a:lnTo>
                  <a:pt x="166" y="964"/>
                </a:lnTo>
                <a:lnTo>
                  <a:pt x="170" y="971"/>
                </a:lnTo>
                <a:lnTo>
                  <a:pt x="174" y="978"/>
                </a:lnTo>
                <a:lnTo>
                  <a:pt x="178" y="984"/>
                </a:lnTo>
                <a:lnTo>
                  <a:pt x="183" y="990"/>
                </a:lnTo>
                <a:lnTo>
                  <a:pt x="187" y="997"/>
                </a:lnTo>
                <a:lnTo>
                  <a:pt x="199" y="998"/>
                </a:lnTo>
                <a:lnTo>
                  <a:pt x="210" y="1000"/>
                </a:lnTo>
                <a:lnTo>
                  <a:pt x="221" y="1001"/>
                </a:lnTo>
                <a:lnTo>
                  <a:pt x="233" y="1003"/>
                </a:lnTo>
                <a:lnTo>
                  <a:pt x="244" y="1005"/>
                </a:lnTo>
                <a:lnTo>
                  <a:pt x="256" y="1006"/>
                </a:lnTo>
                <a:lnTo>
                  <a:pt x="267" y="1007"/>
                </a:lnTo>
                <a:lnTo>
                  <a:pt x="278" y="1008"/>
                </a:lnTo>
                <a:lnTo>
                  <a:pt x="290" y="1011"/>
                </a:lnTo>
                <a:lnTo>
                  <a:pt x="301" y="1012"/>
                </a:lnTo>
                <a:lnTo>
                  <a:pt x="312" y="1013"/>
                </a:lnTo>
                <a:lnTo>
                  <a:pt x="324" y="1015"/>
                </a:lnTo>
                <a:lnTo>
                  <a:pt x="335" y="1016"/>
                </a:lnTo>
                <a:lnTo>
                  <a:pt x="346" y="1017"/>
                </a:lnTo>
                <a:lnTo>
                  <a:pt x="358" y="1020"/>
                </a:lnTo>
                <a:lnTo>
                  <a:pt x="369" y="1021"/>
                </a:lnTo>
                <a:lnTo>
                  <a:pt x="374" y="1016"/>
                </a:lnTo>
                <a:lnTo>
                  <a:pt x="379" y="1012"/>
                </a:lnTo>
                <a:lnTo>
                  <a:pt x="384" y="1006"/>
                </a:lnTo>
                <a:lnTo>
                  <a:pt x="390" y="1001"/>
                </a:lnTo>
                <a:lnTo>
                  <a:pt x="394" y="997"/>
                </a:lnTo>
                <a:lnTo>
                  <a:pt x="400" y="992"/>
                </a:lnTo>
                <a:lnTo>
                  <a:pt x="404" y="989"/>
                </a:lnTo>
                <a:lnTo>
                  <a:pt x="409" y="984"/>
                </a:lnTo>
                <a:lnTo>
                  <a:pt x="417" y="943"/>
                </a:lnTo>
                <a:lnTo>
                  <a:pt x="424" y="902"/>
                </a:lnTo>
                <a:lnTo>
                  <a:pt x="431" y="862"/>
                </a:lnTo>
                <a:lnTo>
                  <a:pt x="437" y="821"/>
                </a:lnTo>
                <a:lnTo>
                  <a:pt x="445" y="802"/>
                </a:lnTo>
                <a:lnTo>
                  <a:pt x="453" y="784"/>
                </a:lnTo>
                <a:lnTo>
                  <a:pt x="460" y="766"/>
                </a:lnTo>
                <a:lnTo>
                  <a:pt x="468" y="748"/>
                </a:lnTo>
                <a:lnTo>
                  <a:pt x="475" y="739"/>
                </a:lnTo>
                <a:lnTo>
                  <a:pt x="481" y="731"/>
                </a:lnTo>
                <a:lnTo>
                  <a:pt x="487" y="722"/>
                </a:lnTo>
                <a:lnTo>
                  <a:pt x="494" y="713"/>
                </a:lnTo>
                <a:lnTo>
                  <a:pt x="500" y="705"/>
                </a:lnTo>
                <a:lnTo>
                  <a:pt x="507" y="695"/>
                </a:lnTo>
                <a:lnTo>
                  <a:pt x="512" y="687"/>
                </a:lnTo>
                <a:lnTo>
                  <a:pt x="519" y="678"/>
                </a:lnTo>
                <a:lnTo>
                  <a:pt x="545" y="648"/>
                </a:lnTo>
                <a:lnTo>
                  <a:pt x="574" y="611"/>
                </a:lnTo>
                <a:lnTo>
                  <a:pt x="602" y="569"/>
                </a:lnTo>
                <a:lnTo>
                  <a:pt x="628" y="521"/>
                </a:lnTo>
                <a:lnTo>
                  <a:pt x="652" y="467"/>
                </a:lnTo>
                <a:lnTo>
                  <a:pt x="670" y="406"/>
                </a:lnTo>
                <a:lnTo>
                  <a:pt x="682" y="338"/>
                </a:lnTo>
                <a:lnTo>
                  <a:pt x="685" y="263"/>
                </a:lnTo>
                <a:lnTo>
                  <a:pt x="679" y="227"/>
                </a:lnTo>
                <a:lnTo>
                  <a:pt x="668" y="193"/>
                </a:lnTo>
                <a:lnTo>
                  <a:pt x="653" y="162"/>
                </a:lnTo>
                <a:lnTo>
                  <a:pt x="634" y="133"/>
                </a:lnTo>
                <a:lnTo>
                  <a:pt x="612" y="108"/>
                </a:lnTo>
                <a:lnTo>
                  <a:pt x="586" y="86"/>
                </a:lnTo>
                <a:lnTo>
                  <a:pt x="559" y="66"/>
                </a:lnTo>
                <a:lnTo>
                  <a:pt x="528" y="49"/>
                </a:lnTo>
                <a:lnTo>
                  <a:pt x="496" y="34"/>
                </a:lnTo>
                <a:lnTo>
                  <a:pt x="462" y="23"/>
                </a:lnTo>
                <a:lnTo>
                  <a:pt x="428" y="14"/>
                </a:lnTo>
                <a:lnTo>
                  <a:pt x="393" y="7"/>
                </a:lnTo>
                <a:lnTo>
                  <a:pt x="358" y="3"/>
                </a:lnTo>
                <a:lnTo>
                  <a:pt x="323" y="0"/>
                </a:lnTo>
                <a:lnTo>
                  <a:pt x="288" y="0"/>
                </a:lnTo>
                <a:lnTo>
                  <a:pt x="256" y="3"/>
                </a:lnTo>
                <a:close/>
              </a:path>
            </a:pathLst>
          </a:custGeom>
          <a:solidFill>
            <a:srgbClr val="FFD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2" name="Freeform 48"/>
          <p:cNvSpPr>
            <a:spLocks/>
          </p:cNvSpPr>
          <p:nvPr/>
        </p:nvSpPr>
        <p:spPr bwMode="auto">
          <a:xfrm>
            <a:off x="533400" y="1093788"/>
            <a:ext cx="336550" cy="533400"/>
          </a:xfrm>
          <a:custGeom>
            <a:avLst/>
            <a:gdLst>
              <a:gd name="T0" fmla="*/ 2147483646 w 638"/>
              <a:gd name="T1" fmla="*/ 2147483646 h 1007"/>
              <a:gd name="T2" fmla="*/ 2147483646 w 638"/>
              <a:gd name="T3" fmla="*/ 2147483646 h 1007"/>
              <a:gd name="T4" fmla="*/ 2147483646 w 638"/>
              <a:gd name="T5" fmla="*/ 2147483646 h 1007"/>
              <a:gd name="T6" fmla="*/ 2147483646 w 638"/>
              <a:gd name="T7" fmla="*/ 2147483646 h 1007"/>
              <a:gd name="T8" fmla="*/ 2147483646 w 638"/>
              <a:gd name="T9" fmla="*/ 2147483646 h 1007"/>
              <a:gd name="T10" fmla="*/ 0 w 638"/>
              <a:gd name="T11" fmla="*/ 2147483646 h 1007"/>
              <a:gd name="T12" fmla="*/ 2147483646 w 638"/>
              <a:gd name="T13" fmla="*/ 2147483646 h 1007"/>
              <a:gd name="T14" fmla="*/ 2147483646 w 638"/>
              <a:gd name="T15" fmla="*/ 2147483646 h 1007"/>
              <a:gd name="T16" fmla="*/ 2147483646 w 638"/>
              <a:gd name="T17" fmla="*/ 2147483646 h 1007"/>
              <a:gd name="T18" fmla="*/ 2147483646 w 638"/>
              <a:gd name="T19" fmla="*/ 2147483646 h 1007"/>
              <a:gd name="T20" fmla="*/ 2147483646 w 638"/>
              <a:gd name="T21" fmla="*/ 2147483646 h 1007"/>
              <a:gd name="T22" fmla="*/ 2147483646 w 638"/>
              <a:gd name="T23" fmla="*/ 2147483646 h 1007"/>
              <a:gd name="T24" fmla="*/ 2147483646 w 638"/>
              <a:gd name="T25" fmla="*/ 2147483646 h 1007"/>
              <a:gd name="T26" fmla="*/ 2147483646 w 638"/>
              <a:gd name="T27" fmla="*/ 2147483646 h 1007"/>
              <a:gd name="T28" fmla="*/ 2147483646 w 638"/>
              <a:gd name="T29" fmla="*/ 2147483646 h 1007"/>
              <a:gd name="T30" fmla="*/ 2147483646 w 638"/>
              <a:gd name="T31" fmla="*/ 2147483646 h 1007"/>
              <a:gd name="T32" fmla="*/ 2147483646 w 638"/>
              <a:gd name="T33" fmla="*/ 2147483646 h 1007"/>
              <a:gd name="T34" fmla="*/ 2147483646 w 638"/>
              <a:gd name="T35" fmla="*/ 2147483646 h 1007"/>
              <a:gd name="T36" fmla="*/ 2147483646 w 638"/>
              <a:gd name="T37" fmla="*/ 2147483646 h 1007"/>
              <a:gd name="T38" fmla="*/ 2147483646 w 638"/>
              <a:gd name="T39" fmla="*/ 2147483646 h 1007"/>
              <a:gd name="T40" fmla="*/ 2147483646 w 638"/>
              <a:gd name="T41" fmla="*/ 2147483646 h 1007"/>
              <a:gd name="T42" fmla="*/ 2147483646 w 638"/>
              <a:gd name="T43" fmla="*/ 2147483646 h 1007"/>
              <a:gd name="T44" fmla="*/ 2147483646 w 638"/>
              <a:gd name="T45" fmla="*/ 2147483646 h 1007"/>
              <a:gd name="T46" fmla="*/ 2147483646 w 638"/>
              <a:gd name="T47" fmla="*/ 2147483646 h 1007"/>
              <a:gd name="T48" fmla="*/ 2147483646 w 638"/>
              <a:gd name="T49" fmla="*/ 2147483646 h 1007"/>
              <a:gd name="T50" fmla="*/ 2147483646 w 638"/>
              <a:gd name="T51" fmla="*/ 2147483646 h 1007"/>
              <a:gd name="T52" fmla="*/ 2147483646 w 638"/>
              <a:gd name="T53" fmla="*/ 2147483646 h 1007"/>
              <a:gd name="T54" fmla="*/ 2147483646 w 638"/>
              <a:gd name="T55" fmla="*/ 2147483646 h 1007"/>
              <a:gd name="T56" fmla="*/ 2147483646 w 638"/>
              <a:gd name="T57" fmla="*/ 2147483646 h 1007"/>
              <a:gd name="T58" fmla="*/ 2147483646 w 638"/>
              <a:gd name="T59" fmla="*/ 2147483646 h 1007"/>
              <a:gd name="T60" fmla="*/ 2147483646 w 638"/>
              <a:gd name="T61" fmla="*/ 2147483646 h 1007"/>
              <a:gd name="T62" fmla="*/ 2147483646 w 638"/>
              <a:gd name="T63" fmla="*/ 2147483646 h 1007"/>
              <a:gd name="T64" fmla="*/ 2147483646 w 638"/>
              <a:gd name="T65" fmla="*/ 2147483646 h 1007"/>
              <a:gd name="T66" fmla="*/ 2147483646 w 638"/>
              <a:gd name="T67" fmla="*/ 2147483646 h 1007"/>
              <a:gd name="T68" fmla="*/ 2147483646 w 638"/>
              <a:gd name="T69" fmla="*/ 2147483646 h 1007"/>
              <a:gd name="T70" fmla="*/ 2147483646 w 638"/>
              <a:gd name="T71" fmla="*/ 2147483646 h 1007"/>
              <a:gd name="T72" fmla="*/ 2147483646 w 638"/>
              <a:gd name="T73" fmla="*/ 2147483646 h 1007"/>
              <a:gd name="T74" fmla="*/ 2147483646 w 638"/>
              <a:gd name="T75" fmla="*/ 2147483646 h 1007"/>
              <a:gd name="T76" fmla="*/ 2147483646 w 638"/>
              <a:gd name="T77" fmla="*/ 2147483646 h 1007"/>
              <a:gd name="T78" fmla="*/ 2147483646 w 638"/>
              <a:gd name="T79" fmla="*/ 2147483646 h 1007"/>
              <a:gd name="T80" fmla="*/ 2147483646 w 638"/>
              <a:gd name="T81" fmla="*/ 2147483646 h 1007"/>
              <a:gd name="T82" fmla="*/ 2147483646 w 638"/>
              <a:gd name="T83" fmla="*/ 2147483646 h 1007"/>
              <a:gd name="T84" fmla="*/ 2147483646 w 638"/>
              <a:gd name="T85" fmla="*/ 2147483646 h 1007"/>
              <a:gd name="T86" fmla="*/ 2147483646 w 638"/>
              <a:gd name="T87" fmla="*/ 2147483646 h 1007"/>
              <a:gd name="T88" fmla="*/ 2147483646 w 638"/>
              <a:gd name="T89" fmla="*/ 2147483646 h 1007"/>
              <a:gd name="T90" fmla="*/ 2147483646 w 638"/>
              <a:gd name="T91" fmla="*/ 0 h 100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38" h="1007">
                <a:moveTo>
                  <a:pt x="245" y="2"/>
                </a:moveTo>
                <a:lnTo>
                  <a:pt x="204" y="14"/>
                </a:lnTo>
                <a:lnTo>
                  <a:pt x="168" y="28"/>
                </a:lnTo>
                <a:lnTo>
                  <a:pt x="132" y="45"/>
                </a:lnTo>
                <a:lnTo>
                  <a:pt x="102" y="65"/>
                </a:lnTo>
                <a:lnTo>
                  <a:pt x="75" y="87"/>
                </a:lnTo>
                <a:lnTo>
                  <a:pt x="52" y="111"/>
                </a:lnTo>
                <a:lnTo>
                  <a:pt x="32" y="139"/>
                </a:lnTo>
                <a:lnTo>
                  <a:pt x="17" y="168"/>
                </a:lnTo>
                <a:lnTo>
                  <a:pt x="6" y="199"/>
                </a:lnTo>
                <a:lnTo>
                  <a:pt x="1" y="233"/>
                </a:lnTo>
                <a:lnTo>
                  <a:pt x="0" y="268"/>
                </a:lnTo>
                <a:lnTo>
                  <a:pt x="3" y="306"/>
                </a:lnTo>
                <a:lnTo>
                  <a:pt x="12" y="345"/>
                </a:lnTo>
                <a:lnTo>
                  <a:pt x="27" y="386"/>
                </a:lnTo>
                <a:lnTo>
                  <a:pt x="48" y="428"/>
                </a:lnTo>
                <a:lnTo>
                  <a:pt x="75" y="472"/>
                </a:lnTo>
                <a:lnTo>
                  <a:pt x="82" y="497"/>
                </a:lnTo>
                <a:lnTo>
                  <a:pt x="90" y="521"/>
                </a:lnTo>
                <a:lnTo>
                  <a:pt x="98" y="546"/>
                </a:lnTo>
                <a:lnTo>
                  <a:pt x="107" y="571"/>
                </a:lnTo>
                <a:lnTo>
                  <a:pt x="115" y="595"/>
                </a:lnTo>
                <a:lnTo>
                  <a:pt x="123" y="620"/>
                </a:lnTo>
                <a:lnTo>
                  <a:pt x="131" y="645"/>
                </a:lnTo>
                <a:lnTo>
                  <a:pt x="139" y="670"/>
                </a:lnTo>
                <a:lnTo>
                  <a:pt x="142" y="688"/>
                </a:lnTo>
                <a:lnTo>
                  <a:pt x="145" y="705"/>
                </a:lnTo>
                <a:lnTo>
                  <a:pt x="147" y="723"/>
                </a:lnTo>
                <a:lnTo>
                  <a:pt x="150" y="740"/>
                </a:lnTo>
                <a:lnTo>
                  <a:pt x="147" y="788"/>
                </a:lnTo>
                <a:lnTo>
                  <a:pt x="144" y="836"/>
                </a:lnTo>
                <a:lnTo>
                  <a:pt x="142" y="885"/>
                </a:lnTo>
                <a:lnTo>
                  <a:pt x="138" y="933"/>
                </a:lnTo>
                <a:lnTo>
                  <a:pt x="146" y="945"/>
                </a:lnTo>
                <a:lnTo>
                  <a:pt x="155" y="959"/>
                </a:lnTo>
                <a:lnTo>
                  <a:pt x="163" y="973"/>
                </a:lnTo>
                <a:lnTo>
                  <a:pt x="171" y="985"/>
                </a:lnTo>
                <a:lnTo>
                  <a:pt x="192" y="987"/>
                </a:lnTo>
                <a:lnTo>
                  <a:pt x="213" y="991"/>
                </a:lnTo>
                <a:lnTo>
                  <a:pt x="234" y="993"/>
                </a:lnTo>
                <a:lnTo>
                  <a:pt x="255" y="995"/>
                </a:lnTo>
                <a:lnTo>
                  <a:pt x="277" y="999"/>
                </a:lnTo>
                <a:lnTo>
                  <a:pt x="297" y="1001"/>
                </a:lnTo>
                <a:lnTo>
                  <a:pt x="319" y="1004"/>
                </a:lnTo>
                <a:lnTo>
                  <a:pt x="339" y="1007"/>
                </a:lnTo>
                <a:lnTo>
                  <a:pt x="344" y="1002"/>
                </a:lnTo>
                <a:lnTo>
                  <a:pt x="348" y="998"/>
                </a:lnTo>
                <a:lnTo>
                  <a:pt x="353" y="993"/>
                </a:lnTo>
                <a:lnTo>
                  <a:pt x="359" y="988"/>
                </a:lnTo>
                <a:lnTo>
                  <a:pt x="363" y="984"/>
                </a:lnTo>
                <a:lnTo>
                  <a:pt x="368" y="979"/>
                </a:lnTo>
                <a:lnTo>
                  <a:pt x="372" y="975"/>
                </a:lnTo>
                <a:lnTo>
                  <a:pt x="377" y="970"/>
                </a:lnTo>
                <a:lnTo>
                  <a:pt x="384" y="929"/>
                </a:lnTo>
                <a:lnTo>
                  <a:pt x="390" y="888"/>
                </a:lnTo>
                <a:lnTo>
                  <a:pt x="397" y="849"/>
                </a:lnTo>
                <a:lnTo>
                  <a:pt x="404" y="808"/>
                </a:lnTo>
                <a:lnTo>
                  <a:pt x="411" y="789"/>
                </a:lnTo>
                <a:lnTo>
                  <a:pt x="419" y="771"/>
                </a:lnTo>
                <a:lnTo>
                  <a:pt x="426" y="754"/>
                </a:lnTo>
                <a:lnTo>
                  <a:pt x="433" y="736"/>
                </a:lnTo>
                <a:lnTo>
                  <a:pt x="439" y="727"/>
                </a:lnTo>
                <a:lnTo>
                  <a:pt x="445" y="718"/>
                </a:lnTo>
                <a:lnTo>
                  <a:pt x="452" y="710"/>
                </a:lnTo>
                <a:lnTo>
                  <a:pt x="458" y="701"/>
                </a:lnTo>
                <a:lnTo>
                  <a:pt x="463" y="692"/>
                </a:lnTo>
                <a:lnTo>
                  <a:pt x="469" y="684"/>
                </a:lnTo>
                <a:lnTo>
                  <a:pt x="476" y="674"/>
                </a:lnTo>
                <a:lnTo>
                  <a:pt x="481" y="665"/>
                </a:lnTo>
                <a:lnTo>
                  <a:pt x="505" y="635"/>
                </a:lnTo>
                <a:lnTo>
                  <a:pt x="531" y="599"/>
                </a:lnTo>
                <a:lnTo>
                  <a:pt x="558" y="557"/>
                </a:lnTo>
                <a:lnTo>
                  <a:pt x="583" y="510"/>
                </a:lnTo>
                <a:lnTo>
                  <a:pt x="604" y="455"/>
                </a:lnTo>
                <a:lnTo>
                  <a:pt x="621" y="395"/>
                </a:lnTo>
                <a:lnTo>
                  <a:pt x="634" y="328"/>
                </a:lnTo>
                <a:lnTo>
                  <a:pt x="638" y="254"/>
                </a:lnTo>
                <a:lnTo>
                  <a:pt x="635" y="219"/>
                </a:lnTo>
                <a:lnTo>
                  <a:pt x="626" y="188"/>
                </a:lnTo>
                <a:lnTo>
                  <a:pt x="613" y="159"/>
                </a:lnTo>
                <a:lnTo>
                  <a:pt x="597" y="132"/>
                </a:lnTo>
                <a:lnTo>
                  <a:pt x="577" y="108"/>
                </a:lnTo>
                <a:lnTo>
                  <a:pt x="554" y="86"/>
                </a:lnTo>
                <a:lnTo>
                  <a:pt x="529" y="68"/>
                </a:lnTo>
                <a:lnTo>
                  <a:pt x="502" y="51"/>
                </a:lnTo>
                <a:lnTo>
                  <a:pt x="471" y="36"/>
                </a:lnTo>
                <a:lnTo>
                  <a:pt x="441" y="25"/>
                </a:lnTo>
                <a:lnTo>
                  <a:pt x="409" y="16"/>
                </a:lnTo>
                <a:lnTo>
                  <a:pt x="376" y="8"/>
                </a:lnTo>
                <a:lnTo>
                  <a:pt x="343" y="3"/>
                </a:lnTo>
                <a:lnTo>
                  <a:pt x="310" y="1"/>
                </a:lnTo>
                <a:lnTo>
                  <a:pt x="277" y="0"/>
                </a:lnTo>
                <a:lnTo>
                  <a:pt x="245" y="2"/>
                </a:lnTo>
                <a:close/>
              </a:path>
            </a:pathLst>
          </a:custGeom>
          <a:solidFill>
            <a:srgbClr val="FFD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3" name="Freeform 49"/>
          <p:cNvSpPr>
            <a:spLocks/>
          </p:cNvSpPr>
          <p:nvPr/>
        </p:nvSpPr>
        <p:spPr bwMode="auto">
          <a:xfrm>
            <a:off x="544513" y="1100138"/>
            <a:ext cx="312737" cy="527050"/>
          </a:xfrm>
          <a:custGeom>
            <a:avLst/>
            <a:gdLst>
              <a:gd name="T0" fmla="*/ 2147483646 w 592"/>
              <a:gd name="T1" fmla="*/ 2147483646 h 994"/>
              <a:gd name="T2" fmla="*/ 2147483646 w 592"/>
              <a:gd name="T3" fmla="*/ 2147483646 h 994"/>
              <a:gd name="T4" fmla="*/ 2147483646 w 592"/>
              <a:gd name="T5" fmla="*/ 2147483646 h 994"/>
              <a:gd name="T6" fmla="*/ 2147483646 w 592"/>
              <a:gd name="T7" fmla="*/ 2147483646 h 994"/>
              <a:gd name="T8" fmla="*/ 2147483646 w 592"/>
              <a:gd name="T9" fmla="*/ 2147483646 h 994"/>
              <a:gd name="T10" fmla="*/ 0 w 592"/>
              <a:gd name="T11" fmla="*/ 2147483646 h 994"/>
              <a:gd name="T12" fmla="*/ 2147483646 w 592"/>
              <a:gd name="T13" fmla="*/ 2147483646 h 994"/>
              <a:gd name="T14" fmla="*/ 2147483646 w 592"/>
              <a:gd name="T15" fmla="*/ 2147483646 h 994"/>
              <a:gd name="T16" fmla="*/ 2147483646 w 592"/>
              <a:gd name="T17" fmla="*/ 2147483646 h 994"/>
              <a:gd name="T18" fmla="*/ 2147483646 w 592"/>
              <a:gd name="T19" fmla="*/ 2147483646 h 994"/>
              <a:gd name="T20" fmla="*/ 2147483646 w 592"/>
              <a:gd name="T21" fmla="*/ 2147483646 h 994"/>
              <a:gd name="T22" fmla="*/ 2147483646 w 592"/>
              <a:gd name="T23" fmla="*/ 2147483646 h 994"/>
              <a:gd name="T24" fmla="*/ 2147483646 w 592"/>
              <a:gd name="T25" fmla="*/ 2147483646 h 994"/>
              <a:gd name="T26" fmla="*/ 2147483646 w 592"/>
              <a:gd name="T27" fmla="*/ 2147483646 h 994"/>
              <a:gd name="T28" fmla="*/ 2147483646 w 592"/>
              <a:gd name="T29" fmla="*/ 2147483646 h 994"/>
              <a:gd name="T30" fmla="*/ 2147483646 w 592"/>
              <a:gd name="T31" fmla="*/ 2147483646 h 994"/>
              <a:gd name="T32" fmla="*/ 2147483646 w 592"/>
              <a:gd name="T33" fmla="*/ 2147483646 h 994"/>
              <a:gd name="T34" fmla="*/ 2147483646 w 592"/>
              <a:gd name="T35" fmla="*/ 2147483646 h 994"/>
              <a:gd name="T36" fmla="*/ 2147483646 w 592"/>
              <a:gd name="T37" fmla="*/ 2147483646 h 994"/>
              <a:gd name="T38" fmla="*/ 2147483646 w 592"/>
              <a:gd name="T39" fmla="*/ 2147483646 h 994"/>
              <a:gd name="T40" fmla="*/ 2147483646 w 592"/>
              <a:gd name="T41" fmla="*/ 2147483646 h 994"/>
              <a:gd name="T42" fmla="*/ 2147483646 w 592"/>
              <a:gd name="T43" fmla="*/ 2147483646 h 994"/>
              <a:gd name="T44" fmla="*/ 2147483646 w 592"/>
              <a:gd name="T45" fmla="*/ 2147483646 h 994"/>
              <a:gd name="T46" fmla="*/ 2147483646 w 592"/>
              <a:gd name="T47" fmla="*/ 2147483646 h 994"/>
              <a:gd name="T48" fmla="*/ 2147483646 w 592"/>
              <a:gd name="T49" fmla="*/ 2147483646 h 994"/>
              <a:gd name="T50" fmla="*/ 2147483646 w 592"/>
              <a:gd name="T51" fmla="*/ 2147483646 h 994"/>
              <a:gd name="T52" fmla="*/ 2147483646 w 592"/>
              <a:gd name="T53" fmla="*/ 2147483646 h 994"/>
              <a:gd name="T54" fmla="*/ 2147483646 w 592"/>
              <a:gd name="T55" fmla="*/ 2147483646 h 994"/>
              <a:gd name="T56" fmla="*/ 2147483646 w 592"/>
              <a:gd name="T57" fmla="*/ 2147483646 h 994"/>
              <a:gd name="T58" fmla="*/ 2147483646 w 592"/>
              <a:gd name="T59" fmla="*/ 2147483646 h 994"/>
              <a:gd name="T60" fmla="*/ 2147483646 w 592"/>
              <a:gd name="T61" fmla="*/ 2147483646 h 994"/>
              <a:gd name="T62" fmla="*/ 2147483646 w 592"/>
              <a:gd name="T63" fmla="*/ 2147483646 h 994"/>
              <a:gd name="T64" fmla="*/ 2147483646 w 592"/>
              <a:gd name="T65" fmla="*/ 2147483646 h 994"/>
              <a:gd name="T66" fmla="*/ 2147483646 w 592"/>
              <a:gd name="T67" fmla="*/ 2147483646 h 994"/>
              <a:gd name="T68" fmla="*/ 2147483646 w 592"/>
              <a:gd name="T69" fmla="*/ 2147483646 h 994"/>
              <a:gd name="T70" fmla="*/ 2147483646 w 592"/>
              <a:gd name="T71" fmla="*/ 2147483646 h 994"/>
              <a:gd name="T72" fmla="*/ 2147483646 w 592"/>
              <a:gd name="T73" fmla="*/ 2147483646 h 994"/>
              <a:gd name="T74" fmla="*/ 2147483646 w 592"/>
              <a:gd name="T75" fmla="*/ 2147483646 h 994"/>
              <a:gd name="T76" fmla="*/ 2147483646 w 592"/>
              <a:gd name="T77" fmla="*/ 2147483646 h 994"/>
              <a:gd name="T78" fmla="*/ 2147483646 w 592"/>
              <a:gd name="T79" fmla="*/ 2147483646 h 994"/>
              <a:gd name="T80" fmla="*/ 2147483646 w 592"/>
              <a:gd name="T81" fmla="*/ 2147483646 h 994"/>
              <a:gd name="T82" fmla="*/ 2147483646 w 592"/>
              <a:gd name="T83" fmla="*/ 2147483646 h 994"/>
              <a:gd name="T84" fmla="*/ 2147483646 w 592"/>
              <a:gd name="T85" fmla="*/ 2147483646 h 994"/>
              <a:gd name="T86" fmla="*/ 2147483646 w 592"/>
              <a:gd name="T87" fmla="*/ 2147483646 h 994"/>
              <a:gd name="T88" fmla="*/ 2147483646 w 592"/>
              <a:gd name="T89" fmla="*/ 2147483646 h 994"/>
              <a:gd name="T90" fmla="*/ 2147483646 w 592"/>
              <a:gd name="T91" fmla="*/ 0 h 99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92" h="994">
                <a:moveTo>
                  <a:pt x="235" y="2"/>
                </a:moveTo>
                <a:lnTo>
                  <a:pt x="196" y="13"/>
                </a:lnTo>
                <a:lnTo>
                  <a:pt x="158" y="27"/>
                </a:lnTo>
                <a:lnTo>
                  <a:pt x="125" y="42"/>
                </a:lnTo>
                <a:lnTo>
                  <a:pt x="96" y="62"/>
                </a:lnTo>
                <a:lnTo>
                  <a:pt x="69" y="83"/>
                </a:lnTo>
                <a:lnTo>
                  <a:pt x="47" y="106"/>
                </a:lnTo>
                <a:lnTo>
                  <a:pt x="29" y="132"/>
                </a:lnTo>
                <a:lnTo>
                  <a:pt x="15" y="160"/>
                </a:lnTo>
                <a:lnTo>
                  <a:pt x="6" y="189"/>
                </a:lnTo>
                <a:lnTo>
                  <a:pt x="1" y="221"/>
                </a:lnTo>
                <a:lnTo>
                  <a:pt x="0" y="254"/>
                </a:lnTo>
                <a:lnTo>
                  <a:pt x="6" y="288"/>
                </a:lnTo>
                <a:lnTo>
                  <a:pt x="15" y="325"/>
                </a:lnTo>
                <a:lnTo>
                  <a:pt x="30" y="362"/>
                </a:lnTo>
                <a:lnTo>
                  <a:pt x="50" y="400"/>
                </a:lnTo>
                <a:lnTo>
                  <a:pt x="76" y="440"/>
                </a:lnTo>
                <a:lnTo>
                  <a:pt x="83" y="467"/>
                </a:lnTo>
                <a:lnTo>
                  <a:pt x="90" y="495"/>
                </a:lnTo>
                <a:lnTo>
                  <a:pt x="97" y="523"/>
                </a:lnTo>
                <a:lnTo>
                  <a:pt x="104" y="551"/>
                </a:lnTo>
                <a:lnTo>
                  <a:pt x="110" y="579"/>
                </a:lnTo>
                <a:lnTo>
                  <a:pt x="117" y="607"/>
                </a:lnTo>
                <a:lnTo>
                  <a:pt x="124" y="635"/>
                </a:lnTo>
                <a:lnTo>
                  <a:pt x="131" y="662"/>
                </a:lnTo>
                <a:lnTo>
                  <a:pt x="133" y="680"/>
                </a:lnTo>
                <a:lnTo>
                  <a:pt x="135" y="697"/>
                </a:lnTo>
                <a:lnTo>
                  <a:pt x="138" y="715"/>
                </a:lnTo>
                <a:lnTo>
                  <a:pt x="140" y="732"/>
                </a:lnTo>
                <a:lnTo>
                  <a:pt x="136" y="780"/>
                </a:lnTo>
                <a:lnTo>
                  <a:pt x="134" y="826"/>
                </a:lnTo>
                <a:lnTo>
                  <a:pt x="131" y="874"/>
                </a:lnTo>
                <a:lnTo>
                  <a:pt x="127" y="922"/>
                </a:lnTo>
                <a:lnTo>
                  <a:pt x="135" y="934"/>
                </a:lnTo>
                <a:lnTo>
                  <a:pt x="142" y="948"/>
                </a:lnTo>
                <a:lnTo>
                  <a:pt x="149" y="961"/>
                </a:lnTo>
                <a:lnTo>
                  <a:pt x="157" y="974"/>
                </a:lnTo>
                <a:lnTo>
                  <a:pt x="176" y="976"/>
                </a:lnTo>
                <a:lnTo>
                  <a:pt x="196" y="979"/>
                </a:lnTo>
                <a:lnTo>
                  <a:pt x="215" y="981"/>
                </a:lnTo>
                <a:lnTo>
                  <a:pt x="234" y="983"/>
                </a:lnTo>
                <a:lnTo>
                  <a:pt x="254" y="986"/>
                </a:lnTo>
                <a:lnTo>
                  <a:pt x="273" y="989"/>
                </a:lnTo>
                <a:lnTo>
                  <a:pt x="292" y="991"/>
                </a:lnTo>
                <a:lnTo>
                  <a:pt x="312" y="994"/>
                </a:lnTo>
                <a:lnTo>
                  <a:pt x="316" y="989"/>
                </a:lnTo>
                <a:lnTo>
                  <a:pt x="321" y="984"/>
                </a:lnTo>
                <a:lnTo>
                  <a:pt x="324" y="980"/>
                </a:lnTo>
                <a:lnTo>
                  <a:pt x="329" y="975"/>
                </a:lnTo>
                <a:lnTo>
                  <a:pt x="333" y="971"/>
                </a:lnTo>
                <a:lnTo>
                  <a:pt x="338" y="966"/>
                </a:lnTo>
                <a:lnTo>
                  <a:pt x="341" y="962"/>
                </a:lnTo>
                <a:lnTo>
                  <a:pt x="346" y="957"/>
                </a:lnTo>
                <a:lnTo>
                  <a:pt x="352" y="917"/>
                </a:lnTo>
                <a:lnTo>
                  <a:pt x="359" y="876"/>
                </a:lnTo>
                <a:lnTo>
                  <a:pt x="366" y="835"/>
                </a:lnTo>
                <a:lnTo>
                  <a:pt x="373" y="796"/>
                </a:lnTo>
                <a:lnTo>
                  <a:pt x="380" y="777"/>
                </a:lnTo>
                <a:lnTo>
                  <a:pt x="387" y="759"/>
                </a:lnTo>
                <a:lnTo>
                  <a:pt x="393" y="742"/>
                </a:lnTo>
                <a:lnTo>
                  <a:pt x="400" y="724"/>
                </a:lnTo>
                <a:lnTo>
                  <a:pt x="406" y="715"/>
                </a:lnTo>
                <a:lnTo>
                  <a:pt x="412" y="707"/>
                </a:lnTo>
                <a:lnTo>
                  <a:pt x="417" y="698"/>
                </a:lnTo>
                <a:lnTo>
                  <a:pt x="423" y="689"/>
                </a:lnTo>
                <a:lnTo>
                  <a:pt x="427" y="681"/>
                </a:lnTo>
                <a:lnTo>
                  <a:pt x="433" y="672"/>
                </a:lnTo>
                <a:lnTo>
                  <a:pt x="439" y="664"/>
                </a:lnTo>
                <a:lnTo>
                  <a:pt x="445" y="655"/>
                </a:lnTo>
                <a:lnTo>
                  <a:pt x="467" y="624"/>
                </a:lnTo>
                <a:lnTo>
                  <a:pt x="491" y="589"/>
                </a:lnTo>
                <a:lnTo>
                  <a:pt x="515" y="548"/>
                </a:lnTo>
                <a:lnTo>
                  <a:pt x="538" y="500"/>
                </a:lnTo>
                <a:lnTo>
                  <a:pt x="558" y="446"/>
                </a:lnTo>
                <a:lnTo>
                  <a:pt x="575" y="386"/>
                </a:lnTo>
                <a:lnTo>
                  <a:pt x="587" y="319"/>
                </a:lnTo>
                <a:lnTo>
                  <a:pt x="592" y="245"/>
                </a:lnTo>
                <a:lnTo>
                  <a:pt x="591" y="213"/>
                </a:lnTo>
                <a:lnTo>
                  <a:pt x="585" y="184"/>
                </a:lnTo>
                <a:lnTo>
                  <a:pt x="576" y="156"/>
                </a:lnTo>
                <a:lnTo>
                  <a:pt x="562" y="131"/>
                </a:lnTo>
                <a:lnTo>
                  <a:pt x="545" y="108"/>
                </a:lnTo>
                <a:lnTo>
                  <a:pt x="524" y="88"/>
                </a:lnTo>
                <a:lnTo>
                  <a:pt x="501" y="70"/>
                </a:lnTo>
                <a:lnTo>
                  <a:pt x="476" y="53"/>
                </a:lnTo>
                <a:lnTo>
                  <a:pt x="449" y="39"/>
                </a:lnTo>
                <a:lnTo>
                  <a:pt x="420" y="27"/>
                </a:lnTo>
                <a:lnTo>
                  <a:pt x="390" y="16"/>
                </a:lnTo>
                <a:lnTo>
                  <a:pt x="359" y="9"/>
                </a:lnTo>
                <a:lnTo>
                  <a:pt x="327" y="4"/>
                </a:lnTo>
                <a:lnTo>
                  <a:pt x="297" y="0"/>
                </a:lnTo>
                <a:lnTo>
                  <a:pt x="266" y="0"/>
                </a:lnTo>
                <a:lnTo>
                  <a:pt x="235" y="2"/>
                </a:lnTo>
                <a:close/>
              </a:path>
            </a:pathLst>
          </a:custGeom>
          <a:solidFill>
            <a:srgbClr val="FFDB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4" name="Freeform 50"/>
          <p:cNvSpPr>
            <a:spLocks/>
          </p:cNvSpPr>
          <p:nvPr/>
        </p:nvSpPr>
        <p:spPr bwMode="auto">
          <a:xfrm>
            <a:off x="555625" y="1108075"/>
            <a:ext cx="290513" cy="517525"/>
          </a:xfrm>
          <a:custGeom>
            <a:avLst/>
            <a:gdLst>
              <a:gd name="T0" fmla="*/ 2147483646 w 548"/>
              <a:gd name="T1" fmla="*/ 2147483646 h 979"/>
              <a:gd name="T2" fmla="*/ 2147483646 w 548"/>
              <a:gd name="T3" fmla="*/ 2147483646 h 979"/>
              <a:gd name="T4" fmla="*/ 2147483646 w 548"/>
              <a:gd name="T5" fmla="*/ 2147483646 h 979"/>
              <a:gd name="T6" fmla="*/ 2147483646 w 548"/>
              <a:gd name="T7" fmla="*/ 2147483646 h 979"/>
              <a:gd name="T8" fmla="*/ 2147483646 w 548"/>
              <a:gd name="T9" fmla="*/ 2147483646 h 979"/>
              <a:gd name="T10" fmla="*/ 2147483646 w 548"/>
              <a:gd name="T11" fmla="*/ 2147483646 h 979"/>
              <a:gd name="T12" fmla="*/ 2147483646 w 548"/>
              <a:gd name="T13" fmla="*/ 2147483646 h 979"/>
              <a:gd name="T14" fmla="*/ 2147483646 w 548"/>
              <a:gd name="T15" fmla="*/ 2147483646 h 979"/>
              <a:gd name="T16" fmla="*/ 2147483646 w 548"/>
              <a:gd name="T17" fmla="*/ 2147483646 h 979"/>
              <a:gd name="T18" fmla="*/ 2147483646 w 548"/>
              <a:gd name="T19" fmla="*/ 2147483646 h 979"/>
              <a:gd name="T20" fmla="*/ 2147483646 w 548"/>
              <a:gd name="T21" fmla="*/ 2147483646 h 979"/>
              <a:gd name="T22" fmla="*/ 2147483646 w 548"/>
              <a:gd name="T23" fmla="*/ 2147483646 h 979"/>
              <a:gd name="T24" fmla="*/ 2147483646 w 548"/>
              <a:gd name="T25" fmla="*/ 2147483646 h 979"/>
              <a:gd name="T26" fmla="*/ 2147483646 w 548"/>
              <a:gd name="T27" fmla="*/ 2147483646 h 979"/>
              <a:gd name="T28" fmla="*/ 2147483646 w 548"/>
              <a:gd name="T29" fmla="*/ 2147483646 h 979"/>
              <a:gd name="T30" fmla="*/ 2147483646 w 548"/>
              <a:gd name="T31" fmla="*/ 2147483646 h 979"/>
              <a:gd name="T32" fmla="*/ 2147483646 w 548"/>
              <a:gd name="T33" fmla="*/ 2147483646 h 979"/>
              <a:gd name="T34" fmla="*/ 2147483646 w 548"/>
              <a:gd name="T35" fmla="*/ 2147483646 h 979"/>
              <a:gd name="T36" fmla="*/ 2147483646 w 548"/>
              <a:gd name="T37" fmla="*/ 2147483646 h 979"/>
              <a:gd name="T38" fmla="*/ 2147483646 w 548"/>
              <a:gd name="T39" fmla="*/ 2147483646 h 979"/>
              <a:gd name="T40" fmla="*/ 2147483646 w 548"/>
              <a:gd name="T41" fmla="*/ 2147483646 h 979"/>
              <a:gd name="T42" fmla="*/ 2147483646 w 548"/>
              <a:gd name="T43" fmla="*/ 2147483646 h 979"/>
              <a:gd name="T44" fmla="*/ 2147483646 w 548"/>
              <a:gd name="T45" fmla="*/ 2147483646 h 979"/>
              <a:gd name="T46" fmla="*/ 2147483646 w 548"/>
              <a:gd name="T47" fmla="*/ 2147483646 h 979"/>
              <a:gd name="T48" fmla="*/ 2147483646 w 548"/>
              <a:gd name="T49" fmla="*/ 2147483646 h 979"/>
              <a:gd name="T50" fmla="*/ 2147483646 w 548"/>
              <a:gd name="T51" fmla="*/ 2147483646 h 979"/>
              <a:gd name="T52" fmla="*/ 2147483646 w 548"/>
              <a:gd name="T53" fmla="*/ 2147483646 h 979"/>
              <a:gd name="T54" fmla="*/ 2147483646 w 548"/>
              <a:gd name="T55" fmla="*/ 2147483646 h 979"/>
              <a:gd name="T56" fmla="*/ 2147483646 w 548"/>
              <a:gd name="T57" fmla="*/ 2147483646 h 979"/>
              <a:gd name="T58" fmla="*/ 2147483646 w 548"/>
              <a:gd name="T59" fmla="*/ 2147483646 h 979"/>
              <a:gd name="T60" fmla="*/ 2147483646 w 548"/>
              <a:gd name="T61" fmla="*/ 2147483646 h 979"/>
              <a:gd name="T62" fmla="*/ 2147483646 w 548"/>
              <a:gd name="T63" fmla="*/ 2147483646 h 979"/>
              <a:gd name="T64" fmla="*/ 2147483646 w 548"/>
              <a:gd name="T65" fmla="*/ 2147483646 h 979"/>
              <a:gd name="T66" fmla="*/ 2147483646 w 548"/>
              <a:gd name="T67" fmla="*/ 2147483646 h 979"/>
              <a:gd name="T68" fmla="*/ 2147483646 w 548"/>
              <a:gd name="T69" fmla="*/ 2147483646 h 979"/>
              <a:gd name="T70" fmla="*/ 2147483646 w 548"/>
              <a:gd name="T71" fmla="*/ 2147483646 h 979"/>
              <a:gd name="T72" fmla="*/ 2147483646 w 548"/>
              <a:gd name="T73" fmla="*/ 2147483646 h 979"/>
              <a:gd name="T74" fmla="*/ 2147483646 w 548"/>
              <a:gd name="T75" fmla="*/ 2147483646 h 979"/>
              <a:gd name="T76" fmla="*/ 2147483646 w 548"/>
              <a:gd name="T77" fmla="*/ 2147483646 h 979"/>
              <a:gd name="T78" fmla="*/ 2147483646 w 548"/>
              <a:gd name="T79" fmla="*/ 2147483646 h 979"/>
              <a:gd name="T80" fmla="*/ 2147483646 w 548"/>
              <a:gd name="T81" fmla="*/ 2147483646 h 979"/>
              <a:gd name="T82" fmla="*/ 2147483646 w 548"/>
              <a:gd name="T83" fmla="*/ 2147483646 h 979"/>
              <a:gd name="T84" fmla="*/ 2147483646 w 548"/>
              <a:gd name="T85" fmla="*/ 2147483646 h 979"/>
              <a:gd name="T86" fmla="*/ 2147483646 w 548"/>
              <a:gd name="T87" fmla="*/ 0 h 97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48" h="979">
                <a:moveTo>
                  <a:pt x="226" y="1"/>
                </a:moveTo>
                <a:lnTo>
                  <a:pt x="186" y="11"/>
                </a:lnTo>
                <a:lnTo>
                  <a:pt x="150" y="24"/>
                </a:lnTo>
                <a:lnTo>
                  <a:pt x="117" y="40"/>
                </a:lnTo>
                <a:lnTo>
                  <a:pt x="88" y="58"/>
                </a:lnTo>
                <a:lnTo>
                  <a:pt x="63" y="78"/>
                </a:lnTo>
                <a:lnTo>
                  <a:pt x="42" y="100"/>
                </a:lnTo>
                <a:lnTo>
                  <a:pt x="25" y="125"/>
                </a:lnTo>
                <a:lnTo>
                  <a:pt x="12" y="151"/>
                </a:lnTo>
                <a:lnTo>
                  <a:pt x="4" y="180"/>
                </a:lnTo>
                <a:lnTo>
                  <a:pt x="0" y="208"/>
                </a:lnTo>
                <a:lnTo>
                  <a:pt x="1" y="239"/>
                </a:lnTo>
                <a:lnTo>
                  <a:pt x="7" y="271"/>
                </a:lnTo>
                <a:lnTo>
                  <a:pt x="17" y="304"/>
                </a:lnTo>
                <a:lnTo>
                  <a:pt x="32" y="338"/>
                </a:lnTo>
                <a:lnTo>
                  <a:pt x="52" y="372"/>
                </a:lnTo>
                <a:lnTo>
                  <a:pt x="78" y="407"/>
                </a:lnTo>
                <a:lnTo>
                  <a:pt x="84" y="438"/>
                </a:lnTo>
                <a:lnTo>
                  <a:pt x="88" y="469"/>
                </a:lnTo>
                <a:lnTo>
                  <a:pt x="94" y="499"/>
                </a:lnTo>
                <a:lnTo>
                  <a:pt x="100" y="530"/>
                </a:lnTo>
                <a:lnTo>
                  <a:pt x="104" y="561"/>
                </a:lnTo>
                <a:lnTo>
                  <a:pt x="110" y="591"/>
                </a:lnTo>
                <a:lnTo>
                  <a:pt x="114" y="622"/>
                </a:lnTo>
                <a:lnTo>
                  <a:pt x="120" y="653"/>
                </a:lnTo>
                <a:lnTo>
                  <a:pt x="122" y="670"/>
                </a:lnTo>
                <a:lnTo>
                  <a:pt x="125" y="687"/>
                </a:lnTo>
                <a:lnTo>
                  <a:pt x="126" y="704"/>
                </a:lnTo>
                <a:lnTo>
                  <a:pt x="128" y="721"/>
                </a:lnTo>
                <a:lnTo>
                  <a:pt x="125" y="769"/>
                </a:lnTo>
                <a:lnTo>
                  <a:pt x="121" y="816"/>
                </a:lnTo>
                <a:lnTo>
                  <a:pt x="118" y="862"/>
                </a:lnTo>
                <a:lnTo>
                  <a:pt x="116" y="909"/>
                </a:lnTo>
                <a:lnTo>
                  <a:pt x="121" y="923"/>
                </a:lnTo>
                <a:lnTo>
                  <a:pt x="128" y="935"/>
                </a:lnTo>
                <a:lnTo>
                  <a:pt x="135" y="949"/>
                </a:lnTo>
                <a:lnTo>
                  <a:pt x="142" y="961"/>
                </a:lnTo>
                <a:lnTo>
                  <a:pt x="159" y="963"/>
                </a:lnTo>
                <a:lnTo>
                  <a:pt x="177" y="966"/>
                </a:lnTo>
                <a:lnTo>
                  <a:pt x="194" y="968"/>
                </a:lnTo>
                <a:lnTo>
                  <a:pt x="212" y="970"/>
                </a:lnTo>
                <a:lnTo>
                  <a:pt x="229" y="973"/>
                </a:lnTo>
                <a:lnTo>
                  <a:pt x="247" y="975"/>
                </a:lnTo>
                <a:lnTo>
                  <a:pt x="265" y="977"/>
                </a:lnTo>
                <a:lnTo>
                  <a:pt x="283" y="979"/>
                </a:lnTo>
                <a:lnTo>
                  <a:pt x="291" y="970"/>
                </a:lnTo>
                <a:lnTo>
                  <a:pt x="299" y="961"/>
                </a:lnTo>
                <a:lnTo>
                  <a:pt x="307" y="952"/>
                </a:lnTo>
                <a:lnTo>
                  <a:pt x="315" y="943"/>
                </a:lnTo>
                <a:lnTo>
                  <a:pt x="320" y="903"/>
                </a:lnTo>
                <a:lnTo>
                  <a:pt x="327" y="862"/>
                </a:lnTo>
                <a:lnTo>
                  <a:pt x="334" y="822"/>
                </a:lnTo>
                <a:lnTo>
                  <a:pt x="341" y="783"/>
                </a:lnTo>
                <a:lnTo>
                  <a:pt x="346" y="764"/>
                </a:lnTo>
                <a:lnTo>
                  <a:pt x="353" y="747"/>
                </a:lnTo>
                <a:lnTo>
                  <a:pt x="360" y="730"/>
                </a:lnTo>
                <a:lnTo>
                  <a:pt x="366" y="712"/>
                </a:lnTo>
                <a:lnTo>
                  <a:pt x="371" y="703"/>
                </a:lnTo>
                <a:lnTo>
                  <a:pt x="376" y="694"/>
                </a:lnTo>
                <a:lnTo>
                  <a:pt x="382" y="686"/>
                </a:lnTo>
                <a:lnTo>
                  <a:pt x="387" y="677"/>
                </a:lnTo>
                <a:lnTo>
                  <a:pt x="392" y="669"/>
                </a:lnTo>
                <a:lnTo>
                  <a:pt x="398" y="660"/>
                </a:lnTo>
                <a:lnTo>
                  <a:pt x="402" y="652"/>
                </a:lnTo>
                <a:lnTo>
                  <a:pt x="408" y="643"/>
                </a:lnTo>
                <a:lnTo>
                  <a:pt x="428" y="612"/>
                </a:lnTo>
                <a:lnTo>
                  <a:pt x="450" y="577"/>
                </a:lnTo>
                <a:lnTo>
                  <a:pt x="471" y="536"/>
                </a:lnTo>
                <a:lnTo>
                  <a:pt x="492" y="489"/>
                </a:lnTo>
                <a:lnTo>
                  <a:pt x="511" y="436"/>
                </a:lnTo>
                <a:lnTo>
                  <a:pt x="527" y="376"/>
                </a:lnTo>
                <a:lnTo>
                  <a:pt x="540" y="309"/>
                </a:lnTo>
                <a:lnTo>
                  <a:pt x="546" y="237"/>
                </a:lnTo>
                <a:lnTo>
                  <a:pt x="548" y="207"/>
                </a:lnTo>
                <a:lnTo>
                  <a:pt x="544" y="180"/>
                </a:lnTo>
                <a:lnTo>
                  <a:pt x="537" y="155"/>
                </a:lnTo>
                <a:lnTo>
                  <a:pt x="526" y="131"/>
                </a:lnTo>
                <a:lnTo>
                  <a:pt x="511" y="108"/>
                </a:lnTo>
                <a:lnTo>
                  <a:pt x="493" y="89"/>
                </a:lnTo>
                <a:lnTo>
                  <a:pt x="473" y="70"/>
                </a:lnTo>
                <a:lnTo>
                  <a:pt x="450" y="55"/>
                </a:lnTo>
                <a:lnTo>
                  <a:pt x="425" y="40"/>
                </a:lnTo>
                <a:lnTo>
                  <a:pt x="399" y="28"/>
                </a:lnTo>
                <a:lnTo>
                  <a:pt x="370" y="18"/>
                </a:lnTo>
                <a:lnTo>
                  <a:pt x="342" y="10"/>
                </a:lnTo>
                <a:lnTo>
                  <a:pt x="312" y="4"/>
                </a:lnTo>
                <a:lnTo>
                  <a:pt x="283" y="1"/>
                </a:lnTo>
                <a:lnTo>
                  <a:pt x="254" y="0"/>
                </a:lnTo>
                <a:lnTo>
                  <a:pt x="226" y="1"/>
                </a:lnTo>
                <a:close/>
              </a:path>
            </a:pathLst>
          </a:custGeom>
          <a:solidFill>
            <a:srgbClr val="FFE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5" name="Freeform 51"/>
          <p:cNvSpPr>
            <a:spLocks/>
          </p:cNvSpPr>
          <p:nvPr/>
        </p:nvSpPr>
        <p:spPr bwMode="auto">
          <a:xfrm>
            <a:off x="566738" y="1114425"/>
            <a:ext cx="266700" cy="511175"/>
          </a:xfrm>
          <a:custGeom>
            <a:avLst/>
            <a:gdLst>
              <a:gd name="T0" fmla="*/ 2147483646 w 505"/>
              <a:gd name="T1" fmla="*/ 2147483646 h 964"/>
              <a:gd name="T2" fmla="*/ 2147483646 w 505"/>
              <a:gd name="T3" fmla="*/ 2147483646 h 964"/>
              <a:gd name="T4" fmla="*/ 2147483646 w 505"/>
              <a:gd name="T5" fmla="*/ 2147483646 h 964"/>
              <a:gd name="T6" fmla="*/ 2147483646 w 505"/>
              <a:gd name="T7" fmla="*/ 2147483646 h 964"/>
              <a:gd name="T8" fmla="*/ 2147483646 w 505"/>
              <a:gd name="T9" fmla="*/ 2147483646 h 964"/>
              <a:gd name="T10" fmla="*/ 2147483646 w 505"/>
              <a:gd name="T11" fmla="*/ 2147483646 h 964"/>
              <a:gd name="T12" fmla="*/ 2147483646 w 505"/>
              <a:gd name="T13" fmla="*/ 2147483646 h 964"/>
              <a:gd name="T14" fmla="*/ 2147483646 w 505"/>
              <a:gd name="T15" fmla="*/ 2147483646 h 964"/>
              <a:gd name="T16" fmla="*/ 2147483646 w 505"/>
              <a:gd name="T17" fmla="*/ 2147483646 h 964"/>
              <a:gd name="T18" fmla="*/ 2147483646 w 505"/>
              <a:gd name="T19" fmla="*/ 2147483646 h 964"/>
              <a:gd name="T20" fmla="*/ 2147483646 w 505"/>
              <a:gd name="T21" fmla="*/ 2147483646 h 964"/>
              <a:gd name="T22" fmla="*/ 2147483646 w 505"/>
              <a:gd name="T23" fmla="*/ 2147483646 h 964"/>
              <a:gd name="T24" fmla="*/ 2147483646 w 505"/>
              <a:gd name="T25" fmla="*/ 2147483646 h 964"/>
              <a:gd name="T26" fmla="*/ 2147483646 w 505"/>
              <a:gd name="T27" fmla="*/ 2147483646 h 964"/>
              <a:gd name="T28" fmla="*/ 2147483646 w 505"/>
              <a:gd name="T29" fmla="*/ 2147483646 h 964"/>
              <a:gd name="T30" fmla="*/ 2147483646 w 505"/>
              <a:gd name="T31" fmla="*/ 2147483646 h 964"/>
              <a:gd name="T32" fmla="*/ 2147483646 w 505"/>
              <a:gd name="T33" fmla="*/ 2147483646 h 964"/>
              <a:gd name="T34" fmla="*/ 2147483646 w 505"/>
              <a:gd name="T35" fmla="*/ 2147483646 h 964"/>
              <a:gd name="T36" fmla="*/ 2147483646 w 505"/>
              <a:gd name="T37" fmla="*/ 2147483646 h 964"/>
              <a:gd name="T38" fmla="*/ 2147483646 w 505"/>
              <a:gd name="T39" fmla="*/ 2147483646 h 964"/>
              <a:gd name="T40" fmla="*/ 2147483646 w 505"/>
              <a:gd name="T41" fmla="*/ 2147483646 h 964"/>
              <a:gd name="T42" fmla="*/ 2147483646 w 505"/>
              <a:gd name="T43" fmla="*/ 2147483646 h 964"/>
              <a:gd name="T44" fmla="*/ 2147483646 w 505"/>
              <a:gd name="T45" fmla="*/ 2147483646 h 964"/>
              <a:gd name="T46" fmla="*/ 2147483646 w 505"/>
              <a:gd name="T47" fmla="*/ 2147483646 h 964"/>
              <a:gd name="T48" fmla="*/ 2147483646 w 505"/>
              <a:gd name="T49" fmla="*/ 2147483646 h 964"/>
              <a:gd name="T50" fmla="*/ 2147483646 w 505"/>
              <a:gd name="T51" fmla="*/ 2147483646 h 964"/>
              <a:gd name="T52" fmla="*/ 2147483646 w 505"/>
              <a:gd name="T53" fmla="*/ 2147483646 h 964"/>
              <a:gd name="T54" fmla="*/ 2147483646 w 505"/>
              <a:gd name="T55" fmla="*/ 2147483646 h 964"/>
              <a:gd name="T56" fmla="*/ 2147483646 w 505"/>
              <a:gd name="T57" fmla="*/ 2147483646 h 964"/>
              <a:gd name="T58" fmla="*/ 2147483646 w 505"/>
              <a:gd name="T59" fmla="*/ 2147483646 h 964"/>
              <a:gd name="T60" fmla="*/ 2147483646 w 505"/>
              <a:gd name="T61" fmla="*/ 2147483646 h 964"/>
              <a:gd name="T62" fmla="*/ 2147483646 w 505"/>
              <a:gd name="T63" fmla="*/ 2147483646 h 964"/>
              <a:gd name="T64" fmla="*/ 2147483646 w 505"/>
              <a:gd name="T65" fmla="*/ 2147483646 h 964"/>
              <a:gd name="T66" fmla="*/ 2147483646 w 505"/>
              <a:gd name="T67" fmla="*/ 2147483646 h 964"/>
              <a:gd name="T68" fmla="*/ 2147483646 w 505"/>
              <a:gd name="T69" fmla="*/ 2147483646 h 964"/>
              <a:gd name="T70" fmla="*/ 2147483646 w 505"/>
              <a:gd name="T71" fmla="*/ 2147483646 h 964"/>
              <a:gd name="T72" fmla="*/ 2147483646 w 505"/>
              <a:gd name="T73" fmla="*/ 2147483646 h 964"/>
              <a:gd name="T74" fmla="*/ 2147483646 w 505"/>
              <a:gd name="T75" fmla="*/ 2147483646 h 964"/>
              <a:gd name="T76" fmla="*/ 2147483646 w 505"/>
              <a:gd name="T77" fmla="*/ 2147483646 h 964"/>
              <a:gd name="T78" fmla="*/ 2147483646 w 505"/>
              <a:gd name="T79" fmla="*/ 2147483646 h 964"/>
              <a:gd name="T80" fmla="*/ 2147483646 w 505"/>
              <a:gd name="T81" fmla="*/ 2147483646 h 964"/>
              <a:gd name="T82" fmla="*/ 2147483646 w 505"/>
              <a:gd name="T83" fmla="*/ 0 h 96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05" h="964">
                <a:moveTo>
                  <a:pt x="217" y="0"/>
                </a:moveTo>
                <a:lnTo>
                  <a:pt x="178" y="9"/>
                </a:lnTo>
                <a:lnTo>
                  <a:pt x="142" y="21"/>
                </a:lnTo>
                <a:lnTo>
                  <a:pt x="109" y="36"/>
                </a:lnTo>
                <a:lnTo>
                  <a:pt x="82" y="53"/>
                </a:lnTo>
                <a:lnTo>
                  <a:pt x="58" y="72"/>
                </a:lnTo>
                <a:lnTo>
                  <a:pt x="38" y="94"/>
                </a:lnTo>
                <a:lnTo>
                  <a:pt x="22" y="117"/>
                </a:lnTo>
                <a:lnTo>
                  <a:pt x="11" y="142"/>
                </a:lnTo>
                <a:lnTo>
                  <a:pt x="4" y="167"/>
                </a:lnTo>
                <a:lnTo>
                  <a:pt x="0" y="194"/>
                </a:lnTo>
                <a:lnTo>
                  <a:pt x="3" y="223"/>
                </a:lnTo>
                <a:lnTo>
                  <a:pt x="8" y="252"/>
                </a:lnTo>
                <a:lnTo>
                  <a:pt x="20" y="282"/>
                </a:lnTo>
                <a:lnTo>
                  <a:pt x="34" y="311"/>
                </a:lnTo>
                <a:lnTo>
                  <a:pt x="55" y="342"/>
                </a:lnTo>
                <a:lnTo>
                  <a:pt x="80" y="373"/>
                </a:lnTo>
                <a:lnTo>
                  <a:pt x="88" y="440"/>
                </a:lnTo>
                <a:lnTo>
                  <a:pt x="96" y="508"/>
                </a:lnTo>
                <a:lnTo>
                  <a:pt x="104" y="575"/>
                </a:lnTo>
                <a:lnTo>
                  <a:pt x="112" y="643"/>
                </a:lnTo>
                <a:lnTo>
                  <a:pt x="113" y="661"/>
                </a:lnTo>
                <a:lnTo>
                  <a:pt x="115" y="676"/>
                </a:lnTo>
                <a:lnTo>
                  <a:pt x="116" y="693"/>
                </a:lnTo>
                <a:lnTo>
                  <a:pt x="117" y="711"/>
                </a:lnTo>
                <a:lnTo>
                  <a:pt x="114" y="757"/>
                </a:lnTo>
                <a:lnTo>
                  <a:pt x="111" y="804"/>
                </a:lnTo>
                <a:lnTo>
                  <a:pt x="107" y="850"/>
                </a:lnTo>
                <a:lnTo>
                  <a:pt x="104" y="897"/>
                </a:lnTo>
                <a:lnTo>
                  <a:pt x="109" y="910"/>
                </a:lnTo>
                <a:lnTo>
                  <a:pt x="116" y="922"/>
                </a:lnTo>
                <a:lnTo>
                  <a:pt x="122" y="936"/>
                </a:lnTo>
                <a:lnTo>
                  <a:pt x="128" y="948"/>
                </a:lnTo>
                <a:lnTo>
                  <a:pt x="144" y="951"/>
                </a:lnTo>
                <a:lnTo>
                  <a:pt x="159" y="952"/>
                </a:lnTo>
                <a:lnTo>
                  <a:pt x="175" y="954"/>
                </a:lnTo>
                <a:lnTo>
                  <a:pt x="191" y="956"/>
                </a:lnTo>
                <a:lnTo>
                  <a:pt x="206" y="957"/>
                </a:lnTo>
                <a:lnTo>
                  <a:pt x="222" y="960"/>
                </a:lnTo>
                <a:lnTo>
                  <a:pt x="238" y="962"/>
                </a:lnTo>
                <a:lnTo>
                  <a:pt x="254" y="964"/>
                </a:lnTo>
                <a:lnTo>
                  <a:pt x="262" y="955"/>
                </a:lnTo>
                <a:lnTo>
                  <a:pt x="269" y="946"/>
                </a:lnTo>
                <a:lnTo>
                  <a:pt x="276" y="937"/>
                </a:lnTo>
                <a:lnTo>
                  <a:pt x="283" y="928"/>
                </a:lnTo>
                <a:lnTo>
                  <a:pt x="290" y="888"/>
                </a:lnTo>
                <a:lnTo>
                  <a:pt x="297" y="848"/>
                </a:lnTo>
                <a:lnTo>
                  <a:pt x="303" y="810"/>
                </a:lnTo>
                <a:lnTo>
                  <a:pt x="309" y="770"/>
                </a:lnTo>
                <a:lnTo>
                  <a:pt x="315" y="752"/>
                </a:lnTo>
                <a:lnTo>
                  <a:pt x="322" y="733"/>
                </a:lnTo>
                <a:lnTo>
                  <a:pt x="328" y="716"/>
                </a:lnTo>
                <a:lnTo>
                  <a:pt x="333" y="698"/>
                </a:lnTo>
                <a:lnTo>
                  <a:pt x="338" y="689"/>
                </a:lnTo>
                <a:lnTo>
                  <a:pt x="342" y="681"/>
                </a:lnTo>
                <a:lnTo>
                  <a:pt x="347" y="672"/>
                </a:lnTo>
                <a:lnTo>
                  <a:pt x="353" y="664"/>
                </a:lnTo>
                <a:lnTo>
                  <a:pt x="357" y="655"/>
                </a:lnTo>
                <a:lnTo>
                  <a:pt x="362" y="647"/>
                </a:lnTo>
                <a:lnTo>
                  <a:pt x="367" y="638"/>
                </a:lnTo>
                <a:lnTo>
                  <a:pt x="372" y="629"/>
                </a:lnTo>
                <a:lnTo>
                  <a:pt x="390" y="598"/>
                </a:lnTo>
                <a:lnTo>
                  <a:pt x="409" y="563"/>
                </a:lnTo>
                <a:lnTo>
                  <a:pt x="429" y="523"/>
                </a:lnTo>
                <a:lnTo>
                  <a:pt x="448" y="476"/>
                </a:lnTo>
                <a:lnTo>
                  <a:pt x="465" y="424"/>
                </a:lnTo>
                <a:lnTo>
                  <a:pt x="480" y="365"/>
                </a:lnTo>
                <a:lnTo>
                  <a:pt x="492" y="299"/>
                </a:lnTo>
                <a:lnTo>
                  <a:pt x="500" y="226"/>
                </a:lnTo>
                <a:lnTo>
                  <a:pt x="505" y="200"/>
                </a:lnTo>
                <a:lnTo>
                  <a:pt x="504" y="175"/>
                </a:lnTo>
                <a:lnTo>
                  <a:pt x="499" y="151"/>
                </a:lnTo>
                <a:lnTo>
                  <a:pt x="490" y="128"/>
                </a:lnTo>
                <a:lnTo>
                  <a:pt x="479" y="108"/>
                </a:lnTo>
                <a:lnTo>
                  <a:pt x="463" y="88"/>
                </a:lnTo>
                <a:lnTo>
                  <a:pt x="445" y="71"/>
                </a:lnTo>
                <a:lnTo>
                  <a:pt x="424" y="55"/>
                </a:lnTo>
                <a:lnTo>
                  <a:pt x="402" y="42"/>
                </a:lnTo>
                <a:lnTo>
                  <a:pt x="378" y="29"/>
                </a:lnTo>
                <a:lnTo>
                  <a:pt x="352" y="19"/>
                </a:lnTo>
                <a:lnTo>
                  <a:pt x="325" y="11"/>
                </a:lnTo>
                <a:lnTo>
                  <a:pt x="298" y="5"/>
                </a:lnTo>
                <a:lnTo>
                  <a:pt x="271" y="1"/>
                </a:lnTo>
                <a:lnTo>
                  <a:pt x="244" y="0"/>
                </a:lnTo>
                <a:lnTo>
                  <a:pt x="217" y="0"/>
                </a:lnTo>
                <a:close/>
              </a:path>
            </a:pathLst>
          </a:custGeom>
          <a:solidFill>
            <a:srgbClr val="FFE2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6" name="Freeform 52"/>
          <p:cNvSpPr>
            <a:spLocks/>
          </p:cNvSpPr>
          <p:nvPr/>
        </p:nvSpPr>
        <p:spPr bwMode="auto">
          <a:xfrm>
            <a:off x="577850" y="1120775"/>
            <a:ext cx="244475" cy="503238"/>
          </a:xfrm>
          <a:custGeom>
            <a:avLst/>
            <a:gdLst>
              <a:gd name="T0" fmla="*/ 2147483646 w 462"/>
              <a:gd name="T1" fmla="*/ 2147483646 h 951"/>
              <a:gd name="T2" fmla="*/ 2147483646 w 462"/>
              <a:gd name="T3" fmla="*/ 2147483646 h 951"/>
              <a:gd name="T4" fmla="*/ 2147483646 w 462"/>
              <a:gd name="T5" fmla="*/ 2147483646 h 951"/>
              <a:gd name="T6" fmla="*/ 2147483646 w 462"/>
              <a:gd name="T7" fmla="*/ 2147483646 h 951"/>
              <a:gd name="T8" fmla="*/ 2147483646 w 462"/>
              <a:gd name="T9" fmla="*/ 2147483646 h 951"/>
              <a:gd name="T10" fmla="*/ 2147483646 w 462"/>
              <a:gd name="T11" fmla="*/ 2147483646 h 951"/>
              <a:gd name="T12" fmla="*/ 2147483646 w 462"/>
              <a:gd name="T13" fmla="*/ 2147483646 h 951"/>
              <a:gd name="T14" fmla="*/ 2147483646 w 462"/>
              <a:gd name="T15" fmla="*/ 2147483646 h 951"/>
              <a:gd name="T16" fmla="*/ 2147483646 w 462"/>
              <a:gd name="T17" fmla="*/ 2147483646 h 951"/>
              <a:gd name="T18" fmla="*/ 2147483646 w 462"/>
              <a:gd name="T19" fmla="*/ 2147483646 h 951"/>
              <a:gd name="T20" fmla="*/ 2147483646 w 462"/>
              <a:gd name="T21" fmla="*/ 2147483646 h 951"/>
              <a:gd name="T22" fmla="*/ 2147483646 w 462"/>
              <a:gd name="T23" fmla="*/ 2147483646 h 951"/>
              <a:gd name="T24" fmla="*/ 2147483646 w 462"/>
              <a:gd name="T25" fmla="*/ 2147483646 h 951"/>
              <a:gd name="T26" fmla="*/ 2147483646 w 462"/>
              <a:gd name="T27" fmla="*/ 2147483646 h 951"/>
              <a:gd name="T28" fmla="*/ 2147483646 w 462"/>
              <a:gd name="T29" fmla="*/ 2147483646 h 951"/>
              <a:gd name="T30" fmla="*/ 2147483646 w 462"/>
              <a:gd name="T31" fmla="*/ 2147483646 h 951"/>
              <a:gd name="T32" fmla="*/ 2147483646 w 462"/>
              <a:gd name="T33" fmla="*/ 2147483646 h 951"/>
              <a:gd name="T34" fmla="*/ 2147483646 w 462"/>
              <a:gd name="T35" fmla="*/ 2147483646 h 951"/>
              <a:gd name="T36" fmla="*/ 2147483646 w 462"/>
              <a:gd name="T37" fmla="*/ 2147483646 h 951"/>
              <a:gd name="T38" fmla="*/ 2147483646 w 462"/>
              <a:gd name="T39" fmla="*/ 2147483646 h 951"/>
              <a:gd name="T40" fmla="*/ 2147483646 w 462"/>
              <a:gd name="T41" fmla="*/ 2147483646 h 951"/>
              <a:gd name="T42" fmla="*/ 2147483646 w 462"/>
              <a:gd name="T43" fmla="*/ 2147483646 h 951"/>
              <a:gd name="T44" fmla="*/ 2147483646 w 462"/>
              <a:gd name="T45" fmla="*/ 2147483646 h 951"/>
              <a:gd name="T46" fmla="*/ 2147483646 w 462"/>
              <a:gd name="T47" fmla="*/ 2147483646 h 951"/>
              <a:gd name="T48" fmla="*/ 2147483646 w 462"/>
              <a:gd name="T49" fmla="*/ 2147483646 h 951"/>
              <a:gd name="T50" fmla="*/ 2147483646 w 462"/>
              <a:gd name="T51" fmla="*/ 2147483646 h 951"/>
              <a:gd name="T52" fmla="*/ 2147483646 w 462"/>
              <a:gd name="T53" fmla="*/ 2147483646 h 951"/>
              <a:gd name="T54" fmla="*/ 2147483646 w 462"/>
              <a:gd name="T55" fmla="*/ 2147483646 h 951"/>
              <a:gd name="T56" fmla="*/ 2147483646 w 462"/>
              <a:gd name="T57" fmla="*/ 2147483646 h 951"/>
              <a:gd name="T58" fmla="*/ 2147483646 w 462"/>
              <a:gd name="T59" fmla="*/ 2147483646 h 951"/>
              <a:gd name="T60" fmla="*/ 2147483646 w 462"/>
              <a:gd name="T61" fmla="*/ 2147483646 h 951"/>
              <a:gd name="T62" fmla="*/ 2147483646 w 462"/>
              <a:gd name="T63" fmla="*/ 2147483646 h 951"/>
              <a:gd name="T64" fmla="*/ 2147483646 w 462"/>
              <a:gd name="T65" fmla="*/ 2147483646 h 951"/>
              <a:gd name="T66" fmla="*/ 2147483646 w 462"/>
              <a:gd name="T67" fmla="*/ 2147483646 h 951"/>
              <a:gd name="T68" fmla="*/ 2147483646 w 462"/>
              <a:gd name="T69" fmla="*/ 2147483646 h 951"/>
              <a:gd name="T70" fmla="*/ 2147483646 w 462"/>
              <a:gd name="T71" fmla="*/ 2147483646 h 951"/>
              <a:gd name="T72" fmla="*/ 2147483646 w 462"/>
              <a:gd name="T73" fmla="*/ 2147483646 h 951"/>
              <a:gd name="T74" fmla="*/ 2147483646 w 462"/>
              <a:gd name="T75" fmla="*/ 2147483646 h 951"/>
              <a:gd name="T76" fmla="*/ 2147483646 w 462"/>
              <a:gd name="T77" fmla="*/ 2147483646 h 951"/>
              <a:gd name="T78" fmla="*/ 2147483646 w 462"/>
              <a:gd name="T79" fmla="*/ 2147483646 h 951"/>
              <a:gd name="T80" fmla="*/ 2147483646 w 462"/>
              <a:gd name="T81" fmla="*/ 2147483646 h 951"/>
              <a:gd name="T82" fmla="*/ 2147483646 w 462"/>
              <a:gd name="T83" fmla="*/ 0 h 95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62" h="951">
                <a:moveTo>
                  <a:pt x="208" y="0"/>
                </a:moveTo>
                <a:lnTo>
                  <a:pt x="168" y="9"/>
                </a:lnTo>
                <a:lnTo>
                  <a:pt x="133" y="21"/>
                </a:lnTo>
                <a:lnTo>
                  <a:pt x="102" y="34"/>
                </a:lnTo>
                <a:lnTo>
                  <a:pt x="75" y="50"/>
                </a:lnTo>
                <a:lnTo>
                  <a:pt x="51" y="68"/>
                </a:lnTo>
                <a:lnTo>
                  <a:pt x="33" y="89"/>
                </a:lnTo>
                <a:lnTo>
                  <a:pt x="18" y="110"/>
                </a:lnTo>
                <a:lnTo>
                  <a:pt x="8" y="133"/>
                </a:lnTo>
                <a:lnTo>
                  <a:pt x="2" y="158"/>
                </a:lnTo>
                <a:lnTo>
                  <a:pt x="0" y="183"/>
                </a:lnTo>
                <a:lnTo>
                  <a:pt x="3" y="208"/>
                </a:lnTo>
                <a:lnTo>
                  <a:pt x="10" y="234"/>
                </a:lnTo>
                <a:lnTo>
                  <a:pt x="21" y="262"/>
                </a:lnTo>
                <a:lnTo>
                  <a:pt x="37" y="288"/>
                </a:lnTo>
                <a:lnTo>
                  <a:pt x="57" y="314"/>
                </a:lnTo>
                <a:lnTo>
                  <a:pt x="82" y="340"/>
                </a:lnTo>
                <a:lnTo>
                  <a:pt x="87" y="414"/>
                </a:lnTo>
                <a:lnTo>
                  <a:pt x="92" y="487"/>
                </a:lnTo>
                <a:lnTo>
                  <a:pt x="98" y="561"/>
                </a:lnTo>
                <a:lnTo>
                  <a:pt x="102" y="635"/>
                </a:lnTo>
                <a:lnTo>
                  <a:pt x="103" y="652"/>
                </a:lnTo>
                <a:lnTo>
                  <a:pt x="104" y="668"/>
                </a:lnTo>
                <a:lnTo>
                  <a:pt x="106" y="685"/>
                </a:lnTo>
                <a:lnTo>
                  <a:pt x="107" y="702"/>
                </a:lnTo>
                <a:lnTo>
                  <a:pt x="102" y="749"/>
                </a:lnTo>
                <a:lnTo>
                  <a:pt x="99" y="794"/>
                </a:lnTo>
                <a:lnTo>
                  <a:pt x="95" y="841"/>
                </a:lnTo>
                <a:lnTo>
                  <a:pt x="92" y="886"/>
                </a:lnTo>
                <a:lnTo>
                  <a:pt x="98" y="899"/>
                </a:lnTo>
                <a:lnTo>
                  <a:pt x="102" y="911"/>
                </a:lnTo>
                <a:lnTo>
                  <a:pt x="108" y="924"/>
                </a:lnTo>
                <a:lnTo>
                  <a:pt x="112" y="936"/>
                </a:lnTo>
                <a:lnTo>
                  <a:pt x="126" y="939"/>
                </a:lnTo>
                <a:lnTo>
                  <a:pt x="141" y="941"/>
                </a:lnTo>
                <a:lnTo>
                  <a:pt x="154" y="942"/>
                </a:lnTo>
                <a:lnTo>
                  <a:pt x="169" y="944"/>
                </a:lnTo>
                <a:lnTo>
                  <a:pt x="183" y="945"/>
                </a:lnTo>
                <a:lnTo>
                  <a:pt x="197" y="948"/>
                </a:lnTo>
                <a:lnTo>
                  <a:pt x="211" y="949"/>
                </a:lnTo>
                <a:lnTo>
                  <a:pt x="225" y="951"/>
                </a:lnTo>
                <a:lnTo>
                  <a:pt x="232" y="942"/>
                </a:lnTo>
                <a:lnTo>
                  <a:pt x="239" y="933"/>
                </a:lnTo>
                <a:lnTo>
                  <a:pt x="245" y="924"/>
                </a:lnTo>
                <a:lnTo>
                  <a:pt x="252" y="915"/>
                </a:lnTo>
                <a:lnTo>
                  <a:pt x="258" y="875"/>
                </a:lnTo>
                <a:lnTo>
                  <a:pt x="265" y="836"/>
                </a:lnTo>
                <a:lnTo>
                  <a:pt x="270" y="796"/>
                </a:lnTo>
                <a:lnTo>
                  <a:pt x="276" y="758"/>
                </a:lnTo>
                <a:lnTo>
                  <a:pt x="282" y="740"/>
                </a:lnTo>
                <a:lnTo>
                  <a:pt x="287" y="722"/>
                </a:lnTo>
                <a:lnTo>
                  <a:pt x="293" y="704"/>
                </a:lnTo>
                <a:lnTo>
                  <a:pt x="299" y="687"/>
                </a:lnTo>
                <a:lnTo>
                  <a:pt x="303" y="678"/>
                </a:lnTo>
                <a:lnTo>
                  <a:pt x="308" y="669"/>
                </a:lnTo>
                <a:lnTo>
                  <a:pt x="312" y="661"/>
                </a:lnTo>
                <a:lnTo>
                  <a:pt x="317" y="652"/>
                </a:lnTo>
                <a:lnTo>
                  <a:pt x="320" y="644"/>
                </a:lnTo>
                <a:lnTo>
                  <a:pt x="325" y="635"/>
                </a:lnTo>
                <a:lnTo>
                  <a:pt x="330" y="627"/>
                </a:lnTo>
                <a:lnTo>
                  <a:pt x="334" y="618"/>
                </a:lnTo>
                <a:lnTo>
                  <a:pt x="350" y="588"/>
                </a:lnTo>
                <a:lnTo>
                  <a:pt x="367" y="553"/>
                </a:lnTo>
                <a:lnTo>
                  <a:pt x="385" y="512"/>
                </a:lnTo>
                <a:lnTo>
                  <a:pt x="402" y="465"/>
                </a:lnTo>
                <a:lnTo>
                  <a:pt x="418" y="414"/>
                </a:lnTo>
                <a:lnTo>
                  <a:pt x="433" y="355"/>
                </a:lnTo>
                <a:lnTo>
                  <a:pt x="445" y="290"/>
                </a:lnTo>
                <a:lnTo>
                  <a:pt x="455" y="218"/>
                </a:lnTo>
                <a:lnTo>
                  <a:pt x="461" y="195"/>
                </a:lnTo>
                <a:lnTo>
                  <a:pt x="462" y="171"/>
                </a:lnTo>
                <a:lnTo>
                  <a:pt x="460" y="149"/>
                </a:lnTo>
                <a:lnTo>
                  <a:pt x="455" y="127"/>
                </a:lnTo>
                <a:lnTo>
                  <a:pt x="444" y="108"/>
                </a:lnTo>
                <a:lnTo>
                  <a:pt x="432" y="90"/>
                </a:lnTo>
                <a:lnTo>
                  <a:pt x="416" y="73"/>
                </a:lnTo>
                <a:lnTo>
                  <a:pt x="398" y="57"/>
                </a:lnTo>
                <a:lnTo>
                  <a:pt x="378" y="43"/>
                </a:lnTo>
                <a:lnTo>
                  <a:pt x="356" y="31"/>
                </a:lnTo>
                <a:lnTo>
                  <a:pt x="333" y="21"/>
                </a:lnTo>
                <a:lnTo>
                  <a:pt x="308" y="13"/>
                </a:lnTo>
                <a:lnTo>
                  <a:pt x="283" y="6"/>
                </a:lnTo>
                <a:lnTo>
                  <a:pt x="258" y="2"/>
                </a:lnTo>
                <a:lnTo>
                  <a:pt x="233" y="0"/>
                </a:lnTo>
                <a:lnTo>
                  <a:pt x="208" y="0"/>
                </a:lnTo>
                <a:close/>
              </a:path>
            </a:pathLst>
          </a:custGeom>
          <a:solidFill>
            <a:srgbClr val="FFE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7" name="Freeform 53"/>
          <p:cNvSpPr>
            <a:spLocks/>
          </p:cNvSpPr>
          <p:nvPr/>
        </p:nvSpPr>
        <p:spPr bwMode="auto">
          <a:xfrm>
            <a:off x="588963" y="1127125"/>
            <a:ext cx="223837" cy="496888"/>
          </a:xfrm>
          <a:custGeom>
            <a:avLst/>
            <a:gdLst>
              <a:gd name="T0" fmla="*/ 2147483646 w 423"/>
              <a:gd name="T1" fmla="*/ 2147483646 h 939"/>
              <a:gd name="T2" fmla="*/ 2147483646 w 423"/>
              <a:gd name="T3" fmla="*/ 2147483646 h 939"/>
              <a:gd name="T4" fmla="*/ 2147483646 w 423"/>
              <a:gd name="T5" fmla="*/ 2147483646 h 939"/>
              <a:gd name="T6" fmla="*/ 2147483646 w 423"/>
              <a:gd name="T7" fmla="*/ 2147483646 h 939"/>
              <a:gd name="T8" fmla="*/ 2147483646 w 423"/>
              <a:gd name="T9" fmla="*/ 2147483646 h 939"/>
              <a:gd name="T10" fmla="*/ 2147483646 w 423"/>
              <a:gd name="T11" fmla="*/ 2147483646 h 939"/>
              <a:gd name="T12" fmla="*/ 2147483646 w 423"/>
              <a:gd name="T13" fmla="*/ 2147483646 h 939"/>
              <a:gd name="T14" fmla="*/ 2147483646 w 423"/>
              <a:gd name="T15" fmla="*/ 2147483646 h 939"/>
              <a:gd name="T16" fmla="*/ 2147483646 w 423"/>
              <a:gd name="T17" fmla="*/ 2147483646 h 939"/>
              <a:gd name="T18" fmla="*/ 2147483646 w 423"/>
              <a:gd name="T19" fmla="*/ 2147483646 h 939"/>
              <a:gd name="T20" fmla="*/ 2147483646 w 423"/>
              <a:gd name="T21" fmla="*/ 2147483646 h 939"/>
              <a:gd name="T22" fmla="*/ 2147483646 w 423"/>
              <a:gd name="T23" fmla="*/ 2147483646 h 939"/>
              <a:gd name="T24" fmla="*/ 2147483646 w 423"/>
              <a:gd name="T25" fmla="*/ 2147483646 h 939"/>
              <a:gd name="T26" fmla="*/ 2147483646 w 423"/>
              <a:gd name="T27" fmla="*/ 2147483646 h 939"/>
              <a:gd name="T28" fmla="*/ 2147483646 w 423"/>
              <a:gd name="T29" fmla="*/ 2147483646 h 939"/>
              <a:gd name="T30" fmla="*/ 2147483646 w 423"/>
              <a:gd name="T31" fmla="*/ 2147483646 h 939"/>
              <a:gd name="T32" fmla="*/ 2147483646 w 423"/>
              <a:gd name="T33" fmla="*/ 2147483646 h 939"/>
              <a:gd name="T34" fmla="*/ 2147483646 w 423"/>
              <a:gd name="T35" fmla="*/ 2147483646 h 939"/>
              <a:gd name="T36" fmla="*/ 2147483646 w 423"/>
              <a:gd name="T37" fmla="*/ 2147483646 h 939"/>
              <a:gd name="T38" fmla="*/ 2147483646 w 423"/>
              <a:gd name="T39" fmla="*/ 2147483646 h 939"/>
              <a:gd name="T40" fmla="*/ 2147483646 w 423"/>
              <a:gd name="T41" fmla="*/ 2147483646 h 939"/>
              <a:gd name="T42" fmla="*/ 2147483646 w 423"/>
              <a:gd name="T43" fmla="*/ 2147483646 h 939"/>
              <a:gd name="T44" fmla="*/ 2147483646 w 423"/>
              <a:gd name="T45" fmla="*/ 2147483646 h 939"/>
              <a:gd name="T46" fmla="*/ 2147483646 w 423"/>
              <a:gd name="T47" fmla="*/ 2147483646 h 939"/>
              <a:gd name="T48" fmla="*/ 2147483646 w 423"/>
              <a:gd name="T49" fmla="*/ 2147483646 h 939"/>
              <a:gd name="T50" fmla="*/ 2147483646 w 423"/>
              <a:gd name="T51" fmla="*/ 2147483646 h 939"/>
              <a:gd name="T52" fmla="*/ 2147483646 w 423"/>
              <a:gd name="T53" fmla="*/ 2147483646 h 939"/>
              <a:gd name="T54" fmla="*/ 2147483646 w 423"/>
              <a:gd name="T55" fmla="*/ 2147483646 h 939"/>
              <a:gd name="T56" fmla="*/ 2147483646 w 423"/>
              <a:gd name="T57" fmla="*/ 2147483646 h 939"/>
              <a:gd name="T58" fmla="*/ 2147483646 w 423"/>
              <a:gd name="T59" fmla="*/ 2147483646 h 939"/>
              <a:gd name="T60" fmla="*/ 2147483646 w 423"/>
              <a:gd name="T61" fmla="*/ 2147483646 h 939"/>
              <a:gd name="T62" fmla="*/ 2147483646 w 423"/>
              <a:gd name="T63" fmla="*/ 2147483646 h 939"/>
              <a:gd name="T64" fmla="*/ 2147483646 w 423"/>
              <a:gd name="T65" fmla="*/ 2147483646 h 939"/>
              <a:gd name="T66" fmla="*/ 2147483646 w 423"/>
              <a:gd name="T67" fmla="*/ 2147483646 h 939"/>
              <a:gd name="T68" fmla="*/ 2147483646 w 423"/>
              <a:gd name="T69" fmla="*/ 2147483646 h 939"/>
              <a:gd name="T70" fmla="*/ 2147483646 w 423"/>
              <a:gd name="T71" fmla="*/ 2147483646 h 939"/>
              <a:gd name="T72" fmla="*/ 2147483646 w 423"/>
              <a:gd name="T73" fmla="*/ 2147483646 h 939"/>
              <a:gd name="T74" fmla="*/ 2147483646 w 423"/>
              <a:gd name="T75" fmla="*/ 2147483646 h 939"/>
              <a:gd name="T76" fmla="*/ 2147483646 w 423"/>
              <a:gd name="T77" fmla="*/ 2147483646 h 939"/>
              <a:gd name="T78" fmla="*/ 2147483646 w 423"/>
              <a:gd name="T79" fmla="*/ 0 h 9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23" h="939">
                <a:moveTo>
                  <a:pt x="198" y="0"/>
                </a:moveTo>
                <a:lnTo>
                  <a:pt x="160" y="8"/>
                </a:lnTo>
                <a:lnTo>
                  <a:pt x="124" y="20"/>
                </a:lnTo>
                <a:lnTo>
                  <a:pt x="94" y="32"/>
                </a:lnTo>
                <a:lnTo>
                  <a:pt x="68" y="48"/>
                </a:lnTo>
                <a:lnTo>
                  <a:pt x="46" y="65"/>
                </a:lnTo>
                <a:lnTo>
                  <a:pt x="29" y="85"/>
                </a:lnTo>
                <a:lnTo>
                  <a:pt x="15" y="105"/>
                </a:lnTo>
                <a:lnTo>
                  <a:pt x="6" y="127"/>
                </a:lnTo>
                <a:lnTo>
                  <a:pt x="2" y="148"/>
                </a:lnTo>
                <a:lnTo>
                  <a:pt x="0" y="172"/>
                </a:lnTo>
                <a:lnTo>
                  <a:pt x="4" y="195"/>
                </a:lnTo>
                <a:lnTo>
                  <a:pt x="12" y="219"/>
                </a:lnTo>
                <a:lnTo>
                  <a:pt x="23" y="242"/>
                </a:lnTo>
                <a:lnTo>
                  <a:pt x="39" y="266"/>
                </a:lnTo>
                <a:lnTo>
                  <a:pt x="60" y="287"/>
                </a:lnTo>
                <a:lnTo>
                  <a:pt x="83" y="309"/>
                </a:lnTo>
                <a:lnTo>
                  <a:pt x="86" y="388"/>
                </a:lnTo>
                <a:lnTo>
                  <a:pt x="88" y="468"/>
                </a:lnTo>
                <a:lnTo>
                  <a:pt x="90" y="548"/>
                </a:lnTo>
                <a:lnTo>
                  <a:pt x="93" y="627"/>
                </a:lnTo>
                <a:lnTo>
                  <a:pt x="94" y="644"/>
                </a:lnTo>
                <a:lnTo>
                  <a:pt x="95" y="660"/>
                </a:lnTo>
                <a:lnTo>
                  <a:pt x="95" y="677"/>
                </a:lnTo>
                <a:lnTo>
                  <a:pt x="96" y="694"/>
                </a:lnTo>
                <a:lnTo>
                  <a:pt x="91" y="740"/>
                </a:lnTo>
                <a:lnTo>
                  <a:pt x="88" y="785"/>
                </a:lnTo>
                <a:lnTo>
                  <a:pt x="85" y="832"/>
                </a:lnTo>
                <a:lnTo>
                  <a:pt x="80" y="878"/>
                </a:lnTo>
                <a:lnTo>
                  <a:pt x="85" y="890"/>
                </a:lnTo>
                <a:lnTo>
                  <a:pt x="89" y="901"/>
                </a:lnTo>
                <a:lnTo>
                  <a:pt x="93" y="914"/>
                </a:lnTo>
                <a:lnTo>
                  <a:pt x="97" y="926"/>
                </a:lnTo>
                <a:lnTo>
                  <a:pt x="110" y="928"/>
                </a:lnTo>
                <a:lnTo>
                  <a:pt x="122" y="930"/>
                </a:lnTo>
                <a:lnTo>
                  <a:pt x="135" y="931"/>
                </a:lnTo>
                <a:lnTo>
                  <a:pt x="147" y="932"/>
                </a:lnTo>
                <a:lnTo>
                  <a:pt x="160" y="934"/>
                </a:lnTo>
                <a:lnTo>
                  <a:pt x="172" y="936"/>
                </a:lnTo>
                <a:lnTo>
                  <a:pt x="185" y="938"/>
                </a:lnTo>
                <a:lnTo>
                  <a:pt x="197" y="939"/>
                </a:lnTo>
                <a:lnTo>
                  <a:pt x="203" y="930"/>
                </a:lnTo>
                <a:lnTo>
                  <a:pt x="210" y="921"/>
                </a:lnTo>
                <a:lnTo>
                  <a:pt x="215" y="912"/>
                </a:lnTo>
                <a:lnTo>
                  <a:pt x="221" y="903"/>
                </a:lnTo>
                <a:lnTo>
                  <a:pt x="227" y="864"/>
                </a:lnTo>
                <a:lnTo>
                  <a:pt x="233" y="824"/>
                </a:lnTo>
                <a:lnTo>
                  <a:pt x="239" y="785"/>
                </a:lnTo>
                <a:lnTo>
                  <a:pt x="245" y="747"/>
                </a:lnTo>
                <a:lnTo>
                  <a:pt x="251" y="729"/>
                </a:lnTo>
                <a:lnTo>
                  <a:pt x="255" y="711"/>
                </a:lnTo>
                <a:lnTo>
                  <a:pt x="261" y="694"/>
                </a:lnTo>
                <a:lnTo>
                  <a:pt x="265" y="676"/>
                </a:lnTo>
                <a:lnTo>
                  <a:pt x="273" y="659"/>
                </a:lnTo>
                <a:lnTo>
                  <a:pt x="282" y="642"/>
                </a:lnTo>
                <a:lnTo>
                  <a:pt x="290" y="625"/>
                </a:lnTo>
                <a:lnTo>
                  <a:pt x="298" y="608"/>
                </a:lnTo>
                <a:lnTo>
                  <a:pt x="312" y="578"/>
                </a:lnTo>
                <a:lnTo>
                  <a:pt x="327" y="543"/>
                </a:lnTo>
                <a:lnTo>
                  <a:pt x="343" y="502"/>
                </a:lnTo>
                <a:lnTo>
                  <a:pt x="357" y="457"/>
                </a:lnTo>
                <a:lnTo>
                  <a:pt x="372" y="405"/>
                </a:lnTo>
                <a:lnTo>
                  <a:pt x="386" y="347"/>
                </a:lnTo>
                <a:lnTo>
                  <a:pt x="398" y="283"/>
                </a:lnTo>
                <a:lnTo>
                  <a:pt x="409" y="211"/>
                </a:lnTo>
                <a:lnTo>
                  <a:pt x="418" y="189"/>
                </a:lnTo>
                <a:lnTo>
                  <a:pt x="422" y="169"/>
                </a:lnTo>
                <a:lnTo>
                  <a:pt x="423" y="148"/>
                </a:lnTo>
                <a:lnTo>
                  <a:pt x="419" y="128"/>
                </a:lnTo>
                <a:lnTo>
                  <a:pt x="412" y="110"/>
                </a:lnTo>
                <a:lnTo>
                  <a:pt x="402" y="93"/>
                </a:lnTo>
                <a:lnTo>
                  <a:pt x="388" y="76"/>
                </a:lnTo>
                <a:lnTo>
                  <a:pt x="373" y="61"/>
                </a:lnTo>
                <a:lnTo>
                  <a:pt x="355" y="47"/>
                </a:lnTo>
                <a:lnTo>
                  <a:pt x="335" y="35"/>
                </a:lnTo>
                <a:lnTo>
                  <a:pt x="314" y="24"/>
                </a:lnTo>
                <a:lnTo>
                  <a:pt x="291" y="15"/>
                </a:lnTo>
                <a:lnTo>
                  <a:pt x="269" y="8"/>
                </a:lnTo>
                <a:lnTo>
                  <a:pt x="245" y="4"/>
                </a:lnTo>
                <a:lnTo>
                  <a:pt x="221" y="0"/>
                </a:lnTo>
                <a:lnTo>
                  <a:pt x="198" y="0"/>
                </a:lnTo>
                <a:close/>
              </a:path>
            </a:pathLst>
          </a:custGeom>
          <a:solidFill>
            <a:srgbClr val="FFED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8" name="Freeform 54"/>
          <p:cNvSpPr>
            <a:spLocks/>
          </p:cNvSpPr>
          <p:nvPr/>
        </p:nvSpPr>
        <p:spPr bwMode="auto">
          <a:xfrm>
            <a:off x="601663" y="1133475"/>
            <a:ext cx="203200" cy="490538"/>
          </a:xfrm>
          <a:custGeom>
            <a:avLst/>
            <a:gdLst>
              <a:gd name="T0" fmla="*/ 2147483646 w 384"/>
              <a:gd name="T1" fmla="*/ 2147483646 h 925"/>
              <a:gd name="T2" fmla="*/ 2147483646 w 384"/>
              <a:gd name="T3" fmla="*/ 2147483646 h 925"/>
              <a:gd name="T4" fmla="*/ 2147483646 w 384"/>
              <a:gd name="T5" fmla="*/ 2147483646 h 925"/>
              <a:gd name="T6" fmla="*/ 2147483646 w 384"/>
              <a:gd name="T7" fmla="*/ 2147483646 h 925"/>
              <a:gd name="T8" fmla="*/ 0 w 384"/>
              <a:gd name="T9" fmla="*/ 2147483646 h 925"/>
              <a:gd name="T10" fmla="*/ 2147483646 w 384"/>
              <a:gd name="T11" fmla="*/ 2147483646 h 925"/>
              <a:gd name="T12" fmla="*/ 2147483646 w 384"/>
              <a:gd name="T13" fmla="*/ 2147483646 h 925"/>
              <a:gd name="T14" fmla="*/ 2147483646 w 384"/>
              <a:gd name="T15" fmla="*/ 2147483646 h 925"/>
              <a:gd name="T16" fmla="*/ 2147483646 w 384"/>
              <a:gd name="T17" fmla="*/ 2147483646 h 925"/>
              <a:gd name="T18" fmla="*/ 2147483646 w 384"/>
              <a:gd name="T19" fmla="*/ 2147483646 h 925"/>
              <a:gd name="T20" fmla="*/ 2147483646 w 384"/>
              <a:gd name="T21" fmla="*/ 2147483646 h 925"/>
              <a:gd name="T22" fmla="*/ 2147483646 w 384"/>
              <a:gd name="T23" fmla="*/ 2147483646 h 925"/>
              <a:gd name="T24" fmla="*/ 2147483646 w 384"/>
              <a:gd name="T25" fmla="*/ 2147483646 h 925"/>
              <a:gd name="T26" fmla="*/ 2147483646 w 384"/>
              <a:gd name="T27" fmla="*/ 2147483646 h 925"/>
              <a:gd name="T28" fmla="*/ 2147483646 w 384"/>
              <a:gd name="T29" fmla="*/ 2147483646 h 925"/>
              <a:gd name="T30" fmla="*/ 2147483646 w 384"/>
              <a:gd name="T31" fmla="*/ 2147483646 h 925"/>
              <a:gd name="T32" fmla="*/ 2147483646 w 384"/>
              <a:gd name="T33" fmla="*/ 2147483646 h 925"/>
              <a:gd name="T34" fmla="*/ 2147483646 w 384"/>
              <a:gd name="T35" fmla="*/ 2147483646 h 925"/>
              <a:gd name="T36" fmla="*/ 2147483646 w 384"/>
              <a:gd name="T37" fmla="*/ 2147483646 h 925"/>
              <a:gd name="T38" fmla="*/ 2147483646 w 384"/>
              <a:gd name="T39" fmla="*/ 2147483646 h 925"/>
              <a:gd name="T40" fmla="*/ 2147483646 w 384"/>
              <a:gd name="T41" fmla="*/ 2147483646 h 925"/>
              <a:gd name="T42" fmla="*/ 2147483646 w 384"/>
              <a:gd name="T43" fmla="*/ 2147483646 h 925"/>
              <a:gd name="T44" fmla="*/ 2147483646 w 384"/>
              <a:gd name="T45" fmla="*/ 2147483646 h 925"/>
              <a:gd name="T46" fmla="*/ 2147483646 w 384"/>
              <a:gd name="T47" fmla="*/ 2147483646 h 925"/>
              <a:gd name="T48" fmla="*/ 2147483646 w 384"/>
              <a:gd name="T49" fmla="*/ 2147483646 h 925"/>
              <a:gd name="T50" fmla="*/ 2147483646 w 384"/>
              <a:gd name="T51" fmla="*/ 2147483646 h 925"/>
              <a:gd name="T52" fmla="*/ 2147483646 w 384"/>
              <a:gd name="T53" fmla="*/ 2147483646 h 925"/>
              <a:gd name="T54" fmla="*/ 2147483646 w 384"/>
              <a:gd name="T55" fmla="*/ 2147483646 h 925"/>
              <a:gd name="T56" fmla="*/ 2147483646 w 384"/>
              <a:gd name="T57" fmla="*/ 2147483646 h 925"/>
              <a:gd name="T58" fmla="*/ 2147483646 w 384"/>
              <a:gd name="T59" fmla="*/ 2147483646 h 925"/>
              <a:gd name="T60" fmla="*/ 2147483646 w 384"/>
              <a:gd name="T61" fmla="*/ 2147483646 h 925"/>
              <a:gd name="T62" fmla="*/ 2147483646 w 384"/>
              <a:gd name="T63" fmla="*/ 2147483646 h 925"/>
              <a:gd name="T64" fmla="*/ 2147483646 w 384"/>
              <a:gd name="T65" fmla="*/ 2147483646 h 925"/>
              <a:gd name="T66" fmla="*/ 2147483646 w 384"/>
              <a:gd name="T67" fmla="*/ 2147483646 h 925"/>
              <a:gd name="T68" fmla="*/ 2147483646 w 384"/>
              <a:gd name="T69" fmla="*/ 2147483646 h 925"/>
              <a:gd name="T70" fmla="*/ 2147483646 w 384"/>
              <a:gd name="T71" fmla="*/ 2147483646 h 925"/>
              <a:gd name="T72" fmla="*/ 2147483646 w 384"/>
              <a:gd name="T73" fmla="*/ 2147483646 h 925"/>
              <a:gd name="T74" fmla="*/ 2147483646 w 384"/>
              <a:gd name="T75" fmla="*/ 2147483646 h 925"/>
              <a:gd name="T76" fmla="*/ 2147483646 w 384"/>
              <a:gd name="T77" fmla="*/ 2147483646 h 925"/>
              <a:gd name="T78" fmla="*/ 2147483646 w 384"/>
              <a:gd name="T79" fmla="*/ 2147483646 h 92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84" h="925">
                <a:moveTo>
                  <a:pt x="189" y="0"/>
                </a:moveTo>
                <a:lnTo>
                  <a:pt x="150" y="8"/>
                </a:lnTo>
                <a:lnTo>
                  <a:pt x="116" y="17"/>
                </a:lnTo>
                <a:lnTo>
                  <a:pt x="86" y="30"/>
                </a:lnTo>
                <a:lnTo>
                  <a:pt x="60" y="44"/>
                </a:lnTo>
                <a:lnTo>
                  <a:pt x="40" y="60"/>
                </a:lnTo>
                <a:lnTo>
                  <a:pt x="24" y="78"/>
                </a:lnTo>
                <a:lnTo>
                  <a:pt x="11" y="98"/>
                </a:lnTo>
                <a:lnTo>
                  <a:pt x="3" y="117"/>
                </a:lnTo>
                <a:lnTo>
                  <a:pt x="0" y="138"/>
                </a:lnTo>
                <a:lnTo>
                  <a:pt x="0" y="159"/>
                </a:lnTo>
                <a:lnTo>
                  <a:pt x="5" y="180"/>
                </a:lnTo>
                <a:lnTo>
                  <a:pt x="13" y="200"/>
                </a:lnTo>
                <a:lnTo>
                  <a:pt x="25" y="221"/>
                </a:lnTo>
                <a:lnTo>
                  <a:pt x="42" y="240"/>
                </a:lnTo>
                <a:lnTo>
                  <a:pt x="61" y="258"/>
                </a:lnTo>
                <a:lnTo>
                  <a:pt x="85" y="275"/>
                </a:lnTo>
                <a:lnTo>
                  <a:pt x="84" y="362"/>
                </a:lnTo>
                <a:lnTo>
                  <a:pt x="84" y="447"/>
                </a:lnTo>
                <a:lnTo>
                  <a:pt x="84" y="532"/>
                </a:lnTo>
                <a:lnTo>
                  <a:pt x="83" y="619"/>
                </a:lnTo>
                <a:lnTo>
                  <a:pt x="83" y="635"/>
                </a:lnTo>
                <a:lnTo>
                  <a:pt x="84" y="652"/>
                </a:lnTo>
                <a:lnTo>
                  <a:pt x="84" y="668"/>
                </a:lnTo>
                <a:lnTo>
                  <a:pt x="84" y="685"/>
                </a:lnTo>
                <a:lnTo>
                  <a:pt x="81" y="730"/>
                </a:lnTo>
                <a:lnTo>
                  <a:pt x="76" y="775"/>
                </a:lnTo>
                <a:lnTo>
                  <a:pt x="73" y="820"/>
                </a:lnTo>
                <a:lnTo>
                  <a:pt x="68" y="866"/>
                </a:lnTo>
                <a:lnTo>
                  <a:pt x="72" y="877"/>
                </a:lnTo>
                <a:lnTo>
                  <a:pt x="75" y="890"/>
                </a:lnTo>
                <a:lnTo>
                  <a:pt x="79" y="901"/>
                </a:lnTo>
                <a:lnTo>
                  <a:pt x="82" y="913"/>
                </a:lnTo>
                <a:lnTo>
                  <a:pt x="92" y="915"/>
                </a:lnTo>
                <a:lnTo>
                  <a:pt x="104" y="917"/>
                </a:lnTo>
                <a:lnTo>
                  <a:pt x="114" y="918"/>
                </a:lnTo>
                <a:lnTo>
                  <a:pt x="125" y="919"/>
                </a:lnTo>
                <a:lnTo>
                  <a:pt x="136" y="921"/>
                </a:lnTo>
                <a:lnTo>
                  <a:pt x="147" y="923"/>
                </a:lnTo>
                <a:lnTo>
                  <a:pt x="158" y="924"/>
                </a:lnTo>
                <a:lnTo>
                  <a:pt x="168" y="925"/>
                </a:lnTo>
                <a:lnTo>
                  <a:pt x="174" y="916"/>
                </a:lnTo>
                <a:lnTo>
                  <a:pt x="180" y="907"/>
                </a:lnTo>
                <a:lnTo>
                  <a:pt x="184" y="898"/>
                </a:lnTo>
                <a:lnTo>
                  <a:pt x="190" y="888"/>
                </a:lnTo>
                <a:lnTo>
                  <a:pt x="196" y="850"/>
                </a:lnTo>
                <a:lnTo>
                  <a:pt x="201" y="811"/>
                </a:lnTo>
                <a:lnTo>
                  <a:pt x="207" y="772"/>
                </a:lnTo>
                <a:lnTo>
                  <a:pt x="213" y="734"/>
                </a:lnTo>
                <a:lnTo>
                  <a:pt x="217" y="717"/>
                </a:lnTo>
                <a:lnTo>
                  <a:pt x="223" y="698"/>
                </a:lnTo>
                <a:lnTo>
                  <a:pt x="227" y="681"/>
                </a:lnTo>
                <a:lnTo>
                  <a:pt x="232" y="664"/>
                </a:lnTo>
                <a:lnTo>
                  <a:pt x="239" y="647"/>
                </a:lnTo>
                <a:lnTo>
                  <a:pt x="247" y="629"/>
                </a:lnTo>
                <a:lnTo>
                  <a:pt x="254" y="612"/>
                </a:lnTo>
                <a:lnTo>
                  <a:pt x="260" y="595"/>
                </a:lnTo>
                <a:lnTo>
                  <a:pt x="273" y="565"/>
                </a:lnTo>
                <a:lnTo>
                  <a:pt x="285" y="530"/>
                </a:lnTo>
                <a:lnTo>
                  <a:pt x="298" y="490"/>
                </a:lnTo>
                <a:lnTo>
                  <a:pt x="312" y="446"/>
                </a:lnTo>
                <a:lnTo>
                  <a:pt x="325" y="395"/>
                </a:lnTo>
                <a:lnTo>
                  <a:pt x="339" y="338"/>
                </a:lnTo>
                <a:lnTo>
                  <a:pt x="351" y="273"/>
                </a:lnTo>
                <a:lnTo>
                  <a:pt x="363" y="202"/>
                </a:lnTo>
                <a:lnTo>
                  <a:pt x="374" y="183"/>
                </a:lnTo>
                <a:lnTo>
                  <a:pt x="382" y="165"/>
                </a:lnTo>
                <a:lnTo>
                  <a:pt x="384" y="146"/>
                </a:lnTo>
                <a:lnTo>
                  <a:pt x="383" y="127"/>
                </a:lnTo>
                <a:lnTo>
                  <a:pt x="379" y="110"/>
                </a:lnTo>
                <a:lnTo>
                  <a:pt x="371" y="93"/>
                </a:lnTo>
                <a:lnTo>
                  <a:pt x="360" y="77"/>
                </a:lnTo>
                <a:lnTo>
                  <a:pt x="347" y="63"/>
                </a:lnTo>
                <a:lnTo>
                  <a:pt x="331" y="49"/>
                </a:lnTo>
                <a:lnTo>
                  <a:pt x="314" y="36"/>
                </a:lnTo>
                <a:lnTo>
                  <a:pt x="296" y="25"/>
                </a:lnTo>
                <a:lnTo>
                  <a:pt x="275" y="16"/>
                </a:lnTo>
                <a:lnTo>
                  <a:pt x="254" y="9"/>
                </a:lnTo>
                <a:lnTo>
                  <a:pt x="232" y="3"/>
                </a:lnTo>
                <a:lnTo>
                  <a:pt x="210" y="1"/>
                </a:lnTo>
                <a:lnTo>
                  <a:pt x="189" y="0"/>
                </a:lnTo>
                <a:close/>
              </a:path>
            </a:pathLst>
          </a:custGeom>
          <a:solidFill>
            <a:srgbClr val="FFF2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9" name="Freeform 55"/>
          <p:cNvSpPr>
            <a:spLocks/>
          </p:cNvSpPr>
          <p:nvPr/>
        </p:nvSpPr>
        <p:spPr bwMode="auto">
          <a:xfrm>
            <a:off x="612775" y="1139825"/>
            <a:ext cx="182563" cy="482600"/>
          </a:xfrm>
          <a:custGeom>
            <a:avLst/>
            <a:gdLst>
              <a:gd name="T0" fmla="*/ 2147483646 w 347"/>
              <a:gd name="T1" fmla="*/ 2147483646 h 912"/>
              <a:gd name="T2" fmla="*/ 2147483646 w 347"/>
              <a:gd name="T3" fmla="*/ 2147483646 h 912"/>
              <a:gd name="T4" fmla="*/ 2147483646 w 347"/>
              <a:gd name="T5" fmla="*/ 2147483646 h 912"/>
              <a:gd name="T6" fmla="*/ 2147483646 w 347"/>
              <a:gd name="T7" fmla="*/ 2147483646 h 912"/>
              <a:gd name="T8" fmla="*/ 0 w 347"/>
              <a:gd name="T9" fmla="*/ 2147483646 h 912"/>
              <a:gd name="T10" fmla="*/ 2147483646 w 347"/>
              <a:gd name="T11" fmla="*/ 2147483646 h 912"/>
              <a:gd name="T12" fmla="*/ 2147483646 w 347"/>
              <a:gd name="T13" fmla="*/ 2147483646 h 912"/>
              <a:gd name="T14" fmla="*/ 2147483646 w 347"/>
              <a:gd name="T15" fmla="*/ 2147483646 h 912"/>
              <a:gd name="T16" fmla="*/ 2147483646 w 347"/>
              <a:gd name="T17" fmla="*/ 2147483646 h 912"/>
              <a:gd name="T18" fmla="*/ 2147483646 w 347"/>
              <a:gd name="T19" fmla="*/ 2147483646 h 912"/>
              <a:gd name="T20" fmla="*/ 2147483646 w 347"/>
              <a:gd name="T21" fmla="*/ 2147483646 h 912"/>
              <a:gd name="T22" fmla="*/ 2147483646 w 347"/>
              <a:gd name="T23" fmla="*/ 2147483646 h 912"/>
              <a:gd name="T24" fmla="*/ 2147483646 w 347"/>
              <a:gd name="T25" fmla="*/ 2147483646 h 912"/>
              <a:gd name="T26" fmla="*/ 2147483646 w 347"/>
              <a:gd name="T27" fmla="*/ 2147483646 h 912"/>
              <a:gd name="T28" fmla="*/ 2147483646 w 347"/>
              <a:gd name="T29" fmla="*/ 2147483646 h 912"/>
              <a:gd name="T30" fmla="*/ 2147483646 w 347"/>
              <a:gd name="T31" fmla="*/ 2147483646 h 912"/>
              <a:gd name="T32" fmla="*/ 2147483646 w 347"/>
              <a:gd name="T33" fmla="*/ 2147483646 h 912"/>
              <a:gd name="T34" fmla="*/ 2147483646 w 347"/>
              <a:gd name="T35" fmla="*/ 2147483646 h 912"/>
              <a:gd name="T36" fmla="*/ 2147483646 w 347"/>
              <a:gd name="T37" fmla="*/ 2147483646 h 912"/>
              <a:gd name="T38" fmla="*/ 2147483646 w 347"/>
              <a:gd name="T39" fmla="*/ 2147483646 h 912"/>
              <a:gd name="T40" fmla="*/ 2147483646 w 347"/>
              <a:gd name="T41" fmla="*/ 2147483646 h 912"/>
              <a:gd name="T42" fmla="*/ 2147483646 w 347"/>
              <a:gd name="T43" fmla="*/ 2147483646 h 912"/>
              <a:gd name="T44" fmla="*/ 2147483646 w 347"/>
              <a:gd name="T45" fmla="*/ 2147483646 h 912"/>
              <a:gd name="T46" fmla="*/ 2147483646 w 347"/>
              <a:gd name="T47" fmla="*/ 2147483646 h 912"/>
              <a:gd name="T48" fmla="*/ 2147483646 w 347"/>
              <a:gd name="T49" fmla="*/ 2147483646 h 912"/>
              <a:gd name="T50" fmla="*/ 2147483646 w 347"/>
              <a:gd name="T51" fmla="*/ 2147483646 h 912"/>
              <a:gd name="T52" fmla="*/ 2147483646 w 347"/>
              <a:gd name="T53" fmla="*/ 2147483646 h 912"/>
              <a:gd name="T54" fmla="*/ 2147483646 w 347"/>
              <a:gd name="T55" fmla="*/ 2147483646 h 912"/>
              <a:gd name="T56" fmla="*/ 2147483646 w 347"/>
              <a:gd name="T57" fmla="*/ 2147483646 h 912"/>
              <a:gd name="T58" fmla="*/ 2147483646 w 347"/>
              <a:gd name="T59" fmla="*/ 2147483646 h 912"/>
              <a:gd name="T60" fmla="*/ 2147483646 w 347"/>
              <a:gd name="T61" fmla="*/ 2147483646 h 912"/>
              <a:gd name="T62" fmla="*/ 2147483646 w 347"/>
              <a:gd name="T63" fmla="*/ 2147483646 h 912"/>
              <a:gd name="T64" fmla="*/ 2147483646 w 347"/>
              <a:gd name="T65" fmla="*/ 2147483646 h 912"/>
              <a:gd name="T66" fmla="*/ 2147483646 w 347"/>
              <a:gd name="T67" fmla="*/ 2147483646 h 912"/>
              <a:gd name="T68" fmla="*/ 2147483646 w 347"/>
              <a:gd name="T69" fmla="*/ 2147483646 h 912"/>
              <a:gd name="T70" fmla="*/ 2147483646 w 347"/>
              <a:gd name="T71" fmla="*/ 2147483646 h 912"/>
              <a:gd name="T72" fmla="*/ 2147483646 w 347"/>
              <a:gd name="T73" fmla="*/ 2147483646 h 912"/>
              <a:gd name="T74" fmla="*/ 2147483646 w 347"/>
              <a:gd name="T75" fmla="*/ 2147483646 h 912"/>
              <a:gd name="T76" fmla="*/ 2147483646 w 347"/>
              <a:gd name="T77" fmla="*/ 2147483646 h 912"/>
              <a:gd name="T78" fmla="*/ 2147483646 w 347"/>
              <a:gd name="T79" fmla="*/ 2147483646 h 91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7" h="912">
                <a:moveTo>
                  <a:pt x="180" y="0"/>
                </a:moveTo>
                <a:lnTo>
                  <a:pt x="142" y="7"/>
                </a:lnTo>
                <a:lnTo>
                  <a:pt x="108" y="16"/>
                </a:lnTo>
                <a:lnTo>
                  <a:pt x="79" y="28"/>
                </a:lnTo>
                <a:lnTo>
                  <a:pt x="54" y="41"/>
                </a:lnTo>
                <a:lnTo>
                  <a:pt x="35" y="57"/>
                </a:lnTo>
                <a:lnTo>
                  <a:pt x="20" y="73"/>
                </a:lnTo>
                <a:lnTo>
                  <a:pt x="9" y="91"/>
                </a:lnTo>
                <a:lnTo>
                  <a:pt x="2" y="110"/>
                </a:lnTo>
                <a:lnTo>
                  <a:pt x="0" y="128"/>
                </a:lnTo>
                <a:lnTo>
                  <a:pt x="1" y="147"/>
                </a:lnTo>
                <a:lnTo>
                  <a:pt x="6" y="165"/>
                </a:lnTo>
                <a:lnTo>
                  <a:pt x="15" y="184"/>
                </a:lnTo>
                <a:lnTo>
                  <a:pt x="28" y="201"/>
                </a:lnTo>
                <a:lnTo>
                  <a:pt x="44" y="217"/>
                </a:lnTo>
                <a:lnTo>
                  <a:pt x="64" y="230"/>
                </a:lnTo>
                <a:lnTo>
                  <a:pt x="87" y="243"/>
                </a:lnTo>
                <a:lnTo>
                  <a:pt x="84" y="335"/>
                </a:lnTo>
                <a:lnTo>
                  <a:pt x="80" y="427"/>
                </a:lnTo>
                <a:lnTo>
                  <a:pt x="77" y="519"/>
                </a:lnTo>
                <a:lnTo>
                  <a:pt x="75" y="610"/>
                </a:lnTo>
                <a:lnTo>
                  <a:pt x="75" y="626"/>
                </a:lnTo>
                <a:lnTo>
                  <a:pt x="75" y="642"/>
                </a:lnTo>
                <a:lnTo>
                  <a:pt x="75" y="659"/>
                </a:lnTo>
                <a:lnTo>
                  <a:pt x="75" y="675"/>
                </a:lnTo>
                <a:lnTo>
                  <a:pt x="70" y="721"/>
                </a:lnTo>
                <a:lnTo>
                  <a:pt x="65" y="765"/>
                </a:lnTo>
                <a:lnTo>
                  <a:pt x="61" y="810"/>
                </a:lnTo>
                <a:lnTo>
                  <a:pt x="56" y="856"/>
                </a:lnTo>
                <a:lnTo>
                  <a:pt x="60" y="867"/>
                </a:lnTo>
                <a:lnTo>
                  <a:pt x="62" y="879"/>
                </a:lnTo>
                <a:lnTo>
                  <a:pt x="65" y="891"/>
                </a:lnTo>
                <a:lnTo>
                  <a:pt x="68" y="903"/>
                </a:lnTo>
                <a:lnTo>
                  <a:pt x="77" y="904"/>
                </a:lnTo>
                <a:lnTo>
                  <a:pt x="86" y="905"/>
                </a:lnTo>
                <a:lnTo>
                  <a:pt x="95" y="906"/>
                </a:lnTo>
                <a:lnTo>
                  <a:pt x="104" y="907"/>
                </a:lnTo>
                <a:lnTo>
                  <a:pt x="113" y="908"/>
                </a:lnTo>
                <a:lnTo>
                  <a:pt x="122" y="909"/>
                </a:lnTo>
                <a:lnTo>
                  <a:pt x="131" y="911"/>
                </a:lnTo>
                <a:lnTo>
                  <a:pt x="140" y="912"/>
                </a:lnTo>
                <a:lnTo>
                  <a:pt x="145" y="903"/>
                </a:lnTo>
                <a:lnTo>
                  <a:pt x="150" y="894"/>
                </a:lnTo>
                <a:lnTo>
                  <a:pt x="154" y="884"/>
                </a:lnTo>
                <a:lnTo>
                  <a:pt x="159" y="875"/>
                </a:lnTo>
                <a:lnTo>
                  <a:pt x="164" y="837"/>
                </a:lnTo>
                <a:lnTo>
                  <a:pt x="170" y="798"/>
                </a:lnTo>
                <a:lnTo>
                  <a:pt x="176" y="760"/>
                </a:lnTo>
                <a:lnTo>
                  <a:pt x="181" y="722"/>
                </a:lnTo>
                <a:lnTo>
                  <a:pt x="186" y="705"/>
                </a:lnTo>
                <a:lnTo>
                  <a:pt x="190" y="686"/>
                </a:lnTo>
                <a:lnTo>
                  <a:pt x="194" y="669"/>
                </a:lnTo>
                <a:lnTo>
                  <a:pt x="198" y="652"/>
                </a:lnTo>
                <a:lnTo>
                  <a:pt x="205" y="635"/>
                </a:lnTo>
                <a:lnTo>
                  <a:pt x="212" y="618"/>
                </a:lnTo>
                <a:lnTo>
                  <a:pt x="218" y="601"/>
                </a:lnTo>
                <a:lnTo>
                  <a:pt x="225" y="584"/>
                </a:lnTo>
                <a:lnTo>
                  <a:pt x="235" y="554"/>
                </a:lnTo>
                <a:lnTo>
                  <a:pt x="245" y="519"/>
                </a:lnTo>
                <a:lnTo>
                  <a:pt x="255" y="481"/>
                </a:lnTo>
                <a:lnTo>
                  <a:pt x="268" y="435"/>
                </a:lnTo>
                <a:lnTo>
                  <a:pt x="279" y="385"/>
                </a:lnTo>
                <a:lnTo>
                  <a:pt x="292" y="328"/>
                </a:lnTo>
                <a:lnTo>
                  <a:pt x="304" y="264"/>
                </a:lnTo>
                <a:lnTo>
                  <a:pt x="317" y="194"/>
                </a:lnTo>
                <a:lnTo>
                  <a:pt x="331" y="178"/>
                </a:lnTo>
                <a:lnTo>
                  <a:pt x="341" y="161"/>
                </a:lnTo>
                <a:lnTo>
                  <a:pt x="346" y="144"/>
                </a:lnTo>
                <a:lnTo>
                  <a:pt x="347" y="127"/>
                </a:lnTo>
                <a:lnTo>
                  <a:pt x="345" y="111"/>
                </a:lnTo>
                <a:lnTo>
                  <a:pt x="341" y="95"/>
                </a:lnTo>
                <a:lnTo>
                  <a:pt x="333" y="79"/>
                </a:lnTo>
                <a:lnTo>
                  <a:pt x="321" y="64"/>
                </a:lnTo>
                <a:lnTo>
                  <a:pt x="309" y="51"/>
                </a:lnTo>
                <a:lnTo>
                  <a:pt x="293" y="38"/>
                </a:lnTo>
                <a:lnTo>
                  <a:pt x="277" y="28"/>
                </a:lnTo>
                <a:lnTo>
                  <a:pt x="259" y="18"/>
                </a:lnTo>
                <a:lnTo>
                  <a:pt x="239" y="11"/>
                </a:lnTo>
                <a:lnTo>
                  <a:pt x="220" y="5"/>
                </a:lnTo>
                <a:lnTo>
                  <a:pt x="201" y="2"/>
                </a:lnTo>
                <a:lnTo>
                  <a:pt x="180" y="0"/>
                </a:lnTo>
                <a:close/>
              </a:path>
            </a:pathLst>
          </a:custGeom>
          <a:solidFill>
            <a:srgbClr val="FFF4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0" name="Freeform 56"/>
          <p:cNvSpPr>
            <a:spLocks/>
          </p:cNvSpPr>
          <p:nvPr/>
        </p:nvSpPr>
        <p:spPr bwMode="auto">
          <a:xfrm>
            <a:off x="622300" y="1146175"/>
            <a:ext cx="166688" cy="476250"/>
          </a:xfrm>
          <a:custGeom>
            <a:avLst/>
            <a:gdLst>
              <a:gd name="T0" fmla="*/ 2147483646 w 315"/>
              <a:gd name="T1" fmla="*/ 2147483646 h 899"/>
              <a:gd name="T2" fmla="*/ 2147483646 w 315"/>
              <a:gd name="T3" fmla="*/ 2147483646 h 899"/>
              <a:gd name="T4" fmla="*/ 2147483646 w 315"/>
              <a:gd name="T5" fmla="*/ 2147483646 h 899"/>
              <a:gd name="T6" fmla="*/ 2147483646 w 315"/>
              <a:gd name="T7" fmla="*/ 2147483646 h 899"/>
              <a:gd name="T8" fmla="*/ 0 w 315"/>
              <a:gd name="T9" fmla="*/ 2147483646 h 899"/>
              <a:gd name="T10" fmla="*/ 2147483646 w 315"/>
              <a:gd name="T11" fmla="*/ 2147483646 h 899"/>
              <a:gd name="T12" fmla="*/ 2147483646 w 315"/>
              <a:gd name="T13" fmla="*/ 2147483646 h 899"/>
              <a:gd name="T14" fmla="*/ 2147483646 w 315"/>
              <a:gd name="T15" fmla="*/ 2147483646 h 899"/>
              <a:gd name="T16" fmla="*/ 2147483646 w 315"/>
              <a:gd name="T17" fmla="*/ 2147483646 h 899"/>
              <a:gd name="T18" fmla="*/ 2147483646 w 315"/>
              <a:gd name="T19" fmla="*/ 2147483646 h 899"/>
              <a:gd name="T20" fmla="*/ 2147483646 w 315"/>
              <a:gd name="T21" fmla="*/ 2147483646 h 899"/>
              <a:gd name="T22" fmla="*/ 2147483646 w 315"/>
              <a:gd name="T23" fmla="*/ 2147483646 h 899"/>
              <a:gd name="T24" fmla="*/ 2147483646 w 315"/>
              <a:gd name="T25" fmla="*/ 2147483646 h 899"/>
              <a:gd name="T26" fmla="*/ 2147483646 w 315"/>
              <a:gd name="T27" fmla="*/ 2147483646 h 899"/>
              <a:gd name="T28" fmla="*/ 2147483646 w 315"/>
              <a:gd name="T29" fmla="*/ 2147483646 h 899"/>
              <a:gd name="T30" fmla="*/ 2147483646 w 315"/>
              <a:gd name="T31" fmla="*/ 2147483646 h 899"/>
              <a:gd name="T32" fmla="*/ 2147483646 w 315"/>
              <a:gd name="T33" fmla="*/ 2147483646 h 899"/>
              <a:gd name="T34" fmla="*/ 2147483646 w 315"/>
              <a:gd name="T35" fmla="*/ 2147483646 h 899"/>
              <a:gd name="T36" fmla="*/ 2147483646 w 315"/>
              <a:gd name="T37" fmla="*/ 2147483646 h 899"/>
              <a:gd name="T38" fmla="*/ 2147483646 w 315"/>
              <a:gd name="T39" fmla="*/ 2147483646 h 899"/>
              <a:gd name="T40" fmla="*/ 2147483646 w 315"/>
              <a:gd name="T41" fmla="*/ 2147483646 h 899"/>
              <a:gd name="T42" fmla="*/ 2147483646 w 315"/>
              <a:gd name="T43" fmla="*/ 2147483646 h 899"/>
              <a:gd name="T44" fmla="*/ 2147483646 w 315"/>
              <a:gd name="T45" fmla="*/ 2147483646 h 899"/>
              <a:gd name="T46" fmla="*/ 2147483646 w 315"/>
              <a:gd name="T47" fmla="*/ 2147483646 h 899"/>
              <a:gd name="T48" fmla="*/ 2147483646 w 315"/>
              <a:gd name="T49" fmla="*/ 2147483646 h 899"/>
              <a:gd name="T50" fmla="*/ 2147483646 w 315"/>
              <a:gd name="T51" fmla="*/ 2147483646 h 899"/>
              <a:gd name="T52" fmla="*/ 2147483646 w 315"/>
              <a:gd name="T53" fmla="*/ 2147483646 h 899"/>
              <a:gd name="T54" fmla="*/ 2147483646 w 315"/>
              <a:gd name="T55" fmla="*/ 2147483646 h 899"/>
              <a:gd name="T56" fmla="*/ 2147483646 w 315"/>
              <a:gd name="T57" fmla="*/ 2147483646 h 899"/>
              <a:gd name="T58" fmla="*/ 2147483646 w 315"/>
              <a:gd name="T59" fmla="*/ 2147483646 h 899"/>
              <a:gd name="T60" fmla="*/ 2147483646 w 315"/>
              <a:gd name="T61" fmla="*/ 2147483646 h 899"/>
              <a:gd name="T62" fmla="*/ 2147483646 w 315"/>
              <a:gd name="T63" fmla="*/ 2147483646 h 899"/>
              <a:gd name="T64" fmla="*/ 2147483646 w 315"/>
              <a:gd name="T65" fmla="*/ 2147483646 h 899"/>
              <a:gd name="T66" fmla="*/ 2147483646 w 315"/>
              <a:gd name="T67" fmla="*/ 2147483646 h 899"/>
              <a:gd name="T68" fmla="*/ 2147483646 w 315"/>
              <a:gd name="T69" fmla="*/ 2147483646 h 899"/>
              <a:gd name="T70" fmla="*/ 2147483646 w 315"/>
              <a:gd name="T71" fmla="*/ 2147483646 h 899"/>
              <a:gd name="T72" fmla="*/ 2147483646 w 315"/>
              <a:gd name="T73" fmla="*/ 2147483646 h 899"/>
              <a:gd name="T74" fmla="*/ 2147483646 w 315"/>
              <a:gd name="T75" fmla="*/ 2147483646 h 899"/>
              <a:gd name="T76" fmla="*/ 2147483646 w 315"/>
              <a:gd name="T77" fmla="*/ 2147483646 h 899"/>
              <a:gd name="T78" fmla="*/ 2147483646 w 315"/>
              <a:gd name="T79" fmla="*/ 2147483646 h 8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15" h="899">
                <a:moveTo>
                  <a:pt x="173" y="0"/>
                </a:moveTo>
                <a:lnTo>
                  <a:pt x="134" y="6"/>
                </a:lnTo>
                <a:lnTo>
                  <a:pt x="101" y="15"/>
                </a:lnTo>
                <a:lnTo>
                  <a:pt x="73" y="26"/>
                </a:lnTo>
                <a:lnTo>
                  <a:pt x="49" y="39"/>
                </a:lnTo>
                <a:lnTo>
                  <a:pt x="31" y="52"/>
                </a:lnTo>
                <a:lnTo>
                  <a:pt x="17" y="68"/>
                </a:lnTo>
                <a:lnTo>
                  <a:pt x="7" y="84"/>
                </a:lnTo>
                <a:lnTo>
                  <a:pt x="1" y="101"/>
                </a:lnTo>
                <a:lnTo>
                  <a:pt x="0" y="118"/>
                </a:lnTo>
                <a:lnTo>
                  <a:pt x="2" y="135"/>
                </a:lnTo>
                <a:lnTo>
                  <a:pt x="9" y="151"/>
                </a:lnTo>
                <a:lnTo>
                  <a:pt x="18" y="167"/>
                </a:lnTo>
                <a:lnTo>
                  <a:pt x="32" y="181"/>
                </a:lnTo>
                <a:lnTo>
                  <a:pt x="49" y="193"/>
                </a:lnTo>
                <a:lnTo>
                  <a:pt x="68" y="203"/>
                </a:lnTo>
                <a:lnTo>
                  <a:pt x="91" y="211"/>
                </a:lnTo>
                <a:lnTo>
                  <a:pt x="85" y="309"/>
                </a:lnTo>
                <a:lnTo>
                  <a:pt x="78" y="407"/>
                </a:lnTo>
                <a:lnTo>
                  <a:pt x="72" y="505"/>
                </a:lnTo>
                <a:lnTo>
                  <a:pt x="66" y="603"/>
                </a:lnTo>
                <a:lnTo>
                  <a:pt x="66" y="619"/>
                </a:lnTo>
                <a:lnTo>
                  <a:pt x="66" y="635"/>
                </a:lnTo>
                <a:lnTo>
                  <a:pt x="65" y="651"/>
                </a:lnTo>
                <a:lnTo>
                  <a:pt x="65" y="666"/>
                </a:lnTo>
                <a:lnTo>
                  <a:pt x="60" y="711"/>
                </a:lnTo>
                <a:lnTo>
                  <a:pt x="56" y="755"/>
                </a:lnTo>
                <a:lnTo>
                  <a:pt x="51" y="801"/>
                </a:lnTo>
                <a:lnTo>
                  <a:pt x="47" y="845"/>
                </a:lnTo>
                <a:lnTo>
                  <a:pt x="49" y="856"/>
                </a:lnTo>
                <a:lnTo>
                  <a:pt x="51" y="868"/>
                </a:lnTo>
                <a:lnTo>
                  <a:pt x="52" y="880"/>
                </a:lnTo>
                <a:lnTo>
                  <a:pt x="55" y="892"/>
                </a:lnTo>
                <a:lnTo>
                  <a:pt x="61" y="893"/>
                </a:lnTo>
                <a:lnTo>
                  <a:pt x="69" y="893"/>
                </a:lnTo>
                <a:lnTo>
                  <a:pt x="76" y="894"/>
                </a:lnTo>
                <a:lnTo>
                  <a:pt x="84" y="895"/>
                </a:lnTo>
                <a:lnTo>
                  <a:pt x="91" y="896"/>
                </a:lnTo>
                <a:lnTo>
                  <a:pt x="99" y="896"/>
                </a:lnTo>
                <a:lnTo>
                  <a:pt x="106" y="897"/>
                </a:lnTo>
                <a:lnTo>
                  <a:pt x="114" y="899"/>
                </a:lnTo>
                <a:lnTo>
                  <a:pt x="117" y="889"/>
                </a:lnTo>
                <a:lnTo>
                  <a:pt x="122" y="880"/>
                </a:lnTo>
                <a:lnTo>
                  <a:pt x="125" y="871"/>
                </a:lnTo>
                <a:lnTo>
                  <a:pt x="130" y="862"/>
                </a:lnTo>
                <a:lnTo>
                  <a:pt x="135" y="823"/>
                </a:lnTo>
                <a:lnTo>
                  <a:pt x="141" y="786"/>
                </a:lnTo>
                <a:lnTo>
                  <a:pt x="145" y="748"/>
                </a:lnTo>
                <a:lnTo>
                  <a:pt x="151" y="710"/>
                </a:lnTo>
                <a:lnTo>
                  <a:pt x="156" y="693"/>
                </a:lnTo>
                <a:lnTo>
                  <a:pt x="159" y="676"/>
                </a:lnTo>
                <a:lnTo>
                  <a:pt x="163" y="659"/>
                </a:lnTo>
                <a:lnTo>
                  <a:pt x="167" y="641"/>
                </a:lnTo>
                <a:lnTo>
                  <a:pt x="173" y="624"/>
                </a:lnTo>
                <a:lnTo>
                  <a:pt x="178" y="607"/>
                </a:lnTo>
                <a:lnTo>
                  <a:pt x="184" y="590"/>
                </a:lnTo>
                <a:lnTo>
                  <a:pt x="190" y="573"/>
                </a:lnTo>
                <a:lnTo>
                  <a:pt x="198" y="544"/>
                </a:lnTo>
                <a:lnTo>
                  <a:pt x="206" y="509"/>
                </a:lnTo>
                <a:lnTo>
                  <a:pt x="215" y="470"/>
                </a:lnTo>
                <a:lnTo>
                  <a:pt x="224" y="425"/>
                </a:lnTo>
                <a:lnTo>
                  <a:pt x="234" y="375"/>
                </a:lnTo>
                <a:lnTo>
                  <a:pt x="247" y="320"/>
                </a:lnTo>
                <a:lnTo>
                  <a:pt x="259" y="256"/>
                </a:lnTo>
                <a:lnTo>
                  <a:pt x="273" y="186"/>
                </a:lnTo>
                <a:lnTo>
                  <a:pt x="290" y="173"/>
                </a:lnTo>
                <a:lnTo>
                  <a:pt x="302" y="158"/>
                </a:lnTo>
                <a:lnTo>
                  <a:pt x="310" y="142"/>
                </a:lnTo>
                <a:lnTo>
                  <a:pt x="314" y="127"/>
                </a:lnTo>
                <a:lnTo>
                  <a:pt x="315" y="111"/>
                </a:lnTo>
                <a:lnTo>
                  <a:pt x="311" y="97"/>
                </a:lnTo>
                <a:lnTo>
                  <a:pt x="306" y="81"/>
                </a:lnTo>
                <a:lnTo>
                  <a:pt x="298" y="67"/>
                </a:lnTo>
                <a:lnTo>
                  <a:pt x="286" y="53"/>
                </a:lnTo>
                <a:lnTo>
                  <a:pt x="274" y="41"/>
                </a:lnTo>
                <a:lnTo>
                  <a:pt x="259" y="29"/>
                </a:lnTo>
                <a:lnTo>
                  <a:pt x="243" y="19"/>
                </a:lnTo>
                <a:lnTo>
                  <a:pt x="226" y="11"/>
                </a:lnTo>
                <a:lnTo>
                  <a:pt x="209" y="6"/>
                </a:lnTo>
                <a:lnTo>
                  <a:pt x="191" y="1"/>
                </a:lnTo>
                <a:lnTo>
                  <a:pt x="173" y="0"/>
                </a:lnTo>
                <a:close/>
              </a:path>
            </a:pathLst>
          </a:custGeom>
          <a:solidFill>
            <a:srgbClr val="FFF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1" name="Freeform 57"/>
          <p:cNvSpPr>
            <a:spLocks/>
          </p:cNvSpPr>
          <p:nvPr/>
        </p:nvSpPr>
        <p:spPr bwMode="auto">
          <a:xfrm>
            <a:off x="633413" y="1152525"/>
            <a:ext cx="149225" cy="468313"/>
          </a:xfrm>
          <a:custGeom>
            <a:avLst/>
            <a:gdLst>
              <a:gd name="T0" fmla="*/ 2147483646 w 282"/>
              <a:gd name="T1" fmla="*/ 0 h 885"/>
              <a:gd name="T2" fmla="*/ 2147483646 w 282"/>
              <a:gd name="T3" fmla="*/ 2147483646 h 885"/>
              <a:gd name="T4" fmla="*/ 2147483646 w 282"/>
              <a:gd name="T5" fmla="*/ 2147483646 h 885"/>
              <a:gd name="T6" fmla="*/ 2147483646 w 282"/>
              <a:gd name="T7" fmla="*/ 2147483646 h 885"/>
              <a:gd name="T8" fmla="*/ 2147483646 w 282"/>
              <a:gd name="T9" fmla="*/ 2147483646 h 885"/>
              <a:gd name="T10" fmla="*/ 2147483646 w 282"/>
              <a:gd name="T11" fmla="*/ 2147483646 h 885"/>
              <a:gd name="T12" fmla="*/ 2147483646 w 282"/>
              <a:gd name="T13" fmla="*/ 2147483646 h 885"/>
              <a:gd name="T14" fmla="*/ 2147483646 w 282"/>
              <a:gd name="T15" fmla="*/ 2147483646 h 885"/>
              <a:gd name="T16" fmla="*/ 0 w 282"/>
              <a:gd name="T17" fmla="*/ 2147483646 h 885"/>
              <a:gd name="T18" fmla="*/ 0 w 282"/>
              <a:gd name="T19" fmla="*/ 2147483646 h 885"/>
              <a:gd name="T20" fmla="*/ 2147483646 w 282"/>
              <a:gd name="T21" fmla="*/ 2147483646 h 885"/>
              <a:gd name="T22" fmla="*/ 2147483646 w 282"/>
              <a:gd name="T23" fmla="*/ 2147483646 h 885"/>
              <a:gd name="T24" fmla="*/ 2147483646 w 282"/>
              <a:gd name="T25" fmla="*/ 2147483646 h 885"/>
              <a:gd name="T26" fmla="*/ 2147483646 w 282"/>
              <a:gd name="T27" fmla="*/ 2147483646 h 885"/>
              <a:gd name="T28" fmla="*/ 2147483646 w 282"/>
              <a:gd name="T29" fmla="*/ 2147483646 h 885"/>
              <a:gd name="T30" fmla="*/ 2147483646 w 282"/>
              <a:gd name="T31" fmla="*/ 2147483646 h 885"/>
              <a:gd name="T32" fmla="*/ 2147483646 w 282"/>
              <a:gd name="T33" fmla="*/ 2147483646 h 885"/>
              <a:gd name="T34" fmla="*/ 2147483646 w 282"/>
              <a:gd name="T35" fmla="*/ 2147483646 h 885"/>
              <a:gd name="T36" fmla="*/ 2147483646 w 282"/>
              <a:gd name="T37" fmla="*/ 2147483646 h 885"/>
              <a:gd name="T38" fmla="*/ 2147483646 w 282"/>
              <a:gd name="T39" fmla="*/ 2147483646 h 885"/>
              <a:gd name="T40" fmla="*/ 2147483646 w 282"/>
              <a:gd name="T41" fmla="*/ 2147483646 h 885"/>
              <a:gd name="T42" fmla="*/ 2147483646 w 282"/>
              <a:gd name="T43" fmla="*/ 2147483646 h 885"/>
              <a:gd name="T44" fmla="*/ 2147483646 w 282"/>
              <a:gd name="T45" fmla="*/ 2147483646 h 885"/>
              <a:gd name="T46" fmla="*/ 2147483646 w 282"/>
              <a:gd name="T47" fmla="*/ 2147483646 h 885"/>
              <a:gd name="T48" fmla="*/ 2147483646 w 282"/>
              <a:gd name="T49" fmla="*/ 2147483646 h 885"/>
              <a:gd name="T50" fmla="*/ 2147483646 w 282"/>
              <a:gd name="T51" fmla="*/ 2147483646 h 885"/>
              <a:gd name="T52" fmla="*/ 2147483646 w 282"/>
              <a:gd name="T53" fmla="*/ 2147483646 h 885"/>
              <a:gd name="T54" fmla="*/ 2147483646 w 282"/>
              <a:gd name="T55" fmla="*/ 2147483646 h 885"/>
              <a:gd name="T56" fmla="*/ 2147483646 w 282"/>
              <a:gd name="T57" fmla="*/ 2147483646 h 885"/>
              <a:gd name="T58" fmla="*/ 2147483646 w 282"/>
              <a:gd name="T59" fmla="*/ 2147483646 h 885"/>
              <a:gd name="T60" fmla="*/ 2147483646 w 282"/>
              <a:gd name="T61" fmla="*/ 2147483646 h 885"/>
              <a:gd name="T62" fmla="*/ 2147483646 w 282"/>
              <a:gd name="T63" fmla="*/ 2147483646 h 885"/>
              <a:gd name="T64" fmla="*/ 2147483646 w 282"/>
              <a:gd name="T65" fmla="*/ 2147483646 h 885"/>
              <a:gd name="T66" fmla="*/ 2147483646 w 282"/>
              <a:gd name="T67" fmla="*/ 2147483646 h 885"/>
              <a:gd name="T68" fmla="*/ 2147483646 w 282"/>
              <a:gd name="T69" fmla="*/ 2147483646 h 885"/>
              <a:gd name="T70" fmla="*/ 2147483646 w 282"/>
              <a:gd name="T71" fmla="*/ 2147483646 h 885"/>
              <a:gd name="T72" fmla="*/ 2147483646 w 282"/>
              <a:gd name="T73" fmla="*/ 2147483646 h 885"/>
              <a:gd name="T74" fmla="*/ 2147483646 w 282"/>
              <a:gd name="T75" fmla="*/ 2147483646 h 885"/>
              <a:gd name="T76" fmla="*/ 2147483646 w 282"/>
              <a:gd name="T77" fmla="*/ 2147483646 h 885"/>
              <a:gd name="T78" fmla="*/ 2147483646 w 282"/>
              <a:gd name="T79" fmla="*/ 2147483646 h 885"/>
              <a:gd name="T80" fmla="*/ 2147483646 w 282"/>
              <a:gd name="T81" fmla="*/ 2147483646 h 885"/>
              <a:gd name="T82" fmla="*/ 2147483646 w 282"/>
              <a:gd name="T83" fmla="*/ 0 h 88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2" h="885">
                <a:moveTo>
                  <a:pt x="164" y="0"/>
                </a:moveTo>
                <a:lnTo>
                  <a:pt x="125" y="6"/>
                </a:lnTo>
                <a:lnTo>
                  <a:pt x="94" y="14"/>
                </a:lnTo>
                <a:lnTo>
                  <a:pt x="66" y="24"/>
                </a:lnTo>
                <a:lnTo>
                  <a:pt x="44" y="36"/>
                </a:lnTo>
                <a:lnTo>
                  <a:pt x="27" y="49"/>
                </a:lnTo>
                <a:lnTo>
                  <a:pt x="13" y="64"/>
                </a:lnTo>
                <a:lnTo>
                  <a:pt x="5" y="79"/>
                </a:lnTo>
                <a:lnTo>
                  <a:pt x="0" y="94"/>
                </a:lnTo>
                <a:lnTo>
                  <a:pt x="0" y="110"/>
                </a:lnTo>
                <a:lnTo>
                  <a:pt x="4" y="123"/>
                </a:lnTo>
                <a:lnTo>
                  <a:pt x="11" y="137"/>
                </a:lnTo>
                <a:lnTo>
                  <a:pt x="22" y="149"/>
                </a:lnTo>
                <a:lnTo>
                  <a:pt x="36" y="161"/>
                </a:lnTo>
                <a:lnTo>
                  <a:pt x="52" y="169"/>
                </a:lnTo>
                <a:lnTo>
                  <a:pt x="72" y="176"/>
                </a:lnTo>
                <a:lnTo>
                  <a:pt x="94" y="179"/>
                </a:lnTo>
                <a:lnTo>
                  <a:pt x="58" y="594"/>
                </a:lnTo>
                <a:lnTo>
                  <a:pt x="55" y="658"/>
                </a:lnTo>
                <a:lnTo>
                  <a:pt x="37" y="834"/>
                </a:lnTo>
                <a:lnTo>
                  <a:pt x="41" y="880"/>
                </a:lnTo>
                <a:lnTo>
                  <a:pt x="86" y="885"/>
                </a:lnTo>
                <a:lnTo>
                  <a:pt x="99" y="849"/>
                </a:lnTo>
                <a:lnTo>
                  <a:pt x="121" y="698"/>
                </a:lnTo>
                <a:lnTo>
                  <a:pt x="135" y="629"/>
                </a:lnTo>
                <a:lnTo>
                  <a:pt x="154" y="561"/>
                </a:lnTo>
                <a:lnTo>
                  <a:pt x="160" y="532"/>
                </a:lnTo>
                <a:lnTo>
                  <a:pt x="165" y="497"/>
                </a:lnTo>
                <a:lnTo>
                  <a:pt x="172" y="459"/>
                </a:lnTo>
                <a:lnTo>
                  <a:pt x="180" y="414"/>
                </a:lnTo>
                <a:lnTo>
                  <a:pt x="189" y="366"/>
                </a:lnTo>
                <a:lnTo>
                  <a:pt x="200" y="310"/>
                </a:lnTo>
                <a:lnTo>
                  <a:pt x="213" y="247"/>
                </a:lnTo>
                <a:lnTo>
                  <a:pt x="228" y="178"/>
                </a:lnTo>
                <a:lnTo>
                  <a:pt x="262" y="154"/>
                </a:lnTo>
                <a:lnTo>
                  <a:pt x="279" y="127"/>
                </a:lnTo>
                <a:lnTo>
                  <a:pt x="282" y="98"/>
                </a:lnTo>
                <a:lnTo>
                  <a:pt x="273" y="70"/>
                </a:lnTo>
                <a:lnTo>
                  <a:pt x="254" y="44"/>
                </a:lnTo>
                <a:lnTo>
                  <a:pt x="228" y="22"/>
                </a:lnTo>
                <a:lnTo>
                  <a:pt x="197" y="7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2" name="Freeform 84"/>
          <p:cNvSpPr>
            <a:spLocks/>
          </p:cNvSpPr>
          <p:nvPr/>
        </p:nvSpPr>
        <p:spPr bwMode="auto">
          <a:xfrm>
            <a:off x="627063" y="1296988"/>
            <a:ext cx="88900" cy="325437"/>
          </a:xfrm>
          <a:custGeom>
            <a:avLst/>
            <a:gdLst>
              <a:gd name="T0" fmla="*/ 2147483646 w 166"/>
              <a:gd name="T1" fmla="*/ 2147483646 h 614"/>
              <a:gd name="T2" fmla="*/ 2147483646 w 166"/>
              <a:gd name="T3" fmla="*/ 2147483646 h 614"/>
              <a:gd name="T4" fmla="*/ 2147483646 w 166"/>
              <a:gd name="T5" fmla="*/ 0 h 614"/>
              <a:gd name="T6" fmla="*/ 2147483646 w 166"/>
              <a:gd name="T7" fmla="*/ 2147483646 h 614"/>
              <a:gd name="T8" fmla="*/ 2147483646 w 166"/>
              <a:gd name="T9" fmla="*/ 2147483646 h 614"/>
              <a:gd name="T10" fmla="*/ 0 w 166"/>
              <a:gd name="T11" fmla="*/ 2147483646 h 614"/>
              <a:gd name="T12" fmla="*/ 2147483646 w 166"/>
              <a:gd name="T13" fmla="*/ 2147483646 h 614"/>
              <a:gd name="T14" fmla="*/ 2147483646 w 166"/>
              <a:gd name="T15" fmla="*/ 2147483646 h 614"/>
              <a:gd name="T16" fmla="*/ 2147483646 w 166"/>
              <a:gd name="T17" fmla="*/ 2147483646 h 614"/>
              <a:gd name="T18" fmla="*/ 2147483646 w 166"/>
              <a:gd name="T19" fmla="*/ 2147483646 h 614"/>
              <a:gd name="T20" fmla="*/ 2147483646 w 166"/>
              <a:gd name="T21" fmla="*/ 2147483646 h 614"/>
              <a:gd name="T22" fmla="*/ 2147483646 w 166"/>
              <a:gd name="T23" fmla="*/ 2147483646 h 614"/>
              <a:gd name="T24" fmla="*/ 2147483646 w 166"/>
              <a:gd name="T25" fmla="*/ 2147483646 h 614"/>
              <a:gd name="T26" fmla="*/ 2147483646 w 166"/>
              <a:gd name="T27" fmla="*/ 2147483646 h 614"/>
              <a:gd name="T28" fmla="*/ 2147483646 w 166"/>
              <a:gd name="T29" fmla="*/ 2147483646 h 614"/>
              <a:gd name="T30" fmla="*/ 2147483646 w 166"/>
              <a:gd name="T31" fmla="*/ 2147483646 h 614"/>
              <a:gd name="T32" fmla="*/ 2147483646 w 166"/>
              <a:gd name="T33" fmla="*/ 2147483646 h 614"/>
              <a:gd name="T34" fmla="*/ 2147483646 w 166"/>
              <a:gd name="T35" fmla="*/ 2147483646 h 614"/>
              <a:gd name="T36" fmla="*/ 2147483646 w 166"/>
              <a:gd name="T37" fmla="*/ 2147483646 h 614"/>
              <a:gd name="T38" fmla="*/ 2147483646 w 166"/>
              <a:gd name="T39" fmla="*/ 2147483646 h 614"/>
              <a:gd name="T40" fmla="*/ 2147483646 w 166"/>
              <a:gd name="T41" fmla="*/ 2147483646 h 614"/>
              <a:gd name="T42" fmla="*/ 2147483646 w 166"/>
              <a:gd name="T43" fmla="*/ 2147483646 h 6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66" h="614">
                <a:moveTo>
                  <a:pt x="126" y="122"/>
                </a:moveTo>
                <a:lnTo>
                  <a:pt x="133" y="5"/>
                </a:lnTo>
                <a:lnTo>
                  <a:pt x="166" y="0"/>
                </a:lnTo>
                <a:lnTo>
                  <a:pt x="160" y="50"/>
                </a:lnTo>
                <a:lnTo>
                  <a:pt x="71" y="614"/>
                </a:lnTo>
                <a:lnTo>
                  <a:pt x="0" y="604"/>
                </a:lnTo>
                <a:lnTo>
                  <a:pt x="2" y="602"/>
                </a:lnTo>
                <a:lnTo>
                  <a:pt x="9" y="594"/>
                </a:lnTo>
                <a:lnTo>
                  <a:pt x="19" y="583"/>
                </a:lnTo>
                <a:lnTo>
                  <a:pt x="31" y="569"/>
                </a:lnTo>
                <a:lnTo>
                  <a:pt x="43" y="553"/>
                </a:lnTo>
                <a:lnTo>
                  <a:pt x="54" y="537"/>
                </a:lnTo>
                <a:lnTo>
                  <a:pt x="61" y="521"/>
                </a:lnTo>
                <a:lnTo>
                  <a:pt x="65" y="507"/>
                </a:lnTo>
                <a:lnTo>
                  <a:pt x="72" y="453"/>
                </a:lnTo>
                <a:lnTo>
                  <a:pt x="79" y="394"/>
                </a:lnTo>
                <a:lnTo>
                  <a:pt x="88" y="331"/>
                </a:lnTo>
                <a:lnTo>
                  <a:pt x="96" y="270"/>
                </a:lnTo>
                <a:lnTo>
                  <a:pt x="104" y="214"/>
                </a:lnTo>
                <a:lnTo>
                  <a:pt x="113" y="168"/>
                </a:lnTo>
                <a:lnTo>
                  <a:pt x="119" y="136"/>
                </a:lnTo>
                <a:lnTo>
                  <a:pt x="126" y="122"/>
                </a:lnTo>
                <a:close/>
              </a:path>
            </a:pathLst>
          </a:custGeom>
          <a:solidFill>
            <a:srgbClr val="FFE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3" name="Freeform 85"/>
          <p:cNvSpPr>
            <a:spLocks/>
          </p:cNvSpPr>
          <p:nvPr/>
        </p:nvSpPr>
        <p:spPr bwMode="auto">
          <a:xfrm>
            <a:off x="676275" y="1300163"/>
            <a:ext cx="52388" cy="327025"/>
          </a:xfrm>
          <a:custGeom>
            <a:avLst/>
            <a:gdLst>
              <a:gd name="T0" fmla="*/ 2147483646 w 100"/>
              <a:gd name="T1" fmla="*/ 2147483646 h 619"/>
              <a:gd name="T2" fmla="*/ 2147483646 w 100"/>
              <a:gd name="T3" fmla="*/ 2147483646 h 619"/>
              <a:gd name="T4" fmla="*/ 2147483646 w 100"/>
              <a:gd name="T5" fmla="*/ 0 h 619"/>
              <a:gd name="T6" fmla="*/ 2147483646 w 100"/>
              <a:gd name="T7" fmla="*/ 2147483646 h 619"/>
              <a:gd name="T8" fmla="*/ 2147483646 w 100"/>
              <a:gd name="T9" fmla="*/ 2147483646 h 619"/>
              <a:gd name="T10" fmla="*/ 2147483646 w 100"/>
              <a:gd name="T11" fmla="*/ 2147483646 h 619"/>
              <a:gd name="T12" fmla="*/ 0 w 100"/>
              <a:gd name="T13" fmla="*/ 2147483646 h 619"/>
              <a:gd name="T14" fmla="*/ 2147483646 w 100"/>
              <a:gd name="T15" fmla="*/ 2147483646 h 619"/>
              <a:gd name="T16" fmla="*/ 2147483646 w 100"/>
              <a:gd name="T17" fmla="*/ 2147483646 h 619"/>
              <a:gd name="T18" fmla="*/ 2147483646 w 100"/>
              <a:gd name="T19" fmla="*/ 2147483646 h 619"/>
              <a:gd name="T20" fmla="*/ 2147483646 w 100"/>
              <a:gd name="T21" fmla="*/ 2147483646 h 619"/>
              <a:gd name="T22" fmla="*/ 2147483646 w 100"/>
              <a:gd name="T23" fmla="*/ 2147483646 h 619"/>
              <a:gd name="T24" fmla="*/ 2147483646 w 100"/>
              <a:gd name="T25" fmla="*/ 2147483646 h 619"/>
              <a:gd name="T26" fmla="*/ 2147483646 w 100"/>
              <a:gd name="T27" fmla="*/ 2147483646 h 619"/>
              <a:gd name="T28" fmla="*/ 2147483646 w 100"/>
              <a:gd name="T29" fmla="*/ 2147483646 h 6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" h="619">
                <a:moveTo>
                  <a:pt x="69" y="122"/>
                </a:moveTo>
                <a:lnTo>
                  <a:pt x="80" y="5"/>
                </a:lnTo>
                <a:lnTo>
                  <a:pt x="100" y="0"/>
                </a:lnTo>
                <a:lnTo>
                  <a:pt x="94" y="49"/>
                </a:lnTo>
                <a:lnTo>
                  <a:pt x="34" y="546"/>
                </a:lnTo>
                <a:lnTo>
                  <a:pt x="64" y="619"/>
                </a:lnTo>
                <a:lnTo>
                  <a:pt x="0" y="611"/>
                </a:lnTo>
                <a:lnTo>
                  <a:pt x="2" y="590"/>
                </a:lnTo>
                <a:lnTo>
                  <a:pt x="9" y="536"/>
                </a:lnTo>
                <a:lnTo>
                  <a:pt x="18" y="459"/>
                </a:lnTo>
                <a:lnTo>
                  <a:pt x="30" y="371"/>
                </a:lnTo>
                <a:lnTo>
                  <a:pt x="42" y="282"/>
                </a:lnTo>
                <a:lnTo>
                  <a:pt x="54" y="203"/>
                </a:lnTo>
                <a:lnTo>
                  <a:pt x="63" y="147"/>
                </a:lnTo>
                <a:lnTo>
                  <a:pt x="69" y="122"/>
                </a:lnTo>
                <a:close/>
              </a:path>
            </a:pathLst>
          </a:custGeom>
          <a:solidFill>
            <a:srgbClr val="FFE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4" name="Freeform 86"/>
          <p:cNvSpPr>
            <a:spLocks/>
          </p:cNvSpPr>
          <p:nvPr/>
        </p:nvSpPr>
        <p:spPr bwMode="auto">
          <a:xfrm>
            <a:off x="560388" y="1612900"/>
            <a:ext cx="195262" cy="138113"/>
          </a:xfrm>
          <a:custGeom>
            <a:avLst/>
            <a:gdLst>
              <a:gd name="T0" fmla="*/ 2147483646 w 369"/>
              <a:gd name="T1" fmla="*/ 0 h 260"/>
              <a:gd name="T2" fmla="*/ 2147483646 w 369"/>
              <a:gd name="T3" fmla="*/ 2147483646 h 260"/>
              <a:gd name="T4" fmla="*/ 2147483646 w 369"/>
              <a:gd name="T5" fmla="*/ 2147483646 h 260"/>
              <a:gd name="T6" fmla="*/ 2147483646 w 369"/>
              <a:gd name="T7" fmla="*/ 2147483646 h 260"/>
              <a:gd name="T8" fmla="*/ 2147483646 w 369"/>
              <a:gd name="T9" fmla="*/ 2147483646 h 260"/>
              <a:gd name="T10" fmla="*/ 2147483646 w 369"/>
              <a:gd name="T11" fmla="*/ 2147483646 h 260"/>
              <a:gd name="T12" fmla="*/ 2147483646 w 369"/>
              <a:gd name="T13" fmla="*/ 2147483646 h 260"/>
              <a:gd name="T14" fmla="*/ 2147483646 w 369"/>
              <a:gd name="T15" fmla="*/ 2147483646 h 260"/>
              <a:gd name="T16" fmla="*/ 2147483646 w 369"/>
              <a:gd name="T17" fmla="*/ 2147483646 h 260"/>
              <a:gd name="T18" fmla="*/ 2147483646 w 369"/>
              <a:gd name="T19" fmla="*/ 2147483646 h 260"/>
              <a:gd name="T20" fmla="*/ 2147483646 w 369"/>
              <a:gd name="T21" fmla="*/ 2147483646 h 260"/>
              <a:gd name="T22" fmla="*/ 2147483646 w 369"/>
              <a:gd name="T23" fmla="*/ 2147483646 h 260"/>
              <a:gd name="T24" fmla="*/ 2147483646 w 369"/>
              <a:gd name="T25" fmla="*/ 2147483646 h 260"/>
              <a:gd name="T26" fmla="*/ 2147483646 w 369"/>
              <a:gd name="T27" fmla="*/ 2147483646 h 260"/>
              <a:gd name="T28" fmla="*/ 2147483646 w 369"/>
              <a:gd name="T29" fmla="*/ 2147483646 h 260"/>
              <a:gd name="T30" fmla="*/ 2147483646 w 369"/>
              <a:gd name="T31" fmla="*/ 2147483646 h 260"/>
              <a:gd name="T32" fmla="*/ 2147483646 w 369"/>
              <a:gd name="T33" fmla="*/ 2147483646 h 260"/>
              <a:gd name="T34" fmla="*/ 2147483646 w 369"/>
              <a:gd name="T35" fmla="*/ 2147483646 h 260"/>
              <a:gd name="T36" fmla="*/ 2147483646 w 369"/>
              <a:gd name="T37" fmla="*/ 2147483646 h 260"/>
              <a:gd name="T38" fmla="*/ 2147483646 w 369"/>
              <a:gd name="T39" fmla="*/ 2147483646 h 260"/>
              <a:gd name="T40" fmla="*/ 2147483646 w 369"/>
              <a:gd name="T41" fmla="*/ 2147483646 h 260"/>
              <a:gd name="T42" fmla="*/ 2147483646 w 369"/>
              <a:gd name="T43" fmla="*/ 2147483646 h 260"/>
              <a:gd name="T44" fmla="*/ 2147483646 w 369"/>
              <a:gd name="T45" fmla="*/ 2147483646 h 260"/>
              <a:gd name="T46" fmla="*/ 2147483646 w 369"/>
              <a:gd name="T47" fmla="*/ 2147483646 h 260"/>
              <a:gd name="T48" fmla="*/ 2147483646 w 369"/>
              <a:gd name="T49" fmla="*/ 2147483646 h 260"/>
              <a:gd name="T50" fmla="*/ 2147483646 w 369"/>
              <a:gd name="T51" fmla="*/ 2147483646 h 260"/>
              <a:gd name="T52" fmla="*/ 2147483646 w 369"/>
              <a:gd name="T53" fmla="*/ 2147483646 h 260"/>
              <a:gd name="T54" fmla="*/ 2147483646 w 369"/>
              <a:gd name="T55" fmla="*/ 2147483646 h 260"/>
              <a:gd name="T56" fmla="*/ 2147483646 w 369"/>
              <a:gd name="T57" fmla="*/ 2147483646 h 260"/>
              <a:gd name="T58" fmla="*/ 2147483646 w 369"/>
              <a:gd name="T59" fmla="*/ 2147483646 h 260"/>
              <a:gd name="T60" fmla="*/ 2147483646 w 369"/>
              <a:gd name="T61" fmla="*/ 2147483646 h 260"/>
              <a:gd name="T62" fmla="*/ 2147483646 w 369"/>
              <a:gd name="T63" fmla="*/ 2147483646 h 260"/>
              <a:gd name="T64" fmla="*/ 2147483646 w 369"/>
              <a:gd name="T65" fmla="*/ 2147483646 h 260"/>
              <a:gd name="T66" fmla="*/ 2147483646 w 369"/>
              <a:gd name="T67" fmla="*/ 2147483646 h 260"/>
              <a:gd name="T68" fmla="*/ 2147483646 w 369"/>
              <a:gd name="T69" fmla="*/ 2147483646 h 260"/>
              <a:gd name="T70" fmla="*/ 2147483646 w 369"/>
              <a:gd name="T71" fmla="*/ 2147483646 h 260"/>
              <a:gd name="T72" fmla="*/ 2147483646 w 369"/>
              <a:gd name="T73" fmla="*/ 2147483646 h 260"/>
              <a:gd name="T74" fmla="*/ 2147483646 w 369"/>
              <a:gd name="T75" fmla="*/ 2147483646 h 260"/>
              <a:gd name="T76" fmla="*/ 2147483646 w 369"/>
              <a:gd name="T77" fmla="*/ 2147483646 h 260"/>
              <a:gd name="T78" fmla="*/ 2147483646 w 369"/>
              <a:gd name="T79" fmla="*/ 2147483646 h 260"/>
              <a:gd name="T80" fmla="*/ 0 w 369"/>
              <a:gd name="T81" fmla="*/ 2147483646 h 260"/>
              <a:gd name="T82" fmla="*/ 2147483646 w 369"/>
              <a:gd name="T83" fmla="*/ 2147483646 h 260"/>
              <a:gd name="T84" fmla="*/ 2147483646 w 369"/>
              <a:gd name="T85" fmla="*/ 2147483646 h 260"/>
              <a:gd name="T86" fmla="*/ 2147483646 w 369"/>
              <a:gd name="T87" fmla="*/ 2147483646 h 260"/>
              <a:gd name="T88" fmla="*/ 2147483646 w 369"/>
              <a:gd name="T89" fmla="*/ 2147483646 h 260"/>
              <a:gd name="T90" fmla="*/ 2147483646 w 369"/>
              <a:gd name="T91" fmla="*/ 2147483646 h 260"/>
              <a:gd name="T92" fmla="*/ 2147483646 w 369"/>
              <a:gd name="T93" fmla="*/ 2147483646 h 260"/>
              <a:gd name="T94" fmla="*/ 2147483646 w 369"/>
              <a:gd name="T95" fmla="*/ 2147483646 h 260"/>
              <a:gd name="T96" fmla="*/ 2147483646 w 369"/>
              <a:gd name="T97" fmla="*/ 2147483646 h 260"/>
              <a:gd name="T98" fmla="*/ 2147483646 w 369"/>
              <a:gd name="T99" fmla="*/ 0 h 26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69" h="260">
                <a:moveTo>
                  <a:pt x="3" y="0"/>
                </a:moveTo>
                <a:lnTo>
                  <a:pt x="369" y="47"/>
                </a:lnTo>
                <a:lnTo>
                  <a:pt x="357" y="62"/>
                </a:lnTo>
                <a:lnTo>
                  <a:pt x="349" y="94"/>
                </a:lnTo>
                <a:lnTo>
                  <a:pt x="329" y="101"/>
                </a:lnTo>
                <a:lnTo>
                  <a:pt x="327" y="114"/>
                </a:lnTo>
                <a:lnTo>
                  <a:pt x="348" y="117"/>
                </a:lnTo>
                <a:lnTo>
                  <a:pt x="343" y="139"/>
                </a:lnTo>
                <a:lnTo>
                  <a:pt x="327" y="142"/>
                </a:lnTo>
                <a:lnTo>
                  <a:pt x="338" y="158"/>
                </a:lnTo>
                <a:lnTo>
                  <a:pt x="337" y="174"/>
                </a:lnTo>
                <a:lnTo>
                  <a:pt x="325" y="183"/>
                </a:lnTo>
                <a:lnTo>
                  <a:pt x="337" y="196"/>
                </a:lnTo>
                <a:lnTo>
                  <a:pt x="332" y="211"/>
                </a:lnTo>
                <a:lnTo>
                  <a:pt x="323" y="222"/>
                </a:lnTo>
                <a:lnTo>
                  <a:pt x="312" y="241"/>
                </a:lnTo>
                <a:lnTo>
                  <a:pt x="295" y="254"/>
                </a:lnTo>
                <a:lnTo>
                  <a:pt x="285" y="257"/>
                </a:lnTo>
                <a:lnTo>
                  <a:pt x="273" y="259"/>
                </a:lnTo>
                <a:lnTo>
                  <a:pt x="257" y="259"/>
                </a:lnTo>
                <a:lnTo>
                  <a:pt x="240" y="260"/>
                </a:lnTo>
                <a:lnTo>
                  <a:pt x="221" y="259"/>
                </a:lnTo>
                <a:lnTo>
                  <a:pt x="202" y="258"/>
                </a:lnTo>
                <a:lnTo>
                  <a:pt x="182" y="255"/>
                </a:lnTo>
                <a:lnTo>
                  <a:pt x="161" y="253"/>
                </a:lnTo>
                <a:lnTo>
                  <a:pt x="140" y="251"/>
                </a:lnTo>
                <a:lnTo>
                  <a:pt x="119" y="248"/>
                </a:lnTo>
                <a:lnTo>
                  <a:pt x="100" y="243"/>
                </a:lnTo>
                <a:lnTo>
                  <a:pt x="82" y="240"/>
                </a:lnTo>
                <a:lnTo>
                  <a:pt x="65" y="235"/>
                </a:lnTo>
                <a:lnTo>
                  <a:pt x="50" y="230"/>
                </a:lnTo>
                <a:lnTo>
                  <a:pt x="37" y="225"/>
                </a:lnTo>
                <a:lnTo>
                  <a:pt x="27" y="220"/>
                </a:lnTo>
                <a:lnTo>
                  <a:pt x="23" y="210"/>
                </a:lnTo>
                <a:lnTo>
                  <a:pt x="19" y="197"/>
                </a:lnTo>
                <a:lnTo>
                  <a:pt x="17" y="186"/>
                </a:lnTo>
                <a:lnTo>
                  <a:pt x="17" y="176"/>
                </a:lnTo>
                <a:lnTo>
                  <a:pt x="5" y="167"/>
                </a:lnTo>
                <a:lnTo>
                  <a:pt x="3" y="152"/>
                </a:lnTo>
                <a:lnTo>
                  <a:pt x="25" y="143"/>
                </a:lnTo>
                <a:lnTo>
                  <a:pt x="0" y="141"/>
                </a:lnTo>
                <a:lnTo>
                  <a:pt x="3" y="118"/>
                </a:lnTo>
                <a:lnTo>
                  <a:pt x="23" y="113"/>
                </a:lnTo>
                <a:lnTo>
                  <a:pt x="7" y="97"/>
                </a:lnTo>
                <a:lnTo>
                  <a:pt x="4" y="84"/>
                </a:lnTo>
                <a:lnTo>
                  <a:pt x="27" y="77"/>
                </a:lnTo>
                <a:lnTo>
                  <a:pt x="27" y="63"/>
                </a:lnTo>
                <a:lnTo>
                  <a:pt x="9" y="53"/>
                </a:lnTo>
                <a:lnTo>
                  <a:pt x="12" y="25"/>
                </a:lnTo>
                <a:lnTo>
                  <a:pt x="3" y="0"/>
                </a:ln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5" name="Freeform 87"/>
          <p:cNvSpPr>
            <a:spLocks/>
          </p:cNvSpPr>
          <p:nvPr/>
        </p:nvSpPr>
        <p:spPr bwMode="auto">
          <a:xfrm>
            <a:off x="565150" y="1614488"/>
            <a:ext cx="184150" cy="136525"/>
          </a:xfrm>
          <a:custGeom>
            <a:avLst/>
            <a:gdLst>
              <a:gd name="T0" fmla="*/ 2147483646 w 348"/>
              <a:gd name="T1" fmla="*/ 2147483646 h 256"/>
              <a:gd name="T2" fmla="*/ 2147483646 w 348"/>
              <a:gd name="T3" fmla="*/ 2147483646 h 256"/>
              <a:gd name="T4" fmla="*/ 2147483646 w 348"/>
              <a:gd name="T5" fmla="*/ 2147483646 h 256"/>
              <a:gd name="T6" fmla="*/ 2147483646 w 348"/>
              <a:gd name="T7" fmla="*/ 2147483646 h 256"/>
              <a:gd name="T8" fmla="*/ 2147483646 w 348"/>
              <a:gd name="T9" fmla="*/ 2147483646 h 256"/>
              <a:gd name="T10" fmla="*/ 2147483646 w 348"/>
              <a:gd name="T11" fmla="*/ 2147483646 h 256"/>
              <a:gd name="T12" fmla="*/ 2147483646 w 348"/>
              <a:gd name="T13" fmla="*/ 2147483646 h 256"/>
              <a:gd name="T14" fmla="*/ 2147483646 w 348"/>
              <a:gd name="T15" fmla="*/ 2147483646 h 256"/>
              <a:gd name="T16" fmla="*/ 2147483646 w 348"/>
              <a:gd name="T17" fmla="*/ 2147483646 h 256"/>
              <a:gd name="T18" fmla="*/ 2147483646 w 348"/>
              <a:gd name="T19" fmla="*/ 2147483646 h 256"/>
              <a:gd name="T20" fmla="*/ 2147483646 w 348"/>
              <a:gd name="T21" fmla="*/ 2147483646 h 256"/>
              <a:gd name="T22" fmla="*/ 2147483646 w 348"/>
              <a:gd name="T23" fmla="*/ 2147483646 h 256"/>
              <a:gd name="T24" fmla="*/ 2147483646 w 348"/>
              <a:gd name="T25" fmla="*/ 2147483646 h 256"/>
              <a:gd name="T26" fmla="*/ 2147483646 w 348"/>
              <a:gd name="T27" fmla="*/ 2147483646 h 256"/>
              <a:gd name="T28" fmla="*/ 2147483646 w 348"/>
              <a:gd name="T29" fmla="*/ 2147483646 h 256"/>
              <a:gd name="T30" fmla="*/ 2147483646 w 348"/>
              <a:gd name="T31" fmla="*/ 2147483646 h 256"/>
              <a:gd name="T32" fmla="*/ 2147483646 w 348"/>
              <a:gd name="T33" fmla="*/ 2147483646 h 256"/>
              <a:gd name="T34" fmla="*/ 2147483646 w 348"/>
              <a:gd name="T35" fmla="*/ 2147483646 h 256"/>
              <a:gd name="T36" fmla="*/ 2147483646 w 348"/>
              <a:gd name="T37" fmla="*/ 2147483646 h 256"/>
              <a:gd name="T38" fmla="*/ 2147483646 w 348"/>
              <a:gd name="T39" fmla="*/ 2147483646 h 256"/>
              <a:gd name="T40" fmla="*/ 2147483646 w 348"/>
              <a:gd name="T41" fmla="*/ 2147483646 h 256"/>
              <a:gd name="T42" fmla="*/ 2147483646 w 348"/>
              <a:gd name="T43" fmla="*/ 2147483646 h 256"/>
              <a:gd name="T44" fmla="*/ 2147483646 w 348"/>
              <a:gd name="T45" fmla="*/ 2147483646 h 256"/>
              <a:gd name="T46" fmla="*/ 2147483646 w 348"/>
              <a:gd name="T47" fmla="*/ 2147483646 h 256"/>
              <a:gd name="T48" fmla="*/ 2147483646 w 348"/>
              <a:gd name="T49" fmla="*/ 2147483646 h 256"/>
              <a:gd name="T50" fmla="*/ 2147483646 w 348"/>
              <a:gd name="T51" fmla="*/ 2147483646 h 256"/>
              <a:gd name="T52" fmla="*/ 2147483646 w 348"/>
              <a:gd name="T53" fmla="*/ 2147483646 h 256"/>
              <a:gd name="T54" fmla="*/ 2147483646 w 348"/>
              <a:gd name="T55" fmla="*/ 2147483646 h 256"/>
              <a:gd name="T56" fmla="*/ 2147483646 w 348"/>
              <a:gd name="T57" fmla="*/ 2147483646 h 256"/>
              <a:gd name="T58" fmla="*/ 2147483646 w 348"/>
              <a:gd name="T59" fmla="*/ 2147483646 h 256"/>
              <a:gd name="T60" fmla="*/ 2147483646 w 348"/>
              <a:gd name="T61" fmla="*/ 2147483646 h 256"/>
              <a:gd name="T62" fmla="*/ 2147483646 w 348"/>
              <a:gd name="T63" fmla="*/ 2147483646 h 256"/>
              <a:gd name="T64" fmla="*/ 2147483646 w 348"/>
              <a:gd name="T65" fmla="*/ 2147483646 h 256"/>
              <a:gd name="T66" fmla="*/ 2147483646 w 348"/>
              <a:gd name="T67" fmla="*/ 2147483646 h 256"/>
              <a:gd name="T68" fmla="*/ 2147483646 w 348"/>
              <a:gd name="T69" fmla="*/ 2147483646 h 256"/>
              <a:gd name="T70" fmla="*/ 2147483646 w 348"/>
              <a:gd name="T71" fmla="*/ 2147483646 h 256"/>
              <a:gd name="T72" fmla="*/ 2147483646 w 348"/>
              <a:gd name="T73" fmla="*/ 2147483646 h 256"/>
              <a:gd name="T74" fmla="*/ 2147483646 w 348"/>
              <a:gd name="T75" fmla="*/ 2147483646 h 256"/>
              <a:gd name="T76" fmla="*/ 2147483646 w 348"/>
              <a:gd name="T77" fmla="*/ 2147483646 h 256"/>
              <a:gd name="T78" fmla="*/ 2147483646 w 348"/>
              <a:gd name="T79" fmla="*/ 2147483646 h 256"/>
              <a:gd name="T80" fmla="*/ 2147483646 w 348"/>
              <a:gd name="T81" fmla="*/ 2147483646 h 256"/>
              <a:gd name="T82" fmla="*/ 2147483646 w 348"/>
              <a:gd name="T83" fmla="*/ 2147483646 h 256"/>
              <a:gd name="T84" fmla="*/ 2147483646 w 348"/>
              <a:gd name="T85" fmla="*/ 2147483646 h 256"/>
              <a:gd name="T86" fmla="*/ 2147483646 w 348"/>
              <a:gd name="T87" fmla="*/ 2147483646 h 256"/>
              <a:gd name="T88" fmla="*/ 2147483646 w 348"/>
              <a:gd name="T89" fmla="*/ 2147483646 h 256"/>
              <a:gd name="T90" fmla="*/ 2147483646 w 348"/>
              <a:gd name="T91" fmla="*/ 2147483646 h 256"/>
              <a:gd name="T92" fmla="*/ 2147483646 w 348"/>
              <a:gd name="T93" fmla="*/ 2147483646 h 256"/>
              <a:gd name="T94" fmla="*/ 2147483646 w 348"/>
              <a:gd name="T95" fmla="*/ 2147483646 h 256"/>
              <a:gd name="T96" fmla="*/ 2147483646 w 348"/>
              <a:gd name="T97" fmla="*/ 2147483646 h 25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48" h="256">
                <a:moveTo>
                  <a:pt x="5" y="0"/>
                </a:moveTo>
                <a:lnTo>
                  <a:pt x="26" y="2"/>
                </a:lnTo>
                <a:lnTo>
                  <a:pt x="48" y="6"/>
                </a:lnTo>
                <a:lnTo>
                  <a:pt x="69" y="8"/>
                </a:lnTo>
                <a:lnTo>
                  <a:pt x="91" y="11"/>
                </a:lnTo>
                <a:lnTo>
                  <a:pt x="111" y="14"/>
                </a:lnTo>
                <a:lnTo>
                  <a:pt x="133" y="17"/>
                </a:lnTo>
                <a:lnTo>
                  <a:pt x="155" y="19"/>
                </a:lnTo>
                <a:lnTo>
                  <a:pt x="176" y="22"/>
                </a:lnTo>
                <a:lnTo>
                  <a:pt x="198" y="25"/>
                </a:lnTo>
                <a:lnTo>
                  <a:pt x="219" y="27"/>
                </a:lnTo>
                <a:lnTo>
                  <a:pt x="241" y="31"/>
                </a:lnTo>
                <a:lnTo>
                  <a:pt x="261" y="33"/>
                </a:lnTo>
                <a:lnTo>
                  <a:pt x="283" y="36"/>
                </a:lnTo>
                <a:lnTo>
                  <a:pt x="305" y="39"/>
                </a:lnTo>
                <a:lnTo>
                  <a:pt x="326" y="42"/>
                </a:lnTo>
                <a:lnTo>
                  <a:pt x="348" y="44"/>
                </a:lnTo>
                <a:lnTo>
                  <a:pt x="344" y="48"/>
                </a:lnTo>
                <a:lnTo>
                  <a:pt x="341" y="51"/>
                </a:lnTo>
                <a:lnTo>
                  <a:pt x="338" y="55"/>
                </a:lnTo>
                <a:lnTo>
                  <a:pt x="335" y="59"/>
                </a:lnTo>
                <a:lnTo>
                  <a:pt x="333" y="67"/>
                </a:lnTo>
                <a:lnTo>
                  <a:pt x="332" y="75"/>
                </a:lnTo>
                <a:lnTo>
                  <a:pt x="330" y="83"/>
                </a:lnTo>
                <a:lnTo>
                  <a:pt x="327" y="91"/>
                </a:lnTo>
                <a:lnTo>
                  <a:pt x="323" y="92"/>
                </a:lnTo>
                <a:lnTo>
                  <a:pt x="318" y="93"/>
                </a:lnTo>
                <a:lnTo>
                  <a:pt x="314" y="94"/>
                </a:lnTo>
                <a:lnTo>
                  <a:pt x="309" y="95"/>
                </a:lnTo>
                <a:lnTo>
                  <a:pt x="309" y="100"/>
                </a:lnTo>
                <a:lnTo>
                  <a:pt x="309" y="103"/>
                </a:lnTo>
                <a:lnTo>
                  <a:pt x="308" y="107"/>
                </a:lnTo>
                <a:lnTo>
                  <a:pt x="308" y="110"/>
                </a:lnTo>
                <a:lnTo>
                  <a:pt x="313" y="111"/>
                </a:lnTo>
                <a:lnTo>
                  <a:pt x="317" y="111"/>
                </a:lnTo>
                <a:lnTo>
                  <a:pt x="322" y="113"/>
                </a:lnTo>
                <a:lnTo>
                  <a:pt x="326" y="114"/>
                </a:lnTo>
                <a:lnTo>
                  <a:pt x="325" y="119"/>
                </a:lnTo>
                <a:lnTo>
                  <a:pt x="324" y="125"/>
                </a:lnTo>
                <a:lnTo>
                  <a:pt x="323" y="131"/>
                </a:lnTo>
                <a:lnTo>
                  <a:pt x="322" y="136"/>
                </a:lnTo>
                <a:lnTo>
                  <a:pt x="318" y="136"/>
                </a:lnTo>
                <a:lnTo>
                  <a:pt x="315" y="138"/>
                </a:lnTo>
                <a:lnTo>
                  <a:pt x="311" y="138"/>
                </a:lnTo>
                <a:lnTo>
                  <a:pt x="308" y="139"/>
                </a:lnTo>
                <a:lnTo>
                  <a:pt x="310" y="142"/>
                </a:lnTo>
                <a:lnTo>
                  <a:pt x="314" y="146"/>
                </a:lnTo>
                <a:lnTo>
                  <a:pt x="316" y="150"/>
                </a:lnTo>
                <a:lnTo>
                  <a:pt x="318" y="153"/>
                </a:lnTo>
                <a:lnTo>
                  <a:pt x="317" y="158"/>
                </a:lnTo>
                <a:lnTo>
                  <a:pt x="317" y="161"/>
                </a:lnTo>
                <a:lnTo>
                  <a:pt x="317" y="166"/>
                </a:lnTo>
                <a:lnTo>
                  <a:pt x="316" y="171"/>
                </a:lnTo>
                <a:lnTo>
                  <a:pt x="314" y="173"/>
                </a:lnTo>
                <a:lnTo>
                  <a:pt x="310" y="174"/>
                </a:lnTo>
                <a:lnTo>
                  <a:pt x="307" y="176"/>
                </a:lnTo>
                <a:lnTo>
                  <a:pt x="305" y="179"/>
                </a:lnTo>
                <a:lnTo>
                  <a:pt x="307" y="182"/>
                </a:lnTo>
                <a:lnTo>
                  <a:pt x="310" y="185"/>
                </a:lnTo>
                <a:lnTo>
                  <a:pt x="314" y="189"/>
                </a:lnTo>
                <a:lnTo>
                  <a:pt x="317" y="192"/>
                </a:lnTo>
                <a:lnTo>
                  <a:pt x="316" y="197"/>
                </a:lnTo>
                <a:lnTo>
                  <a:pt x="315" y="200"/>
                </a:lnTo>
                <a:lnTo>
                  <a:pt x="313" y="204"/>
                </a:lnTo>
                <a:lnTo>
                  <a:pt x="311" y="207"/>
                </a:lnTo>
                <a:lnTo>
                  <a:pt x="309" y="209"/>
                </a:lnTo>
                <a:lnTo>
                  <a:pt x="307" y="213"/>
                </a:lnTo>
                <a:lnTo>
                  <a:pt x="305" y="216"/>
                </a:lnTo>
                <a:lnTo>
                  <a:pt x="302" y="218"/>
                </a:lnTo>
                <a:lnTo>
                  <a:pt x="300" y="223"/>
                </a:lnTo>
                <a:lnTo>
                  <a:pt x="298" y="229"/>
                </a:lnTo>
                <a:lnTo>
                  <a:pt x="294" y="233"/>
                </a:lnTo>
                <a:lnTo>
                  <a:pt x="292" y="237"/>
                </a:lnTo>
                <a:lnTo>
                  <a:pt x="289" y="240"/>
                </a:lnTo>
                <a:lnTo>
                  <a:pt x="285" y="243"/>
                </a:lnTo>
                <a:lnTo>
                  <a:pt x="281" y="247"/>
                </a:lnTo>
                <a:lnTo>
                  <a:pt x="277" y="250"/>
                </a:lnTo>
                <a:lnTo>
                  <a:pt x="267" y="252"/>
                </a:lnTo>
                <a:lnTo>
                  <a:pt x="256" y="255"/>
                </a:lnTo>
                <a:lnTo>
                  <a:pt x="241" y="256"/>
                </a:lnTo>
                <a:lnTo>
                  <a:pt x="225" y="256"/>
                </a:lnTo>
                <a:lnTo>
                  <a:pt x="208" y="256"/>
                </a:lnTo>
                <a:lnTo>
                  <a:pt x="190" y="255"/>
                </a:lnTo>
                <a:lnTo>
                  <a:pt x="171" y="252"/>
                </a:lnTo>
                <a:lnTo>
                  <a:pt x="151" y="250"/>
                </a:lnTo>
                <a:lnTo>
                  <a:pt x="131" y="248"/>
                </a:lnTo>
                <a:lnTo>
                  <a:pt x="113" y="245"/>
                </a:lnTo>
                <a:lnTo>
                  <a:pt x="93" y="241"/>
                </a:lnTo>
                <a:lnTo>
                  <a:pt x="76" y="237"/>
                </a:lnTo>
                <a:lnTo>
                  <a:pt x="60" y="233"/>
                </a:lnTo>
                <a:lnTo>
                  <a:pt x="47" y="229"/>
                </a:lnTo>
                <a:lnTo>
                  <a:pt x="34" y="223"/>
                </a:lnTo>
                <a:lnTo>
                  <a:pt x="25" y="218"/>
                </a:lnTo>
                <a:lnTo>
                  <a:pt x="22" y="208"/>
                </a:lnTo>
                <a:lnTo>
                  <a:pt x="18" y="196"/>
                </a:lnTo>
                <a:lnTo>
                  <a:pt x="17" y="184"/>
                </a:lnTo>
                <a:lnTo>
                  <a:pt x="17" y="174"/>
                </a:lnTo>
                <a:lnTo>
                  <a:pt x="14" y="172"/>
                </a:lnTo>
                <a:lnTo>
                  <a:pt x="11" y="169"/>
                </a:lnTo>
                <a:lnTo>
                  <a:pt x="8" y="168"/>
                </a:lnTo>
                <a:lnTo>
                  <a:pt x="6" y="166"/>
                </a:lnTo>
                <a:lnTo>
                  <a:pt x="5" y="161"/>
                </a:lnTo>
                <a:lnTo>
                  <a:pt x="5" y="158"/>
                </a:lnTo>
                <a:lnTo>
                  <a:pt x="5" y="155"/>
                </a:lnTo>
                <a:lnTo>
                  <a:pt x="5" y="150"/>
                </a:lnTo>
                <a:lnTo>
                  <a:pt x="9" y="148"/>
                </a:lnTo>
                <a:lnTo>
                  <a:pt x="15" y="147"/>
                </a:lnTo>
                <a:lnTo>
                  <a:pt x="19" y="144"/>
                </a:lnTo>
                <a:lnTo>
                  <a:pt x="24" y="143"/>
                </a:lnTo>
                <a:lnTo>
                  <a:pt x="18" y="142"/>
                </a:lnTo>
                <a:lnTo>
                  <a:pt x="13" y="141"/>
                </a:lnTo>
                <a:lnTo>
                  <a:pt x="6" y="140"/>
                </a:lnTo>
                <a:lnTo>
                  <a:pt x="0" y="140"/>
                </a:lnTo>
                <a:lnTo>
                  <a:pt x="1" y="134"/>
                </a:lnTo>
                <a:lnTo>
                  <a:pt x="2" y="128"/>
                </a:lnTo>
                <a:lnTo>
                  <a:pt x="2" y="123"/>
                </a:lnTo>
                <a:lnTo>
                  <a:pt x="3" y="117"/>
                </a:lnTo>
                <a:lnTo>
                  <a:pt x="8" y="116"/>
                </a:lnTo>
                <a:lnTo>
                  <a:pt x="14" y="115"/>
                </a:lnTo>
                <a:lnTo>
                  <a:pt x="18" y="114"/>
                </a:lnTo>
                <a:lnTo>
                  <a:pt x="23" y="113"/>
                </a:lnTo>
                <a:lnTo>
                  <a:pt x="18" y="108"/>
                </a:lnTo>
                <a:lnTo>
                  <a:pt x="15" y="105"/>
                </a:lnTo>
                <a:lnTo>
                  <a:pt x="11" y="100"/>
                </a:lnTo>
                <a:lnTo>
                  <a:pt x="7" y="95"/>
                </a:lnTo>
                <a:lnTo>
                  <a:pt x="7" y="93"/>
                </a:lnTo>
                <a:lnTo>
                  <a:pt x="7" y="90"/>
                </a:lnTo>
                <a:lnTo>
                  <a:pt x="6" y="86"/>
                </a:lnTo>
                <a:lnTo>
                  <a:pt x="6" y="83"/>
                </a:lnTo>
                <a:lnTo>
                  <a:pt x="11" y="81"/>
                </a:lnTo>
                <a:lnTo>
                  <a:pt x="17" y="80"/>
                </a:lnTo>
                <a:lnTo>
                  <a:pt x="22" y="77"/>
                </a:lnTo>
                <a:lnTo>
                  <a:pt x="27" y="75"/>
                </a:lnTo>
                <a:lnTo>
                  <a:pt x="27" y="73"/>
                </a:lnTo>
                <a:lnTo>
                  <a:pt x="27" y="69"/>
                </a:lnTo>
                <a:lnTo>
                  <a:pt x="27" y="66"/>
                </a:lnTo>
                <a:lnTo>
                  <a:pt x="27" y="62"/>
                </a:lnTo>
                <a:lnTo>
                  <a:pt x="23" y="60"/>
                </a:lnTo>
                <a:lnTo>
                  <a:pt x="19" y="57"/>
                </a:lnTo>
                <a:lnTo>
                  <a:pt x="15" y="55"/>
                </a:lnTo>
                <a:lnTo>
                  <a:pt x="10" y="52"/>
                </a:lnTo>
                <a:lnTo>
                  <a:pt x="11" y="45"/>
                </a:lnTo>
                <a:lnTo>
                  <a:pt x="13" y="37"/>
                </a:lnTo>
                <a:lnTo>
                  <a:pt x="13" y="31"/>
                </a:lnTo>
                <a:lnTo>
                  <a:pt x="14" y="24"/>
                </a:lnTo>
                <a:lnTo>
                  <a:pt x="11" y="18"/>
                </a:lnTo>
                <a:lnTo>
                  <a:pt x="9" y="11"/>
                </a:lnTo>
                <a:lnTo>
                  <a:pt x="7" y="6"/>
                </a:lnTo>
                <a:lnTo>
                  <a:pt x="5" y="0"/>
                </a:lnTo>
                <a:close/>
              </a:path>
            </a:pathLst>
          </a:custGeom>
          <a:solidFill>
            <a:srgbClr val="3D3F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6" name="Freeform 88"/>
          <p:cNvSpPr>
            <a:spLocks/>
          </p:cNvSpPr>
          <p:nvPr/>
        </p:nvSpPr>
        <p:spPr bwMode="auto">
          <a:xfrm>
            <a:off x="571500" y="1616075"/>
            <a:ext cx="171450" cy="134938"/>
          </a:xfrm>
          <a:custGeom>
            <a:avLst/>
            <a:gdLst>
              <a:gd name="T0" fmla="*/ 2147483646 w 324"/>
              <a:gd name="T1" fmla="*/ 2147483646 h 254"/>
              <a:gd name="T2" fmla="*/ 2147483646 w 324"/>
              <a:gd name="T3" fmla="*/ 2147483646 h 254"/>
              <a:gd name="T4" fmla="*/ 2147483646 w 324"/>
              <a:gd name="T5" fmla="*/ 2147483646 h 254"/>
              <a:gd name="T6" fmla="*/ 2147483646 w 324"/>
              <a:gd name="T7" fmla="*/ 2147483646 h 254"/>
              <a:gd name="T8" fmla="*/ 2147483646 w 324"/>
              <a:gd name="T9" fmla="*/ 2147483646 h 254"/>
              <a:gd name="T10" fmla="*/ 2147483646 w 324"/>
              <a:gd name="T11" fmla="*/ 2147483646 h 254"/>
              <a:gd name="T12" fmla="*/ 2147483646 w 324"/>
              <a:gd name="T13" fmla="*/ 2147483646 h 254"/>
              <a:gd name="T14" fmla="*/ 2147483646 w 324"/>
              <a:gd name="T15" fmla="*/ 2147483646 h 254"/>
              <a:gd name="T16" fmla="*/ 2147483646 w 324"/>
              <a:gd name="T17" fmla="*/ 2147483646 h 254"/>
              <a:gd name="T18" fmla="*/ 2147483646 w 324"/>
              <a:gd name="T19" fmla="*/ 2147483646 h 254"/>
              <a:gd name="T20" fmla="*/ 2147483646 w 324"/>
              <a:gd name="T21" fmla="*/ 2147483646 h 254"/>
              <a:gd name="T22" fmla="*/ 2147483646 w 324"/>
              <a:gd name="T23" fmla="*/ 2147483646 h 254"/>
              <a:gd name="T24" fmla="*/ 2147483646 w 324"/>
              <a:gd name="T25" fmla="*/ 2147483646 h 254"/>
              <a:gd name="T26" fmla="*/ 2147483646 w 324"/>
              <a:gd name="T27" fmla="*/ 2147483646 h 254"/>
              <a:gd name="T28" fmla="*/ 2147483646 w 324"/>
              <a:gd name="T29" fmla="*/ 2147483646 h 254"/>
              <a:gd name="T30" fmla="*/ 2147483646 w 324"/>
              <a:gd name="T31" fmla="*/ 2147483646 h 254"/>
              <a:gd name="T32" fmla="*/ 2147483646 w 324"/>
              <a:gd name="T33" fmla="*/ 2147483646 h 254"/>
              <a:gd name="T34" fmla="*/ 2147483646 w 324"/>
              <a:gd name="T35" fmla="*/ 2147483646 h 254"/>
              <a:gd name="T36" fmla="*/ 2147483646 w 324"/>
              <a:gd name="T37" fmla="*/ 2147483646 h 254"/>
              <a:gd name="T38" fmla="*/ 2147483646 w 324"/>
              <a:gd name="T39" fmla="*/ 2147483646 h 254"/>
              <a:gd name="T40" fmla="*/ 2147483646 w 324"/>
              <a:gd name="T41" fmla="*/ 2147483646 h 254"/>
              <a:gd name="T42" fmla="*/ 2147483646 w 324"/>
              <a:gd name="T43" fmla="*/ 2147483646 h 254"/>
              <a:gd name="T44" fmla="*/ 2147483646 w 324"/>
              <a:gd name="T45" fmla="*/ 2147483646 h 254"/>
              <a:gd name="T46" fmla="*/ 2147483646 w 324"/>
              <a:gd name="T47" fmla="*/ 2147483646 h 254"/>
              <a:gd name="T48" fmla="*/ 2147483646 w 324"/>
              <a:gd name="T49" fmla="*/ 2147483646 h 254"/>
              <a:gd name="T50" fmla="*/ 2147483646 w 324"/>
              <a:gd name="T51" fmla="*/ 2147483646 h 254"/>
              <a:gd name="T52" fmla="*/ 2147483646 w 324"/>
              <a:gd name="T53" fmla="*/ 2147483646 h 254"/>
              <a:gd name="T54" fmla="*/ 2147483646 w 324"/>
              <a:gd name="T55" fmla="*/ 2147483646 h 254"/>
              <a:gd name="T56" fmla="*/ 2147483646 w 324"/>
              <a:gd name="T57" fmla="*/ 2147483646 h 254"/>
              <a:gd name="T58" fmla="*/ 2147483646 w 324"/>
              <a:gd name="T59" fmla="*/ 2147483646 h 254"/>
              <a:gd name="T60" fmla="*/ 2147483646 w 324"/>
              <a:gd name="T61" fmla="*/ 2147483646 h 254"/>
              <a:gd name="T62" fmla="*/ 2147483646 w 324"/>
              <a:gd name="T63" fmla="*/ 2147483646 h 254"/>
              <a:gd name="T64" fmla="*/ 2147483646 w 324"/>
              <a:gd name="T65" fmla="*/ 2147483646 h 254"/>
              <a:gd name="T66" fmla="*/ 2147483646 w 324"/>
              <a:gd name="T67" fmla="*/ 2147483646 h 254"/>
              <a:gd name="T68" fmla="*/ 2147483646 w 324"/>
              <a:gd name="T69" fmla="*/ 2147483646 h 254"/>
              <a:gd name="T70" fmla="*/ 2147483646 w 324"/>
              <a:gd name="T71" fmla="*/ 2147483646 h 254"/>
              <a:gd name="T72" fmla="*/ 2147483646 w 324"/>
              <a:gd name="T73" fmla="*/ 2147483646 h 254"/>
              <a:gd name="T74" fmla="*/ 2147483646 w 324"/>
              <a:gd name="T75" fmla="*/ 2147483646 h 254"/>
              <a:gd name="T76" fmla="*/ 2147483646 w 324"/>
              <a:gd name="T77" fmla="*/ 2147483646 h 254"/>
              <a:gd name="T78" fmla="*/ 2147483646 w 324"/>
              <a:gd name="T79" fmla="*/ 2147483646 h 254"/>
              <a:gd name="T80" fmla="*/ 2147483646 w 324"/>
              <a:gd name="T81" fmla="*/ 2147483646 h 254"/>
              <a:gd name="T82" fmla="*/ 2147483646 w 324"/>
              <a:gd name="T83" fmla="*/ 2147483646 h 254"/>
              <a:gd name="T84" fmla="*/ 2147483646 w 324"/>
              <a:gd name="T85" fmla="*/ 2147483646 h 254"/>
              <a:gd name="T86" fmla="*/ 2147483646 w 324"/>
              <a:gd name="T87" fmla="*/ 2147483646 h 254"/>
              <a:gd name="T88" fmla="*/ 2147483646 w 324"/>
              <a:gd name="T89" fmla="*/ 2147483646 h 254"/>
              <a:gd name="T90" fmla="*/ 2147483646 w 324"/>
              <a:gd name="T91" fmla="*/ 2147483646 h 254"/>
              <a:gd name="T92" fmla="*/ 2147483646 w 324"/>
              <a:gd name="T93" fmla="*/ 2147483646 h 254"/>
              <a:gd name="T94" fmla="*/ 2147483646 w 324"/>
              <a:gd name="T95" fmla="*/ 2147483646 h 254"/>
              <a:gd name="T96" fmla="*/ 2147483646 w 324"/>
              <a:gd name="T97" fmla="*/ 2147483646 h 2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24" h="254">
                <a:moveTo>
                  <a:pt x="5" y="0"/>
                </a:moveTo>
                <a:lnTo>
                  <a:pt x="25" y="2"/>
                </a:lnTo>
                <a:lnTo>
                  <a:pt x="45" y="5"/>
                </a:lnTo>
                <a:lnTo>
                  <a:pt x="65" y="8"/>
                </a:lnTo>
                <a:lnTo>
                  <a:pt x="84" y="10"/>
                </a:lnTo>
                <a:lnTo>
                  <a:pt x="105" y="13"/>
                </a:lnTo>
                <a:lnTo>
                  <a:pt x="125" y="15"/>
                </a:lnTo>
                <a:lnTo>
                  <a:pt x="145" y="18"/>
                </a:lnTo>
                <a:lnTo>
                  <a:pt x="165" y="21"/>
                </a:lnTo>
                <a:lnTo>
                  <a:pt x="185" y="23"/>
                </a:lnTo>
                <a:lnTo>
                  <a:pt x="205" y="25"/>
                </a:lnTo>
                <a:lnTo>
                  <a:pt x="225" y="29"/>
                </a:lnTo>
                <a:lnTo>
                  <a:pt x="245" y="31"/>
                </a:lnTo>
                <a:lnTo>
                  <a:pt x="265" y="33"/>
                </a:lnTo>
                <a:lnTo>
                  <a:pt x="285" y="35"/>
                </a:lnTo>
                <a:lnTo>
                  <a:pt x="305" y="39"/>
                </a:lnTo>
                <a:lnTo>
                  <a:pt x="324" y="41"/>
                </a:lnTo>
                <a:lnTo>
                  <a:pt x="322" y="46"/>
                </a:lnTo>
                <a:lnTo>
                  <a:pt x="319" y="49"/>
                </a:lnTo>
                <a:lnTo>
                  <a:pt x="315" y="53"/>
                </a:lnTo>
                <a:lnTo>
                  <a:pt x="313" y="57"/>
                </a:lnTo>
                <a:lnTo>
                  <a:pt x="311" y="65"/>
                </a:lnTo>
                <a:lnTo>
                  <a:pt x="310" y="73"/>
                </a:lnTo>
                <a:lnTo>
                  <a:pt x="307" y="81"/>
                </a:lnTo>
                <a:lnTo>
                  <a:pt x="305" y="89"/>
                </a:lnTo>
                <a:lnTo>
                  <a:pt x="302" y="90"/>
                </a:lnTo>
                <a:lnTo>
                  <a:pt x="297" y="91"/>
                </a:lnTo>
                <a:lnTo>
                  <a:pt x="294" y="92"/>
                </a:lnTo>
                <a:lnTo>
                  <a:pt x="289" y="93"/>
                </a:lnTo>
                <a:lnTo>
                  <a:pt x="288" y="98"/>
                </a:lnTo>
                <a:lnTo>
                  <a:pt x="288" y="101"/>
                </a:lnTo>
                <a:lnTo>
                  <a:pt x="288" y="105"/>
                </a:lnTo>
                <a:lnTo>
                  <a:pt x="287" y="108"/>
                </a:lnTo>
                <a:lnTo>
                  <a:pt x="291" y="109"/>
                </a:lnTo>
                <a:lnTo>
                  <a:pt x="296" y="109"/>
                </a:lnTo>
                <a:lnTo>
                  <a:pt x="300" y="111"/>
                </a:lnTo>
                <a:lnTo>
                  <a:pt x="305" y="111"/>
                </a:lnTo>
                <a:lnTo>
                  <a:pt x="304" y="116"/>
                </a:lnTo>
                <a:lnTo>
                  <a:pt x="303" y="122"/>
                </a:lnTo>
                <a:lnTo>
                  <a:pt x="302" y="128"/>
                </a:lnTo>
                <a:lnTo>
                  <a:pt x="300" y="133"/>
                </a:lnTo>
                <a:lnTo>
                  <a:pt x="297" y="134"/>
                </a:lnTo>
                <a:lnTo>
                  <a:pt x="294" y="134"/>
                </a:lnTo>
                <a:lnTo>
                  <a:pt x="290" y="136"/>
                </a:lnTo>
                <a:lnTo>
                  <a:pt x="287" y="136"/>
                </a:lnTo>
                <a:lnTo>
                  <a:pt x="289" y="140"/>
                </a:lnTo>
                <a:lnTo>
                  <a:pt x="291" y="144"/>
                </a:lnTo>
                <a:lnTo>
                  <a:pt x="294" y="147"/>
                </a:lnTo>
                <a:lnTo>
                  <a:pt x="296" y="151"/>
                </a:lnTo>
                <a:lnTo>
                  <a:pt x="296" y="155"/>
                </a:lnTo>
                <a:lnTo>
                  <a:pt x="296" y="159"/>
                </a:lnTo>
                <a:lnTo>
                  <a:pt x="295" y="163"/>
                </a:lnTo>
                <a:lnTo>
                  <a:pt x="295" y="167"/>
                </a:lnTo>
                <a:lnTo>
                  <a:pt x="291" y="170"/>
                </a:lnTo>
                <a:lnTo>
                  <a:pt x="289" y="171"/>
                </a:lnTo>
                <a:lnTo>
                  <a:pt x="286" y="173"/>
                </a:lnTo>
                <a:lnTo>
                  <a:pt x="283" y="175"/>
                </a:lnTo>
                <a:lnTo>
                  <a:pt x="286" y="179"/>
                </a:lnTo>
                <a:lnTo>
                  <a:pt x="289" y="182"/>
                </a:lnTo>
                <a:lnTo>
                  <a:pt x="292" y="186"/>
                </a:lnTo>
                <a:lnTo>
                  <a:pt x="295" y="190"/>
                </a:lnTo>
                <a:lnTo>
                  <a:pt x="294" y="194"/>
                </a:lnTo>
                <a:lnTo>
                  <a:pt x="292" y="197"/>
                </a:lnTo>
                <a:lnTo>
                  <a:pt x="291" y="200"/>
                </a:lnTo>
                <a:lnTo>
                  <a:pt x="290" y="204"/>
                </a:lnTo>
                <a:lnTo>
                  <a:pt x="288" y="207"/>
                </a:lnTo>
                <a:lnTo>
                  <a:pt x="286" y="210"/>
                </a:lnTo>
                <a:lnTo>
                  <a:pt x="283" y="213"/>
                </a:lnTo>
                <a:lnTo>
                  <a:pt x="281" y="215"/>
                </a:lnTo>
                <a:lnTo>
                  <a:pt x="279" y="220"/>
                </a:lnTo>
                <a:lnTo>
                  <a:pt x="277" y="225"/>
                </a:lnTo>
                <a:lnTo>
                  <a:pt x="274" y="230"/>
                </a:lnTo>
                <a:lnTo>
                  <a:pt x="272" y="235"/>
                </a:lnTo>
                <a:lnTo>
                  <a:pt x="269" y="238"/>
                </a:lnTo>
                <a:lnTo>
                  <a:pt x="265" y="241"/>
                </a:lnTo>
                <a:lnTo>
                  <a:pt x="262" y="245"/>
                </a:lnTo>
                <a:lnTo>
                  <a:pt x="257" y="247"/>
                </a:lnTo>
                <a:lnTo>
                  <a:pt x="248" y="249"/>
                </a:lnTo>
                <a:lnTo>
                  <a:pt x="237" y="252"/>
                </a:lnTo>
                <a:lnTo>
                  <a:pt x="224" y="253"/>
                </a:lnTo>
                <a:lnTo>
                  <a:pt x="208" y="254"/>
                </a:lnTo>
                <a:lnTo>
                  <a:pt x="192" y="253"/>
                </a:lnTo>
                <a:lnTo>
                  <a:pt x="175" y="253"/>
                </a:lnTo>
                <a:lnTo>
                  <a:pt x="157" y="250"/>
                </a:lnTo>
                <a:lnTo>
                  <a:pt x="139" y="249"/>
                </a:lnTo>
                <a:lnTo>
                  <a:pt x="121" y="246"/>
                </a:lnTo>
                <a:lnTo>
                  <a:pt x="104" y="244"/>
                </a:lnTo>
                <a:lnTo>
                  <a:pt x="87" y="240"/>
                </a:lnTo>
                <a:lnTo>
                  <a:pt x="70" y="236"/>
                </a:lnTo>
                <a:lnTo>
                  <a:pt x="56" y="232"/>
                </a:lnTo>
                <a:lnTo>
                  <a:pt x="42" y="228"/>
                </a:lnTo>
                <a:lnTo>
                  <a:pt x="32" y="222"/>
                </a:lnTo>
                <a:lnTo>
                  <a:pt x="23" y="217"/>
                </a:lnTo>
                <a:lnTo>
                  <a:pt x="20" y="207"/>
                </a:lnTo>
                <a:lnTo>
                  <a:pt x="16" y="196"/>
                </a:lnTo>
                <a:lnTo>
                  <a:pt x="15" y="184"/>
                </a:lnTo>
                <a:lnTo>
                  <a:pt x="15" y="174"/>
                </a:lnTo>
                <a:lnTo>
                  <a:pt x="13" y="172"/>
                </a:lnTo>
                <a:lnTo>
                  <a:pt x="11" y="170"/>
                </a:lnTo>
                <a:lnTo>
                  <a:pt x="7" y="167"/>
                </a:lnTo>
                <a:lnTo>
                  <a:pt x="5" y="165"/>
                </a:lnTo>
                <a:lnTo>
                  <a:pt x="4" y="162"/>
                </a:lnTo>
                <a:lnTo>
                  <a:pt x="4" y="157"/>
                </a:lnTo>
                <a:lnTo>
                  <a:pt x="4" y="154"/>
                </a:lnTo>
                <a:lnTo>
                  <a:pt x="4" y="150"/>
                </a:lnTo>
                <a:lnTo>
                  <a:pt x="8" y="148"/>
                </a:lnTo>
                <a:lnTo>
                  <a:pt x="13" y="147"/>
                </a:lnTo>
                <a:lnTo>
                  <a:pt x="17" y="145"/>
                </a:lnTo>
                <a:lnTo>
                  <a:pt x="22" y="142"/>
                </a:lnTo>
                <a:lnTo>
                  <a:pt x="16" y="141"/>
                </a:lnTo>
                <a:lnTo>
                  <a:pt x="12" y="141"/>
                </a:lnTo>
                <a:lnTo>
                  <a:pt x="6" y="141"/>
                </a:lnTo>
                <a:lnTo>
                  <a:pt x="0" y="140"/>
                </a:lnTo>
                <a:lnTo>
                  <a:pt x="2" y="134"/>
                </a:lnTo>
                <a:lnTo>
                  <a:pt x="3" y="128"/>
                </a:lnTo>
                <a:lnTo>
                  <a:pt x="3" y="122"/>
                </a:lnTo>
                <a:lnTo>
                  <a:pt x="4" y="116"/>
                </a:lnTo>
                <a:lnTo>
                  <a:pt x="8" y="115"/>
                </a:lnTo>
                <a:lnTo>
                  <a:pt x="13" y="114"/>
                </a:lnTo>
                <a:lnTo>
                  <a:pt x="16" y="114"/>
                </a:lnTo>
                <a:lnTo>
                  <a:pt x="21" y="113"/>
                </a:lnTo>
                <a:lnTo>
                  <a:pt x="17" y="108"/>
                </a:lnTo>
                <a:lnTo>
                  <a:pt x="14" y="105"/>
                </a:lnTo>
                <a:lnTo>
                  <a:pt x="11" y="101"/>
                </a:lnTo>
                <a:lnTo>
                  <a:pt x="7" y="97"/>
                </a:lnTo>
                <a:lnTo>
                  <a:pt x="6" y="93"/>
                </a:lnTo>
                <a:lnTo>
                  <a:pt x="6" y="90"/>
                </a:lnTo>
                <a:lnTo>
                  <a:pt x="6" y="87"/>
                </a:lnTo>
                <a:lnTo>
                  <a:pt x="5" y="83"/>
                </a:lnTo>
                <a:lnTo>
                  <a:pt x="11" y="81"/>
                </a:lnTo>
                <a:lnTo>
                  <a:pt x="15" y="80"/>
                </a:lnTo>
                <a:lnTo>
                  <a:pt x="21" y="78"/>
                </a:lnTo>
                <a:lnTo>
                  <a:pt x="25" y="75"/>
                </a:lnTo>
                <a:lnTo>
                  <a:pt x="25" y="73"/>
                </a:lnTo>
                <a:lnTo>
                  <a:pt x="25" y="70"/>
                </a:lnTo>
                <a:lnTo>
                  <a:pt x="25" y="66"/>
                </a:lnTo>
                <a:lnTo>
                  <a:pt x="25" y="63"/>
                </a:lnTo>
                <a:lnTo>
                  <a:pt x="22" y="60"/>
                </a:lnTo>
                <a:lnTo>
                  <a:pt x="17" y="57"/>
                </a:lnTo>
                <a:lnTo>
                  <a:pt x="14" y="55"/>
                </a:lnTo>
                <a:lnTo>
                  <a:pt x="9" y="53"/>
                </a:lnTo>
                <a:lnTo>
                  <a:pt x="11" y="46"/>
                </a:lnTo>
                <a:lnTo>
                  <a:pt x="12" y="39"/>
                </a:lnTo>
                <a:lnTo>
                  <a:pt x="12" y="32"/>
                </a:lnTo>
                <a:lnTo>
                  <a:pt x="13" y="24"/>
                </a:lnTo>
                <a:lnTo>
                  <a:pt x="11" y="18"/>
                </a:lnTo>
                <a:lnTo>
                  <a:pt x="9" y="12"/>
                </a:lnTo>
                <a:lnTo>
                  <a:pt x="7" y="6"/>
                </a:lnTo>
                <a:lnTo>
                  <a:pt x="5" y="0"/>
                </a:lnTo>
                <a:close/>
              </a:path>
            </a:pathLst>
          </a:custGeom>
          <a:solidFill>
            <a:srgbClr val="4747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7" name="Freeform 89"/>
          <p:cNvSpPr>
            <a:spLocks/>
          </p:cNvSpPr>
          <p:nvPr/>
        </p:nvSpPr>
        <p:spPr bwMode="auto">
          <a:xfrm>
            <a:off x="577850" y="1617663"/>
            <a:ext cx="158750" cy="131762"/>
          </a:xfrm>
          <a:custGeom>
            <a:avLst/>
            <a:gdLst>
              <a:gd name="T0" fmla="*/ 2147483646 w 302"/>
              <a:gd name="T1" fmla="*/ 2147483646 h 249"/>
              <a:gd name="T2" fmla="*/ 2147483646 w 302"/>
              <a:gd name="T3" fmla="*/ 2147483646 h 249"/>
              <a:gd name="T4" fmla="*/ 2147483646 w 302"/>
              <a:gd name="T5" fmla="*/ 2147483646 h 249"/>
              <a:gd name="T6" fmla="*/ 2147483646 w 302"/>
              <a:gd name="T7" fmla="*/ 2147483646 h 249"/>
              <a:gd name="T8" fmla="*/ 2147483646 w 302"/>
              <a:gd name="T9" fmla="*/ 2147483646 h 249"/>
              <a:gd name="T10" fmla="*/ 2147483646 w 302"/>
              <a:gd name="T11" fmla="*/ 2147483646 h 249"/>
              <a:gd name="T12" fmla="*/ 2147483646 w 302"/>
              <a:gd name="T13" fmla="*/ 2147483646 h 249"/>
              <a:gd name="T14" fmla="*/ 2147483646 w 302"/>
              <a:gd name="T15" fmla="*/ 2147483646 h 249"/>
              <a:gd name="T16" fmla="*/ 2147483646 w 302"/>
              <a:gd name="T17" fmla="*/ 2147483646 h 249"/>
              <a:gd name="T18" fmla="*/ 2147483646 w 302"/>
              <a:gd name="T19" fmla="*/ 2147483646 h 249"/>
              <a:gd name="T20" fmla="*/ 2147483646 w 302"/>
              <a:gd name="T21" fmla="*/ 2147483646 h 249"/>
              <a:gd name="T22" fmla="*/ 2147483646 w 302"/>
              <a:gd name="T23" fmla="*/ 2147483646 h 249"/>
              <a:gd name="T24" fmla="*/ 2147483646 w 302"/>
              <a:gd name="T25" fmla="*/ 2147483646 h 249"/>
              <a:gd name="T26" fmla="*/ 2147483646 w 302"/>
              <a:gd name="T27" fmla="*/ 2147483646 h 249"/>
              <a:gd name="T28" fmla="*/ 2147483646 w 302"/>
              <a:gd name="T29" fmla="*/ 2147483646 h 249"/>
              <a:gd name="T30" fmla="*/ 2147483646 w 302"/>
              <a:gd name="T31" fmla="*/ 2147483646 h 249"/>
              <a:gd name="T32" fmla="*/ 2147483646 w 302"/>
              <a:gd name="T33" fmla="*/ 2147483646 h 249"/>
              <a:gd name="T34" fmla="*/ 2147483646 w 302"/>
              <a:gd name="T35" fmla="*/ 2147483646 h 249"/>
              <a:gd name="T36" fmla="*/ 2147483646 w 302"/>
              <a:gd name="T37" fmla="*/ 2147483646 h 249"/>
              <a:gd name="T38" fmla="*/ 2147483646 w 302"/>
              <a:gd name="T39" fmla="*/ 2147483646 h 249"/>
              <a:gd name="T40" fmla="*/ 2147483646 w 302"/>
              <a:gd name="T41" fmla="*/ 2147483646 h 249"/>
              <a:gd name="T42" fmla="*/ 2147483646 w 302"/>
              <a:gd name="T43" fmla="*/ 2147483646 h 249"/>
              <a:gd name="T44" fmla="*/ 2147483646 w 302"/>
              <a:gd name="T45" fmla="*/ 2147483646 h 249"/>
              <a:gd name="T46" fmla="*/ 2147483646 w 302"/>
              <a:gd name="T47" fmla="*/ 2147483646 h 249"/>
              <a:gd name="T48" fmla="*/ 2147483646 w 302"/>
              <a:gd name="T49" fmla="*/ 2147483646 h 249"/>
              <a:gd name="T50" fmla="*/ 2147483646 w 302"/>
              <a:gd name="T51" fmla="*/ 2147483646 h 249"/>
              <a:gd name="T52" fmla="*/ 2147483646 w 302"/>
              <a:gd name="T53" fmla="*/ 2147483646 h 249"/>
              <a:gd name="T54" fmla="*/ 2147483646 w 302"/>
              <a:gd name="T55" fmla="*/ 2147483646 h 249"/>
              <a:gd name="T56" fmla="*/ 2147483646 w 302"/>
              <a:gd name="T57" fmla="*/ 2147483646 h 249"/>
              <a:gd name="T58" fmla="*/ 2147483646 w 302"/>
              <a:gd name="T59" fmla="*/ 2147483646 h 249"/>
              <a:gd name="T60" fmla="*/ 2147483646 w 302"/>
              <a:gd name="T61" fmla="*/ 2147483646 h 249"/>
              <a:gd name="T62" fmla="*/ 2147483646 w 302"/>
              <a:gd name="T63" fmla="*/ 2147483646 h 249"/>
              <a:gd name="T64" fmla="*/ 2147483646 w 302"/>
              <a:gd name="T65" fmla="*/ 2147483646 h 249"/>
              <a:gd name="T66" fmla="*/ 2147483646 w 302"/>
              <a:gd name="T67" fmla="*/ 2147483646 h 249"/>
              <a:gd name="T68" fmla="*/ 2147483646 w 302"/>
              <a:gd name="T69" fmla="*/ 2147483646 h 249"/>
              <a:gd name="T70" fmla="*/ 2147483646 w 302"/>
              <a:gd name="T71" fmla="*/ 2147483646 h 249"/>
              <a:gd name="T72" fmla="*/ 2147483646 w 302"/>
              <a:gd name="T73" fmla="*/ 2147483646 h 249"/>
              <a:gd name="T74" fmla="*/ 2147483646 w 302"/>
              <a:gd name="T75" fmla="*/ 2147483646 h 249"/>
              <a:gd name="T76" fmla="*/ 2147483646 w 302"/>
              <a:gd name="T77" fmla="*/ 2147483646 h 249"/>
              <a:gd name="T78" fmla="*/ 2147483646 w 302"/>
              <a:gd name="T79" fmla="*/ 2147483646 h 249"/>
              <a:gd name="T80" fmla="*/ 2147483646 w 302"/>
              <a:gd name="T81" fmla="*/ 2147483646 h 249"/>
              <a:gd name="T82" fmla="*/ 2147483646 w 302"/>
              <a:gd name="T83" fmla="*/ 2147483646 h 249"/>
              <a:gd name="T84" fmla="*/ 2147483646 w 302"/>
              <a:gd name="T85" fmla="*/ 2147483646 h 249"/>
              <a:gd name="T86" fmla="*/ 2147483646 w 302"/>
              <a:gd name="T87" fmla="*/ 2147483646 h 249"/>
              <a:gd name="T88" fmla="*/ 2147483646 w 302"/>
              <a:gd name="T89" fmla="*/ 2147483646 h 249"/>
              <a:gd name="T90" fmla="*/ 2147483646 w 302"/>
              <a:gd name="T91" fmla="*/ 2147483646 h 249"/>
              <a:gd name="T92" fmla="*/ 2147483646 w 302"/>
              <a:gd name="T93" fmla="*/ 2147483646 h 249"/>
              <a:gd name="T94" fmla="*/ 2147483646 w 302"/>
              <a:gd name="T95" fmla="*/ 2147483646 h 249"/>
              <a:gd name="T96" fmla="*/ 2147483646 w 302"/>
              <a:gd name="T97" fmla="*/ 2147483646 h 24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02" h="249">
                <a:moveTo>
                  <a:pt x="5" y="0"/>
                </a:moveTo>
                <a:lnTo>
                  <a:pt x="23" y="2"/>
                </a:lnTo>
                <a:lnTo>
                  <a:pt x="43" y="4"/>
                </a:lnTo>
                <a:lnTo>
                  <a:pt x="61" y="6"/>
                </a:lnTo>
                <a:lnTo>
                  <a:pt x="79" y="9"/>
                </a:lnTo>
                <a:lnTo>
                  <a:pt x="99" y="11"/>
                </a:lnTo>
                <a:lnTo>
                  <a:pt x="117" y="13"/>
                </a:lnTo>
                <a:lnTo>
                  <a:pt x="135" y="16"/>
                </a:lnTo>
                <a:lnTo>
                  <a:pt x="154" y="18"/>
                </a:lnTo>
                <a:lnTo>
                  <a:pt x="172" y="21"/>
                </a:lnTo>
                <a:lnTo>
                  <a:pt x="191" y="23"/>
                </a:lnTo>
                <a:lnTo>
                  <a:pt x="209" y="26"/>
                </a:lnTo>
                <a:lnTo>
                  <a:pt x="228" y="28"/>
                </a:lnTo>
                <a:lnTo>
                  <a:pt x="246" y="30"/>
                </a:lnTo>
                <a:lnTo>
                  <a:pt x="264" y="33"/>
                </a:lnTo>
                <a:lnTo>
                  <a:pt x="284" y="35"/>
                </a:lnTo>
                <a:lnTo>
                  <a:pt x="302" y="37"/>
                </a:lnTo>
                <a:lnTo>
                  <a:pt x="300" y="42"/>
                </a:lnTo>
                <a:lnTo>
                  <a:pt x="296" y="45"/>
                </a:lnTo>
                <a:lnTo>
                  <a:pt x="293" y="49"/>
                </a:lnTo>
                <a:lnTo>
                  <a:pt x="291" y="52"/>
                </a:lnTo>
                <a:lnTo>
                  <a:pt x="289" y="60"/>
                </a:lnTo>
                <a:lnTo>
                  <a:pt x="287" y="68"/>
                </a:lnTo>
                <a:lnTo>
                  <a:pt x="286" y="77"/>
                </a:lnTo>
                <a:lnTo>
                  <a:pt x="284" y="85"/>
                </a:lnTo>
                <a:lnTo>
                  <a:pt x="279" y="86"/>
                </a:lnTo>
                <a:lnTo>
                  <a:pt x="276" y="87"/>
                </a:lnTo>
                <a:lnTo>
                  <a:pt x="272" y="88"/>
                </a:lnTo>
                <a:lnTo>
                  <a:pt x="268" y="89"/>
                </a:lnTo>
                <a:lnTo>
                  <a:pt x="268" y="94"/>
                </a:lnTo>
                <a:lnTo>
                  <a:pt x="268" y="97"/>
                </a:lnTo>
                <a:lnTo>
                  <a:pt x="267" y="101"/>
                </a:lnTo>
                <a:lnTo>
                  <a:pt x="267" y="104"/>
                </a:lnTo>
                <a:lnTo>
                  <a:pt x="270" y="105"/>
                </a:lnTo>
                <a:lnTo>
                  <a:pt x="275" y="105"/>
                </a:lnTo>
                <a:lnTo>
                  <a:pt x="278" y="105"/>
                </a:lnTo>
                <a:lnTo>
                  <a:pt x="283" y="107"/>
                </a:lnTo>
                <a:lnTo>
                  <a:pt x="281" y="112"/>
                </a:lnTo>
                <a:lnTo>
                  <a:pt x="280" y="118"/>
                </a:lnTo>
                <a:lnTo>
                  <a:pt x="279" y="124"/>
                </a:lnTo>
                <a:lnTo>
                  <a:pt x="278" y="129"/>
                </a:lnTo>
                <a:lnTo>
                  <a:pt x="275" y="129"/>
                </a:lnTo>
                <a:lnTo>
                  <a:pt x="272" y="130"/>
                </a:lnTo>
                <a:lnTo>
                  <a:pt x="269" y="130"/>
                </a:lnTo>
                <a:lnTo>
                  <a:pt x="266" y="132"/>
                </a:lnTo>
                <a:lnTo>
                  <a:pt x="268" y="135"/>
                </a:lnTo>
                <a:lnTo>
                  <a:pt x="270" y="138"/>
                </a:lnTo>
                <a:lnTo>
                  <a:pt x="272" y="143"/>
                </a:lnTo>
                <a:lnTo>
                  <a:pt x="275" y="146"/>
                </a:lnTo>
                <a:lnTo>
                  <a:pt x="274" y="151"/>
                </a:lnTo>
                <a:lnTo>
                  <a:pt x="274" y="154"/>
                </a:lnTo>
                <a:lnTo>
                  <a:pt x="274" y="159"/>
                </a:lnTo>
                <a:lnTo>
                  <a:pt x="272" y="162"/>
                </a:lnTo>
                <a:lnTo>
                  <a:pt x="270" y="165"/>
                </a:lnTo>
                <a:lnTo>
                  <a:pt x="268" y="167"/>
                </a:lnTo>
                <a:lnTo>
                  <a:pt x="264" y="169"/>
                </a:lnTo>
                <a:lnTo>
                  <a:pt x="262" y="171"/>
                </a:lnTo>
                <a:lnTo>
                  <a:pt x="264" y="175"/>
                </a:lnTo>
                <a:lnTo>
                  <a:pt x="268" y="178"/>
                </a:lnTo>
                <a:lnTo>
                  <a:pt x="270" y="182"/>
                </a:lnTo>
                <a:lnTo>
                  <a:pt x="272" y="185"/>
                </a:lnTo>
                <a:lnTo>
                  <a:pt x="271" y="188"/>
                </a:lnTo>
                <a:lnTo>
                  <a:pt x="270" y="192"/>
                </a:lnTo>
                <a:lnTo>
                  <a:pt x="269" y="195"/>
                </a:lnTo>
                <a:lnTo>
                  <a:pt x="268" y="199"/>
                </a:lnTo>
                <a:lnTo>
                  <a:pt x="266" y="202"/>
                </a:lnTo>
                <a:lnTo>
                  <a:pt x="264" y="204"/>
                </a:lnTo>
                <a:lnTo>
                  <a:pt x="262" y="208"/>
                </a:lnTo>
                <a:lnTo>
                  <a:pt x="260" y="211"/>
                </a:lnTo>
                <a:lnTo>
                  <a:pt x="258" y="216"/>
                </a:lnTo>
                <a:lnTo>
                  <a:pt x="255" y="220"/>
                </a:lnTo>
                <a:lnTo>
                  <a:pt x="253" y="226"/>
                </a:lnTo>
                <a:lnTo>
                  <a:pt x="251" y="231"/>
                </a:lnTo>
                <a:lnTo>
                  <a:pt x="249" y="234"/>
                </a:lnTo>
                <a:lnTo>
                  <a:pt x="245" y="236"/>
                </a:lnTo>
                <a:lnTo>
                  <a:pt x="242" y="240"/>
                </a:lnTo>
                <a:lnTo>
                  <a:pt x="238" y="243"/>
                </a:lnTo>
                <a:lnTo>
                  <a:pt x="230" y="245"/>
                </a:lnTo>
                <a:lnTo>
                  <a:pt x="219" y="248"/>
                </a:lnTo>
                <a:lnTo>
                  <a:pt x="206" y="249"/>
                </a:lnTo>
                <a:lnTo>
                  <a:pt x="193" y="249"/>
                </a:lnTo>
                <a:lnTo>
                  <a:pt x="178" y="249"/>
                </a:lnTo>
                <a:lnTo>
                  <a:pt x="161" y="249"/>
                </a:lnTo>
                <a:lnTo>
                  <a:pt x="145" y="246"/>
                </a:lnTo>
                <a:lnTo>
                  <a:pt x="128" y="245"/>
                </a:lnTo>
                <a:lnTo>
                  <a:pt x="111" y="243"/>
                </a:lnTo>
                <a:lnTo>
                  <a:pt x="94" y="240"/>
                </a:lnTo>
                <a:lnTo>
                  <a:pt x="78" y="236"/>
                </a:lnTo>
                <a:lnTo>
                  <a:pt x="63" y="233"/>
                </a:lnTo>
                <a:lnTo>
                  <a:pt x="50" y="228"/>
                </a:lnTo>
                <a:lnTo>
                  <a:pt x="38" y="225"/>
                </a:lnTo>
                <a:lnTo>
                  <a:pt x="28" y="219"/>
                </a:lnTo>
                <a:lnTo>
                  <a:pt x="20" y="215"/>
                </a:lnTo>
                <a:lnTo>
                  <a:pt x="17" y="204"/>
                </a:lnTo>
                <a:lnTo>
                  <a:pt x="14" y="193"/>
                </a:lnTo>
                <a:lnTo>
                  <a:pt x="13" y="183"/>
                </a:lnTo>
                <a:lnTo>
                  <a:pt x="13" y="171"/>
                </a:lnTo>
                <a:lnTo>
                  <a:pt x="11" y="169"/>
                </a:lnTo>
                <a:lnTo>
                  <a:pt x="9" y="167"/>
                </a:lnTo>
                <a:lnTo>
                  <a:pt x="6" y="166"/>
                </a:lnTo>
                <a:lnTo>
                  <a:pt x="4" y="163"/>
                </a:lnTo>
                <a:lnTo>
                  <a:pt x="4" y="159"/>
                </a:lnTo>
                <a:lnTo>
                  <a:pt x="4" y="155"/>
                </a:lnTo>
                <a:lnTo>
                  <a:pt x="3" y="152"/>
                </a:lnTo>
                <a:lnTo>
                  <a:pt x="3" y="149"/>
                </a:lnTo>
                <a:lnTo>
                  <a:pt x="8" y="146"/>
                </a:lnTo>
                <a:lnTo>
                  <a:pt x="12" y="144"/>
                </a:lnTo>
                <a:lnTo>
                  <a:pt x="16" y="143"/>
                </a:lnTo>
                <a:lnTo>
                  <a:pt x="20" y="141"/>
                </a:lnTo>
                <a:lnTo>
                  <a:pt x="16" y="140"/>
                </a:lnTo>
                <a:lnTo>
                  <a:pt x="10" y="138"/>
                </a:lnTo>
                <a:lnTo>
                  <a:pt x="5" y="138"/>
                </a:lnTo>
                <a:lnTo>
                  <a:pt x="0" y="137"/>
                </a:lnTo>
                <a:lnTo>
                  <a:pt x="1" y="132"/>
                </a:lnTo>
                <a:lnTo>
                  <a:pt x="2" y="126"/>
                </a:lnTo>
                <a:lnTo>
                  <a:pt x="2" y="120"/>
                </a:lnTo>
                <a:lnTo>
                  <a:pt x="3" y="115"/>
                </a:lnTo>
                <a:lnTo>
                  <a:pt x="8" y="113"/>
                </a:lnTo>
                <a:lnTo>
                  <a:pt x="12" y="112"/>
                </a:lnTo>
                <a:lnTo>
                  <a:pt x="16" y="111"/>
                </a:lnTo>
                <a:lnTo>
                  <a:pt x="20" y="110"/>
                </a:lnTo>
                <a:lnTo>
                  <a:pt x="17" y="107"/>
                </a:lnTo>
                <a:lnTo>
                  <a:pt x="13" y="102"/>
                </a:lnTo>
                <a:lnTo>
                  <a:pt x="10" y="99"/>
                </a:lnTo>
                <a:lnTo>
                  <a:pt x="6" y="95"/>
                </a:lnTo>
                <a:lnTo>
                  <a:pt x="6" y="92"/>
                </a:lnTo>
                <a:lnTo>
                  <a:pt x="6" y="88"/>
                </a:lnTo>
                <a:lnTo>
                  <a:pt x="5" y="85"/>
                </a:lnTo>
                <a:lnTo>
                  <a:pt x="5" y="82"/>
                </a:lnTo>
                <a:lnTo>
                  <a:pt x="10" y="79"/>
                </a:lnTo>
                <a:lnTo>
                  <a:pt x="16" y="78"/>
                </a:lnTo>
                <a:lnTo>
                  <a:pt x="20" y="76"/>
                </a:lnTo>
                <a:lnTo>
                  <a:pt x="25" y="74"/>
                </a:lnTo>
                <a:lnTo>
                  <a:pt x="25" y="71"/>
                </a:lnTo>
                <a:lnTo>
                  <a:pt x="25" y="68"/>
                </a:lnTo>
                <a:lnTo>
                  <a:pt x="25" y="64"/>
                </a:lnTo>
                <a:lnTo>
                  <a:pt x="25" y="61"/>
                </a:lnTo>
                <a:lnTo>
                  <a:pt x="20" y="59"/>
                </a:lnTo>
                <a:lnTo>
                  <a:pt x="17" y="56"/>
                </a:lnTo>
                <a:lnTo>
                  <a:pt x="13" y="54"/>
                </a:lnTo>
                <a:lnTo>
                  <a:pt x="10" y="52"/>
                </a:lnTo>
                <a:lnTo>
                  <a:pt x="11" y="44"/>
                </a:lnTo>
                <a:lnTo>
                  <a:pt x="12" y="37"/>
                </a:lnTo>
                <a:lnTo>
                  <a:pt x="12" y="29"/>
                </a:lnTo>
                <a:lnTo>
                  <a:pt x="13" y="22"/>
                </a:lnTo>
                <a:lnTo>
                  <a:pt x="11" y="17"/>
                </a:lnTo>
                <a:lnTo>
                  <a:pt x="10" y="11"/>
                </a:lnTo>
                <a:lnTo>
                  <a:pt x="8" y="5"/>
                </a:lnTo>
                <a:lnTo>
                  <a:pt x="5" y="0"/>
                </a:lnTo>
                <a:close/>
              </a:path>
            </a:pathLst>
          </a:custGeom>
          <a:solidFill>
            <a:srgbClr val="4F51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8" name="Freeform 90"/>
          <p:cNvSpPr>
            <a:spLocks/>
          </p:cNvSpPr>
          <p:nvPr/>
        </p:nvSpPr>
        <p:spPr bwMode="auto">
          <a:xfrm>
            <a:off x="582613" y="1619250"/>
            <a:ext cx="147637" cy="130175"/>
          </a:xfrm>
          <a:custGeom>
            <a:avLst/>
            <a:gdLst>
              <a:gd name="T0" fmla="*/ 2147483646 w 278"/>
              <a:gd name="T1" fmla="*/ 2147483646 h 247"/>
              <a:gd name="T2" fmla="*/ 2147483646 w 278"/>
              <a:gd name="T3" fmla="*/ 2147483646 h 247"/>
              <a:gd name="T4" fmla="*/ 2147483646 w 278"/>
              <a:gd name="T5" fmla="*/ 2147483646 h 247"/>
              <a:gd name="T6" fmla="*/ 2147483646 w 278"/>
              <a:gd name="T7" fmla="*/ 2147483646 h 247"/>
              <a:gd name="T8" fmla="*/ 2147483646 w 278"/>
              <a:gd name="T9" fmla="*/ 2147483646 h 247"/>
              <a:gd name="T10" fmla="*/ 2147483646 w 278"/>
              <a:gd name="T11" fmla="*/ 2147483646 h 247"/>
              <a:gd name="T12" fmla="*/ 2147483646 w 278"/>
              <a:gd name="T13" fmla="*/ 2147483646 h 247"/>
              <a:gd name="T14" fmla="*/ 2147483646 w 278"/>
              <a:gd name="T15" fmla="*/ 2147483646 h 247"/>
              <a:gd name="T16" fmla="*/ 2147483646 w 278"/>
              <a:gd name="T17" fmla="*/ 2147483646 h 247"/>
              <a:gd name="T18" fmla="*/ 2147483646 w 278"/>
              <a:gd name="T19" fmla="*/ 2147483646 h 247"/>
              <a:gd name="T20" fmla="*/ 2147483646 w 278"/>
              <a:gd name="T21" fmla="*/ 2147483646 h 247"/>
              <a:gd name="T22" fmla="*/ 2147483646 w 278"/>
              <a:gd name="T23" fmla="*/ 2147483646 h 247"/>
              <a:gd name="T24" fmla="*/ 2147483646 w 278"/>
              <a:gd name="T25" fmla="*/ 2147483646 h 247"/>
              <a:gd name="T26" fmla="*/ 2147483646 w 278"/>
              <a:gd name="T27" fmla="*/ 2147483646 h 247"/>
              <a:gd name="T28" fmla="*/ 2147483646 w 278"/>
              <a:gd name="T29" fmla="*/ 2147483646 h 247"/>
              <a:gd name="T30" fmla="*/ 2147483646 w 278"/>
              <a:gd name="T31" fmla="*/ 2147483646 h 247"/>
              <a:gd name="T32" fmla="*/ 2147483646 w 278"/>
              <a:gd name="T33" fmla="*/ 2147483646 h 247"/>
              <a:gd name="T34" fmla="*/ 2147483646 w 278"/>
              <a:gd name="T35" fmla="*/ 2147483646 h 247"/>
              <a:gd name="T36" fmla="*/ 2147483646 w 278"/>
              <a:gd name="T37" fmla="*/ 2147483646 h 247"/>
              <a:gd name="T38" fmla="*/ 2147483646 w 278"/>
              <a:gd name="T39" fmla="*/ 2147483646 h 247"/>
              <a:gd name="T40" fmla="*/ 2147483646 w 278"/>
              <a:gd name="T41" fmla="*/ 2147483646 h 247"/>
              <a:gd name="T42" fmla="*/ 2147483646 w 278"/>
              <a:gd name="T43" fmla="*/ 2147483646 h 247"/>
              <a:gd name="T44" fmla="*/ 2147483646 w 278"/>
              <a:gd name="T45" fmla="*/ 2147483646 h 247"/>
              <a:gd name="T46" fmla="*/ 2147483646 w 278"/>
              <a:gd name="T47" fmla="*/ 2147483646 h 247"/>
              <a:gd name="T48" fmla="*/ 2147483646 w 278"/>
              <a:gd name="T49" fmla="*/ 2147483646 h 247"/>
              <a:gd name="T50" fmla="*/ 2147483646 w 278"/>
              <a:gd name="T51" fmla="*/ 2147483646 h 247"/>
              <a:gd name="T52" fmla="*/ 2147483646 w 278"/>
              <a:gd name="T53" fmla="*/ 2147483646 h 247"/>
              <a:gd name="T54" fmla="*/ 2147483646 w 278"/>
              <a:gd name="T55" fmla="*/ 2147483646 h 247"/>
              <a:gd name="T56" fmla="*/ 2147483646 w 278"/>
              <a:gd name="T57" fmla="*/ 2147483646 h 247"/>
              <a:gd name="T58" fmla="*/ 2147483646 w 278"/>
              <a:gd name="T59" fmla="*/ 2147483646 h 247"/>
              <a:gd name="T60" fmla="*/ 2147483646 w 278"/>
              <a:gd name="T61" fmla="*/ 2147483646 h 247"/>
              <a:gd name="T62" fmla="*/ 2147483646 w 278"/>
              <a:gd name="T63" fmla="*/ 2147483646 h 247"/>
              <a:gd name="T64" fmla="*/ 2147483646 w 278"/>
              <a:gd name="T65" fmla="*/ 2147483646 h 247"/>
              <a:gd name="T66" fmla="*/ 2147483646 w 278"/>
              <a:gd name="T67" fmla="*/ 2147483646 h 247"/>
              <a:gd name="T68" fmla="*/ 2147483646 w 278"/>
              <a:gd name="T69" fmla="*/ 2147483646 h 247"/>
              <a:gd name="T70" fmla="*/ 2147483646 w 278"/>
              <a:gd name="T71" fmla="*/ 2147483646 h 247"/>
              <a:gd name="T72" fmla="*/ 2147483646 w 278"/>
              <a:gd name="T73" fmla="*/ 2147483646 h 247"/>
              <a:gd name="T74" fmla="*/ 2147483646 w 278"/>
              <a:gd name="T75" fmla="*/ 2147483646 h 247"/>
              <a:gd name="T76" fmla="*/ 2147483646 w 278"/>
              <a:gd name="T77" fmla="*/ 2147483646 h 247"/>
              <a:gd name="T78" fmla="*/ 2147483646 w 278"/>
              <a:gd name="T79" fmla="*/ 2147483646 h 247"/>
              <a:gd name="T80" fmla="*/ 2147483646 w 278"/>
              <a:gd name="T81" fmla="*/ 2147483646 h 247"/>
              <a:gd name="T82" fmla="*/ 2147483646 w 278"/>
              <a:gd name="T83" fmla="*/ 2147483646 h 247"/>
              <a:gd name="T84" fmla="*/ 2147483646 w 278"/>
              <a:gd name="T85" fmla="*/ 2147483646 h 247"/>
              <a:gd name="T86" fmla="*/ 2147483646 w 278"/>
              <a:gd name="T87" fmla="*/ 2147483646 h 247"/>
              <a:gd name="T88" fmla="*/ 2147483646 w 278"/>
              <a:gd name="T89" fmla="*/ 2147483646 h 247"/>
              <a:gd name="T90" fmla="*/ 2147483646 w 278"/>
              <a:gd name="T91" fmla="*/ 2147483646 h 247"/>
              <a:gd name="T92" fmla="*/ 2147483646 w 278"/>
              <a:gd name="T93" fmla="*/ 2147483646 h 247"/>
              <a:gd name="T94" fmla="*/ 2147483646 w 278"/>
              <a:gd name="T95" fmla="*/ 2147483646 h 247"/>
              <a:gd name="T96" fmla="*/ 2147483646 w 278"/>
              <a:gd name="T97" fmla="*/ 2147483646 h 24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78" h="247">
                <a:moveTo>
                  <a:pt x="7" y="0"/>
                </a:moveTo>
                <a:lnTo>
                  <a:pt x="24" y="2"/>
                </a:lnTo>
                <a:lnTo>
                  <a:pt x="41" y="4"/>
                </a:lnTo>
                <a:lnTo>
                  <a:pt x="58" y="7"/>
                </a:lnTo>
                <a:lnTo>
                  <a:pt x="75" y="9"/>
                </a:lnTo>
                <a:lnTo>
                  <a:pt x="92" y="11"/>
                </a:lnTo>
                <a:lnTo>
                  <a:pt x="109" y="14"/>
                </a:lnTo>
                <a:lnTo>
                  <a:pt x="126" y="16"/>
                </a:lnTo>
                <a:lnTo>
                  <a:pt x="143" y="18"/>
                </a:lnTo>
                <a:lnTo>
                  <a:pt x="159" y="20"/>
                </a:lnTo>
                <a:lnTo>
                  <a:pt x="176" y="23"/>
                </a:lnTo>
                <a:lnTo>
                  <a:pt x="193" y="25"/>
                </a:lnTo>
                <a:lnTo>
                  <a:pt x="210" y="26"/>
                </a:lnTo>
                <a:lnTo>
                  <a:pt x="227" y="28"/>
                </a:lnTo>
                <a:lnTo>
                  <a:pt x="244" y="31"/>
                </a:lnTo>
                <a:lnTo>
                  <a:pt x="261" y="33"/>
                </a:lnTo>
                <a:lnTo>
                  <a:pt x="278" y="35"/>
                </a:lnTo>
                <a:lnTo>
                  <a:pt x="276" y="39"/>
                </a:lnTo>
                <a:lnTo>
                  <a:pt x="274" y="42"/>
                </a:lnTo>
                <a:lnTo>
                  <a:pt x="270" y="47"/>
                </a:lnTo>
                <a:lnTo>
                  <a:pt x="268" y="50"/>
                </a:lnTo>
                <a:lnTo>
                  <a:pt x="267" y="58"/>
                </a:lnTo>
                <a:lnTo>
                  <a:pt x="265" y="66"/>
                </a:lnTo>
                <a:lnTo>
                  <a:pt x="264" y="74"/>
                </a:lnTo>
                <a:lnTo>
                  <a:pt x="261" y="82"/>
                </a:lnTo>
                <a:lnTo>
                  <a:pt x="258" y="83"/>
                </a:lnTo>
                <a:lnTo>
                  <a:pt x="255" y="85"/>
                </a:lnTo>
                <a:lnTo>
                  <a:pt x="251" y="86"/>
                </a:lnTo>
                <a:lnTo>
                  <a:pt x="247" y="87"/>
                </a:lnTo>
                <a:lnTo>
                  <a:pt x="247" y="92"/>
                </a:lnTo>
                <a:lnTo>
                  <a:pt x="247" y="95"/>
                </a:lnTo>
                <a:lnTo>
                  <a:pt x="245" y="99"/>
                </a:lnTo>
                <a:lnTo>
                  <a:pt x="245" y="102"/>
                </a:lnTo>
                <a:lnTo>
                  <a:pt x="249" y="102"/>
                </a:lnTo>
                <a:lnTo>
                  <a:pt x="253" y="102"/>
                </a:lnTo>
                <a:lnTo>
                  <a:pt x="257" y="103"/>
                </a:lnTo>
                <a:lnTo>
                  <a:pt x="260" y="103"/>
                </a:lnTo>
                <a:lnTo>
                  <a:pt x="259" y="109"/>
                </a:lnTo>
                <a:lnTo>
                  <a:pt x="258" y="115"/>
                </a:lnTo>
                <a:lnTo>
                  <a:pt x="257" y="120"/>
                </a:lnTo>
                <a:lnTo>
                  <a:pt x="256" y="126"/>
                </a:lnTo>
                <a:lnTo>
                  <a:pt x="253" y="127"/>
                </a:lnTo>
                <a:lnTo>
                  <a:pt x="250" y="127"/>
                </a:lnTo>
                <a:lnTo>
                  <a:pt x="248" y="128"/>
                </a:lnTo>
                <a:lnTo>
                  <a:pt x="244" y="130"/>
                </a:lnTo>
                <a:lnTo>
                  <a:pt x="247" y="133"/>
                </a:lnTo>
                <a:lnTo>
                  <a:pt x="249" y="136"/>
                </a:lnTo>
                <a:lnTo>
                  <a:pt x="250" y="140"/>
                </a:lnTo>
                <a:lnTo>
                  <a:pt x="252" y="143"/>
                </a:lnTo>
                <a:lnTo>
                  <a:pt x="252" y="148"/>
                </a:lnTo>
                <a:lnTo>
                  <a:pt x="252" y="151"/>
                </a:lnTo>
                <a:lnTo>
                  <a:pt x="251" y="156"/>
                </a:lnTo>
                <a:lnTo>
                  <a:pt x="251" y="160"/>
                </a:lnTo>
                <a:lnTo>
                  <a:pt x="249" y="163"/>
                </a:lnTo>
                <a:lnTo>
                  <a:pt x="247" y="164"/>
                </a:lnTo>
                <a:lnTo>
                  <a:pt x="243" y="166"/>
                </a:lnTo>
                <a:lnTo>
                  <a:pt x="241" y="168"/>
                </a:lnTo>
                <a:lnTo>
                  <a:pt x="243" y="172"/>
                </a:lnTo>
                <a:lnTo>
                  <a:pt x="247" y="175"/>
                </a:lnTo>
                <a:lnTo>
                  <a:pt x="249" y="178"/>
                </a:lnTo>
                <a:lnTo>
                  <a:pt x="251" y="181"/>
                </a:lnTo>
                <a:lnTo>
                  <a:pt x="250" y="185"/>
                </a:lnTo>
                <a:lnTo>
                  <a:pt x="249" y="189"/>
                </a:lnTo>
                <a:lnTo>
                  <a:pt x="248" y="192"/>
                </a:lnTo>
                <a:lnTo>
                  <a:pt x="247" y="197"/>
                </a:lnTo>
                <a:lnTo>
                  <a:pt x="244" y="199"/>
                </a:lnTo>
                <a:lnTo>
                  <a:pt x="242" y="202"/>
                </a:lnTo>
                <a:lnTo>
                  <a:pt x="241" y="205"/>
                </a:lnTo>
                <a:lnTo>
                  <a:pt x="239" y="208"/>
                </a:lnTo>
                <a:lnTo>
                  <a:pt x="236" y="213"/>
                </a:lnTo>
                <a:lnTo>
                  <a:pt x="235" y="217"/>
                </a:lnTo>
                <a:lnTo>
                  <a:pt x="233" y="222"/>
                </a:lnTo>
                <a:lnTo>
                  <a:pt x="231" y="226"/>
                </a:lnTo>
                <a:lnTo>
                  <a:pt x="227" y="230"/>
                </a:lnTo>
                <a:lnTo>
                  <a:pt x="225" y="233"/>
                </a:lnTo>
                <a:lnTo>
                  <a:pt x="222" y="237"/>
                </a:lnTo>
                <a:lnTo>
                  <a:pt x="218" y="240"/>
                </a:lnTo>
                <a:lnTo>
                  <a:pt x="210" y="242"/>
                </a:lnTo>
                <a:lnTo>
                  <a:pt x="201" y="244"/>
                </a:lnTo>
                <a:lnTo>
                  <a:pt x="190" y="246"/>
                </a:lnTo>
                <a:lnTo>
                  <a:pt x="176" y="247"/>
                </a:lnTo>
                <a:lnTo>
                  <a:pt x="163" y="247"/>
                </a:lnTo>
                <a:lnTo>
                  <a:pt x="148" y="246"/>
                </a:lnTo>
                <a:lnTo>
                  <a:pt x="133" y="244"/>
                </a:lnTo>
                <a:lnTo>
                  <a:pt x="117" y="243"/>
                </a:lnTo>
                <a:lnTo>
                  <a:pt x="101" y="241"/>
                </a:lnTo>
                <a:lnTo>
                  <a:pt x="86" y="239"/>
                </a:lnTo>
                <a:lnTo>
                  <a:pt x="72" y="235"/>
                </a:lnTo>
                <a:lnTo>
                  <a:pt x="58" y="232"/>
                </a:lnTo>
                <a:lnTo>
                  <a:pt x="44" y="227"/>
                </a:lnTo>
                <a:lnTo>
                  <a:pt x="34" y="224"/>
                </a:lnTo>
                <a:lnTo>
                  <a:pt x="24" y="219"/>
                </a:lnTo>
                <a:lnTo>
                  <a:pt x="17" y="215"/>
                </a:lnTo>
                <a:lnTo>
                  <a:pt x="14" y="205"/>
                </a:lnTo>
                <a:lnTo>
                  <a:pt x="12" y="193"/>
                </a:lnTo>
                <a:lnTo>
                  <a:pt x="11" y="182"/>
                </a:lnTo>
                <a:lnTo>
                  <a:pt x="12" y="172"/>
                </a:lnTo>
                <a:lnTo>
                  <a:pt x="10" y="169"/>
                </a:lnTo>
                <a:lnTo>
                  <a:pt x="8" y="167"/>
                </a:lnTo>
                <a:lnTo>
                  <a:pt x="6" y="165"/>
                </a:lnTo>
                <a:lnTo>
                  <a:pt x="3" y="163"/>
                </a:lnTo>
                <a:lnTo>
                  <a:pt x="3" y="159"/>
                </a:lnTo>
                <a:lnTo>
                  <a:pt x="3" y="156"/>
                </a:lnTo>
                <a:lnTo>
                  <a:pt x="3" y="152"/>
                </a:lnTo>
                <a:lnTo>
                  <a:pt x="2" y="148"/>
                </a:lnTo>
                <a:lnTo>
                  <a:pt x="7" y="145"/>
                </a:lnTo>
                <a:lnTo>
                  <a:pt x="10" y="144"/>
                </a:lnTo>
                <a:lnTo>
                  <a:pt x="15" y="142"/>
                </a:lnTo>
                <a:lnTo>
                  <a:pt x="18" y="140"/>
                </a:lnTo>
                <a:lnTo>
                  <a:pt x="14" y="140"/>
                </a:lnTo>
                <a:lnTo>
                  <a:pt x="9" y="139"/>
                </a:lnTo>
                <a:lnTo>
                  <a:pt x="5" y="139"/>
                </a:lnTo>
                <a:lnTo>
                  <a:pt x="0" y="138"/>
                </a:lnTo>
                <a:lnTo>
                  <a:pt x="1" y="132"/>
                </a:lnTo>
                <a:lnTo>
                  <a:pt x="2" y="125"/>
                </a:lnTo>
                <a:lnTo>
                  <a:pt x="2" y="119"/>
                </a:lnTo>
                <a:lnTo>
                  <a:pt x="3" y="114"/>
                </a:lnTo>
                <a:lnTo>
                  <a:pt x="7" y="113"/>
                </a:lnTo>
                <a:lnTo>
                  <a:pt x="11" y="111"/>
                </a:lnTo>
                <a:lnTo>
                  <a:pt x="15" y="111"/>
                </a:lnTo>
                <a:lnTo>
                  <a:pt x="18" y="110"/>
                </a:lnTo>
                <a:lnTo>
                  <a:pt x="16" y="107"/>
                </a:lnTo>
                <a:lnTo>
                  <a:pt x="12" y="102"/>
                </a:lnTo>
                <a:lnTo>
                  <a:pt x="9" y="99"/>
                </a:lnTo>
                <a:lnTo>
                  <a:pt x="7" y="95"/>
                </a:lnTo>
                <a:lnTo>
                  <a:pt x="6" y="92"/>
                </a:lnTo>
                <a:lnTo>
                  <a:pt x="6" y="89"/>
                </a:lnTo>
                <a:lnTo>
                  <a:pt x="6" y="85"/>
                </a:lnTo>
                <a:lnTo>
                  <a:pt x="6" y="82"/>
                </a:lnTo>
                <a:lnTo>
                  <a:pt x="10" y="80"/>
                </a:lnTo>
                <a:lnTo>
                  <a:pt x="15" y="77"/>
                </a:lnTo>
                <a:lnTo>
                  <a:pt x="18" y="76"/>
                </a:lnTo>
                <a:lnTo>
                  <a:pt x="23" y="74"/>
                </a:lnTo>
                <a:lnTo>
                  <a:pt x="23" y="72"/>
                </a:lnTo>
                <a:lnTo>
                  <a:pt x="23" y="68"/>
                </a:lnTo>
                <a:lnTo>
                  <a:pt x="23" y="65"/>
                </a:lnTo>
                <a:lnTo>
                  <a:pt x="23" y="61"/>
                </a:lnTo>
                <a:lnTo>
                  <a:pt x="19" y="59"/>
                </a:lnTo>
                <a:lnTo>
                  <a:pt x="16" y="57"/>
                </a:lnTo>
                <a:lnTo>
                  <a:pt x="12" y="54"/>
                </a:lnTo>
                <a:lnTo>
                  <a:pt x="9" y="52"/>
                </a:lnTo>
                <a:lnTo>
                  <a:pt x="10" y="44"/>
                </a:lnTo>
                <a:lnTo>
                  <a:pt x="11" y="37"/>
                </a:lnTo>
                <a:lnTo>
                  <a:pt x="12" y="31"/>
                </a:lnTo>
                <a:lnTo>
                  <a:pt x="14" y="24"/>
                </a:lnTo>
                <a:lnTo>
                  <a:pt x="12" y="18"/>
                </a:lnTo>
                <a:lnTo>
                  <a:pt x="10" y="11"/>
                </a:lnTo>
                <a:lnTo>
                  <a:pt x="9" y="6"/>
                </a:lnTo>
                <a:lnTo>
                  <a:pt x="7" y="0"/>
                </a:lnTo>
                <a:close/>
              </a:path>
            </a:pathLst>
          </a:custGeom>
          <a:solidFill>
            <a:srgbClr val="595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9" name="Freeform 91"/>
          <p:cNvSpPr>
            <a:spLocks/>
          </p:cNvSpPr>
          <p:nvPr/>
        </p:nvSpPr>
        <p:spPr bwMode="auto">
          <a:xfrm>
            <a:off x="588963" y="1620838"/>
            <a:ext cx="134937" cy="128587"/>
          </a:xfrm>
          <a:custGeom>
            <a:avLst/>
            <a:gdLst>
              <a:gd name="T0" fmla="*/ 2147483646 w 257"/>
              <a:gd name="T1" fmla="*/ 2147483646 h 244"/>
              <a:gd name="T2" fmla="*/ 2147483646 w 257"/>
              <a:gd name="T3" fmla="*/ 2147483646 h 244"/>
              <a:gd name="T4" fmla="*/ 2147483646 w 257"/>
              <a:gd name="T5" fmla="*/ 2147483646 h 244"/>
              <a:gd name="T6" fmla="*/ 2147483646 w 257"/>
              <a:gd name="T7" fmla="*/ 2147483646 h 244"/>
              <a:gd name="T8" fmla="*/ 2147483646 w 257"/>
              <a:gd name="T9" fmla="*/ 2147483646 h 244"/>
              <a:gd name="T10" fmla="*/ 2147483646 w 257"/>
              <a:gd name="T11" fmla="*/ 2147483646 h 244"/>
              <a:gd name="T12" fmla="*/ 2147483646 w 257"/>
              <a:gd name="T13" fmla="*/ 2147483646 h 244"/>
              <a:gd name="T14" fmla="*/ 2147483646 w 257"/>
              <a:gd name="T15" fmla="*/ 2147483646 h 244"/>
              <a:gd name="T16" fmla="*/ 2147483646 w 257"/>
              <a:gd name="T17" fmla="*/ 2147483646 h 244"/>
              <a:gd name="T18" fmla="*/ 2147483646 w 257"/>
              <a:gd name="T19" fmla="*/ 2147483646 h 244"/>
              <a:gd name="T20" fmla="*/ 2147483646 w 257"/>
              <a:gd name="T21" fmla="*/ 2147483646 h 244"/>
              <a:gd name="T22" fmla="*/ 2147483646 w 257"/>
              <a:gd name="T23" fmla="*/ 2147483646 h 244"/>
              <a:gd name="T24" fmla="*/ 2147483646 w 257"/>
              <a:gd name="T25" fmla="*/ 2147483646 h 244"/>
              <a:gd name="T26" fmla="*/ 2147483646 w 257"/>
              <a:gd name="T27" fmla="*/ 2147483646 h 244"/>
              <a:gd name="T28" fmla="*/ 2147483646 w 257"/>
              <a:gd name="T29" fmla="*/ 2147483646 h 244"/>
              <a:gd name="T30" fmla="*/ 2147483646 w 257"/>
              <a:gd name="T31" fmla="*/ 2147483646 h 244"/>
              <a:gd name="T32" fmla="*/ 2147483646 w 257"/>
              <a:gd name="T33" fmla="*/ 2147483646 h 244"/>
              <a:gd name="T34" fmla="*/ 2147483646 w 257"/>
              <a:gd name="T35" fmla="*/ 2147483646 h 244"/>
              <a:gd name="T36" fmla="*/ 2147483646 w 257"/>
              <a:gd name="T37" fmla="*/ 2147483646 h 244"/>
              <a:gd name="T38" fmla="*/ 2147483646 w 257"/>
              <a:gd name="T39" fmla="*/ 2147483646 h 244"/>
              <a:gd name="T40" fmla="*/ 2147483646 w 257"/>
              <a:gd name="T41" fmla="*/ 2147483646 h 244"/>
              <a:gd name="T42" fmla="*/ 2147483646 w 257"/>
              <a:gd name="T43" fmla="*/ 2147483646 h 244"/>
              <a:gd name="T44" fmla="*/ 2147483646 w 257"/>
              <a:gd name="T45" fmla="*/ 2147483646 h 244"/>
              <a:gd name="T46" fmla="*/ 2147483646 w 257"/>
              <a:gd name="T47" fmla="*/ 2147483646 h 244"/>
              <a:gd name="T48" fmla="*/ 2147483646 w 257"/>
              <a:gd name="T49" fmla="*/ 2147483646 h 244"/>
              <a:gd name="T50" fmla="*/ 2147483646 w 257"/>
              <a:gd name="T51" fmla="*/ 2147483646 h 244"/>
              <a:gd name="T52" fmla="*/ 2147483646 w 257"/>
              <a:gd name="T53" fmla="*/ 2147483646 h 244"/>
              <a:gd name="T54" fmla="*/ 2147483646 w 257"/>
              <a:gd name="T55" fmla="*/ 2147483646 h 244"/>
              <a:gd name="T56" fmla="*/ 2147483646 w 257"/>
              <a:gd name="T57" fmla="*/ 2147483646 h 244"/>
              <a:gd name="T58" fmla="*/ 2147483646 w 257"/>
              <a:gd name="T59" fmla="*/ 2147483646 h 244"/>
              <a:gd name="T60" fmla="*/ 2147483646 w 257"/>
              <a:gd name="T61" fmla="*/ 2147483646 h 244"/>
              <a:gd name="T62" fmla="*/ 2147483646 w 257"/>
              <a:gd name="T63" fmla="*/ 2147483646 h 244"/>
              <a:gd name="T64" fmla="*/ 2147483646 w 257"/>
              <a:gd name="T65" fmla="*/ 2147483646 h 244"/>
              <a:gd name="T66" fmla="*/ 2147483646 w 257"/>
              <a:gd name="T67" fmla="*/ 2147483646 h 244"/>
              <a:gd name="T68" fmla="*/ 2147483646 w 257"/>
              <a:gd name="T69" fmla="*/ 2147483646 h 244"/>
              <a:gd name="T70" fmla="*/ 2147483646 w 257"/>
              <a:gd name="T71" fmla="*/ 2147483646 h 244"/>
              <a:gd name="T72" fmla="*/ 2147483646 w 257"/>
              <a:gd name="T73" fmla="*/ 2147483646 h 244"/>
              <a:gd name="T74" fmla="*/ 2147483646 w 257"/>
              <a:gd name="T75" fmla="*/ 2147483646 h 244"/>
              <a:gd name="T76" fmla="*/ 2147483646 w 257"/>
              <a:gd name="T77" fmla="*/ 2147483646 h 244"/>
              <a:gd name="T78" fmla="*/ 2147483646 w 257"/>
              <a:gd name="T79" fmla="*/ 2147483646 h 244"/>
              <a:gd name="T80" fmla="*/ 2147483646 w 257"/>
              <a:gd name="T81" fmla="*/ 2147483646 h 244"/>
              <a:gd name="T82" fmla="*/ 2147483646 w 257"/>
              <a:gd name="T83" fmla="*/ 2147483646 h 244"/>
              <a:gd name="T84" fmla="*/ 2147483646 w 257"/>
              <a:gd name="T85" fmla="*/ 2147483646 h 244"/>
              <a:gd name="T86" fmla="*/ 2147483646 w 257"/>
              <a:gd name="T87" fmla="*/ 2147483646 h 244"/>
              <a:gd name="T88" fmla="*/ 2147483646 w 257"/>
              <a:gd name="T89" fmla="*/ 2147483646 h 244"/>
              <a:gd name="T90" fmla="*/ 2147483646 w 257"/>
              <a:gd name="T91" fmla="*/ 2147483646 h 244"/>
              <a:gd name="T92" fmla="*/ 2147483646 w 257"/>
              <a:gd name="T93" fmla="*/ 2147483646 h 244"/>
              <a:gd name="T94" fmla="*/ 2147483646 w 257"/>
              <a:gd name="T95" fmla="*/ 2147483646 h 244"/>
              <a:gd name="T96" fmla="*/ 2147483646 w 257"/>
              <a:gd name="T97" fmla="*/ 2147483646 h 24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7" h="244">
                <a:moveTo>
                  <a:pt x="8" y="0"/>
                </a:moveTo>
                <a:lnTo>
                  <a:pt x="24" y="3"/>
                </a:lnTo>
                <a:lnTo>
                  <a:pt x="39" y="4"/>
                </a:lnTo>
                <a:lnTo>
                  <a:pt x="55" y="6"/>
                </a:lnTo>
                <a:lnTo>
                  <a:pt x="71" y="8"/>
                </a:lnTo>
                <a:lnTo>
                  <a:pt x="85" y="11"/>
                </a:lnTo>
                <a:lnTo>
                  <a:pt x="101" y="12"/>
                </a:lnTo>
                <a:lnTo>
                  <a:pt x="117" y="14"/>
                </a:lnTo>
                <a:lnTo>
                  <a:pt x="133" y="16"/>
                </a:lnTo>
                <a:lnTo>
                  <a:pt x="148" y="18"/>
                </a:lnTo>
                <a:lnTo>
                  <a:pt x="164" y="21"/>
                </a:lnTo>
                <a:lnTo>
                  <a:pt x="180" y="22"/>
                </a:lnTo>
                <a:lnTo>
                  <a:pt x="195" y="24"/>
                </a:lnTo>
                <a:lnTo>
                  <a:pt x="210" y="26"/>
                </a:lnTo>
                <a:lnTo>
                  <a:pt x="226" y="29"/>
                </a:lnTo>
                <a:lnTo>
                  <a:pt x="241" y="30"/>
                </a:lnTo>
                <a:lnTo>
                  <a:pt x="257" y="32"/>
                </a:lnTo>
                <a:lnTo>
                  <a:pt x="255" y="36"/>
                </a:lnTo>
                <a:lnTo>
                  <a:pt x="253" y="39"/>
                </a:lnTo>
                <a:lnTo>
                  <a:pt x="249" y="44"/>
                </a:lnTo>
                <a:lnTo>
                  <a:pt x="247" y="47"/>
                </a:lnTo>
                <a:lnTo>
                  <a:pt x="246" y="55"/>
                </a:lnTo>
                <a:lnTo>
                  <a:pt x="245" y="63"/>
                </a:lnTo>
                <a:lnTo>
                  <a:pt x="242" y="71"/>
                </a:lnTo>
                <a:lnTo>
                  <a:pt x="241" y="79"/>
                </a:lnTo>
                <a:lnTo>
                  <a:pt x="238" y="80"/>
                </a:lnTo>
                <a:lnTo>
                  <a:pt x="234" y="82"/>
                </a:lnTo>
                <a:lnTo>
                  <a:pt x="231" y="83"/>
                </a:lnTo>
                <a:lnTo>
                  <a:pt x="228" y="84"/>
                </a:lnTo>
                <a:lnTo>
                  <a:pt x="226" y="88"/>
                </a:lnTo>
                <a:lnTo>
                  <a:pt x="226" y="91"/>
                </a:lnTo>
                <a:lnTo>
                  <a:pt x="226" y="95"/>
                </a:lnTo>
                <a:lnTo>
                  <a:pt x="225" y="98"/>
                </a:lnTo>
                <a:lnTo>
                  <a:pt x="229" y="99"/>
                </a:lnTo>
                <a:lnTo>
                  <a:pt x="232" y="99"/>
                </a:lnTo>
                <a:lnTo>
                  <a:pt x="235" y="99"/>
                </a:lnTo>
                <a:lnTo>
                  <a:pt x="239" y="100"/>
                </a:lnTo>
                <a:lnTo>
                  <a:pt x="238" y="106"/>
                </a:lnTo>
                <a:lnTo>
                  <a:pt x="238" y="112"/>
                </a:lnTo>
                <a:lnTo>
                  <a:pt x="237" y="117"/>
                </a:lnTo>
                <a:lnTo>
                  <a:pt x="235" y="123"/>
                </a:lnTo>
                <a:lnTo>
                  <a:pt x="233" y="123"/>
                </a:lnTo>
                <a:lnTo>
                  <a:pt x="231" y="124"/>
                </a:lnTo>
                <a:lnTo>
                  <a:pt x="228" y="124"/>
                </a:lnTo>
                <a:lnTo>
                  <a:pt x="225" y="125"/>
                </a:lnTo>
                <a:lnTo>
                  <a:pt x="228" y="129"/>
                </a:lnTo>
                <a:lnTo>
                  <a:pt x="229" y="132"/>
                </a:lnTo>
                <a:lnTo>
                  <a:pt x="231" y="137"/>
                </a:lnTo>
                <a:lnTo>
                  <a:pt x="232" y="140"/>
                </a:lnTo>
                <a:lnTo>
                  <a:pt x="231" y="145"/>
                </a:lnTo>
                <a:lnTo>
                  <a:pt x="231" y="148"/>
                </a:lnTo>
                <a:lnTo>
                  <a:pt x="231" y="152"/>
                </a:lnTo>
                <a:lnTo>
                  <a:pt x="230" y="156"/>
                </a:lnTo>
                <a:lnTo>
                  <a:pt x="228" y="158"/>
                </a:lnTo>
                <a:lnTo>
                  <a:pt x="225" y="160"/>
                </a:lnTo>
                <a:lnTo>
                  <a:pt x="223" y="162"/>
                </a:lnTo>
                <a:lnTo>
                  <a:pt x="221" y="164"/>
                </a:lnTo>
                <a:lnTo>
                  <a:pt x="223" y="168"/>
                </a:lnTo>
                <a:lnTo>
                  <a:pt x="225" y="171"/>
                </a:lnTo>
                <a:lnTo>
                  <a:pt x="228" y="174"/>
                </a:lnTo>
                <a:lnTo>
                  <a:pt x="230" y="177"/>
                </a:lnTo>
                <a:lnTo>
                  <a:pt x="229" y="181"/>
                </a:lnTo>
                <a:lnTo>
                  <a:pt x="228" y="185"/>
                </a:lnTo>
                <a:lnTo>
                  <a:pt x="226" y="188"/>
                </a:lnTo>
                <a:lnTo>
                  <a:pt x="225" y="193"/>
                </a:lnTo>
                <a:lnTo>
                  <a:pt x="224" y="195"/>
                </a:lnTo>
                <a:lnTo>
                  <a:pt x="222" y="198"/>
                </a:lnTo>
                <a:lnTo>
                  <a:pt x="221" y="201"/>
                </a:lnTo>
                <a:lnTo>
                  <a:pt x="218" y="204"/>
                </a:lnTo>
                <a:lnTo>
                  <a:pt x="217" y="208"/>
                </a:lnTo>
                <a:lnTo>
                  <a:pt x="215" y="214"/>
                </a:lnTo>
                <a:lnTo>
                  <a:pt x="214" y="219"/>
                </a:lnTo>
                <a:lnTo>
                  <a:pt x="212" y="223"/>
                </a:lnTo>
                <a:lnTo>
                  <a:pt x="208" y="227"/>
                </a:lnTo>
                <a:lnTo>
                  <a:pt x="206" y="229"/>
                </a:lnTo>
                <a:lnTo>
                  <a:pt x="203" y="232"/>
                </a:lnTo>
                <a:lnTo>
                  <a:pt x="200" y="236"/>
                </a:lnTo>
                <a:lnTo>
                  <a:pt x="193" y="239"/>
                </a:lnTo>
                <a:lnTo>
                  <a:pt x="184" y="241"/>
                </a:lnTo>
                <a:lnTo>
                  <a:pt x="173" y="243"/>
                </a:lnTo>
                <a:lnTo>
                  <a:pt x="162" y="244"/>
                </a:lnTo>
                <a:lnTo>
                  <a:pt x="149" y="244"/>
                </a:lnTo>
                <a:lnTo>
                  <a:pt x="135" y="244"/>
                </a:lnTo>
                <a:lnTo>
                  <a:pt x="121" y="243"/>
                </a:lnTo>
                <a:lnTo>
                  <a:pt x="106" y="240"/>
                </a:lnTo>
                <a:lnTo>
                  <a:pt x="92" y="238"/>
                </a:lnTo>
                <a:lnTo>
                  <a:pt x="78" y="236"/>
                </a:lnTo>
                <a:lnTo>
                  <a:pt x="64" y="234"/>
                </a:lnTo>
                <a:lnTo>
                  <a:pt x="51" y="230"/>
                </a:lnTo>
                <a:lnTo>
                  <a:pt x="40" y="226"/>
                </a:lnTo>
                <a:lnTo>
                  <a:pt x="30" y="222"/>
                </a:lnTo>
                <a:lnTo>
                  <a:pt x="22" y="218"/>
                </a:lnTo>
                <a:lnTo>
                  <a:pt x="15" y="213"/>
                </a:lnTo>
                <a:lnTo>
                  <a:pt x="13" y="203"/>
                </a:lnTo>
                <a:lnTo>
                  <a:pt x="12" y="191"/>
                </a:lnTo>
                <a:lnTo>
                  <a:pt x="10" y="180"/>
                </a:lnTo>
                <a:lnTo>
                  <a:pt x="12" y="170"/>
                </a:lnTo>
                <a:lnTo>
                  <a:pt x="9" y="168"/>
                </a:lnTo>
                <a:lnTo>
                  <a:pt x="8" y="165"/>
                </a:lnTo>
                <a:lnTo>
                  <a:pt x="6" y="164"/>
                </a:lnTo>
                <a:lnTo>
                  <a:pt x="4" y="162"/>
                </a:lnTo>
                <a:lnTo>
                  <a:pt x="4" y="158"/>
                </a:lnTo>
                <a:lnTo>
                  <a:pt x="4" y="154"/>
                </a:lnTo>
                <a:lnTo>
                  <a:pt x="4" y="150"/>
                </a:lnTo>
                <a:lnTo>
                  <a:pt x="4" y="147"/>
                </a:lnTo>
                <a:lnTo>
                  <a:pt x="7" y="145"/>
                </a:lnTo>
                <a:lnTo>
                  <a:pt x="10" y="142"/>
                </a:lnTo>
                <a:lnTo>
                  <a:pt x="14" y="141"/>
                </a:lnTo>
                <a:lnTo>
                  <a:pt x="18" y="139"/>
                </a:lnTo>
                <a:lnTo>
                  <a:pt x="14" y="138"/>
                </a:lnTo>
                <a:lnTo>
                  <a:pt x="9" y="138"/>
                </a:lnTo>
                <a:lnTo>
                  <a:pt x="5" y="138"/>
                </a:lnTo>
                <a:lnTo>
                  <a:pt x="0" y="137"/>
                </a:lnTo>
                <a:lnTo>
                  <a:pt x="1" y="131"/>
                </a:lnTo>
                <a:lnTo>
                  <a:pt x="2" y="124"/>
                </a:lnTo>
                <a:lnTo>
                  <a:pt x="2" y="119"/>
                </a:lnTo>
                <a:lnTo>
                  <a:pt x="4" y="113"/>
                </a:lnTo>
                <a:lnTo>
                  <a:pt x="7" y="112"/>
                </a:lnTo>
                <a:lnTo>
                  <a:pt x="10" y="111"/>
                </a:lnTo>
                <a:lnTo>
                  <a:pt x="14" y="111"/>
                </a:lnTo>
                <a:lnTo>
                  <a:pt x="18" y="110"/>
                </a:lnTo>
                <a:lnTo>
                  <a:pt x="15" y="105"/>
                </a:lnTo>
                <a:lnTo>
                  <a:pt x="13" y="102"/>
                </a:lnTo>
                <a:lnTo>
                  <a:pt x="9" y="98"/>
                </a:lnTo>
                <a:lnTo>
                  <a:pt x="7" y="95"/>
                </a:lnTo>
                <a:lnTo>
                  <a:pt x="7" y="91"/>
                </a:lnTo>
                <a:lnTo>
                  <a:pt x="7" y="88"/>
                </a:lnTo>
                <a:lnTo>
                  <a:pt x="7" y="84"/>
                </a:lnTo>
                <a:lnTo>
                  <a:pt x="6" y="81"/>
                </a:lnTo>
                <a:lnTo>
                  <a:pt x="10" y="79"/>
                </a:lnTo>
                <a:lnTo>
                  <a:pt x="14" y="77"/>
                </a:lnTo>
                <a:lnTo>
                  <a:pt x="18" y="75"/>
                </a:lnTo>
                <a:lnTo>
                  <a:pt x="22" y="73"/>
                </a:lnTo>
                <a:lnTo>
                  <a:pt x="23" y="70"/>
                </a:lnTo>
                <a:lnTo>
                  <a:pt x="23" y="66"/>
                </a:lnTo>
                <a:lnTo>
                  <a:pt x="23" y="64"/>
                </a:lnTo>
                <a:lnTo>
                  <a:pt x="23" y="61"/>
                </a:lnTo>
                <a:lnTo>
                  <a:pt x="20" y="58"/>
                </a:lnTo>
                <a:lnTo>
                  <a:pt x="17" y="56"/>
                </a:lnTo>
                <a:lnTo>
                  <a:pt x="14" y="54"/>
                </a:lnTo>
                <a:lnTo>
                  <a:pt x="10" y="51"/>
                </a:lnTo>
                <a:lnTo>
                  <a:pt x="12" y="45"/>
                </a:lnTo>
                <a:lnTo>
                  <a:pt x="13" y="37"/>
                </a:lnTo>
                <a:lnTo>
                  <a:pt x="13" y="30"/>
                </a:lnTo>
                <a:lnTo>
                  <a:pt x="14" y="23"/>
                </a:lnTo>
                <a:lnTo>
                  <a:pt x="13" y="17"/>
                </a:lnTo>
                <a:lnTo>
                  <a:pt x="12" y="12"/>
                </a:lnTo>
                <a:lnTo>
                  <a:pt x="9" y="6"/>
                </a:lnTo>
                <a:lnTo>
                  <a:pt x="8" y="0"/>
                </a:lnTo>
                <a:close/>
              </a:path>
            </a:pathLst>
          </a:custGeom>
          <a:solidFill>
            <a:srgbClr val="636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0" name="Freeform 92"/>
          <p:cNvSpPr>
            <a:spLocks/>
          </p:cNvSpPr>
          <p:nvPr/>
        </p:nvSpPr>
        <p:spPr bwMode="auto">
          <a:xfrm>
            <a:off x="595313" y="1622425"/>
            <a:ext cx="122237" cy="127000"/>
          </a:xfrm>
          <a:custGeom>
            <a:avLst/>
            <a:gdLst>
              <a:gd name="T0" fmla="*/ 2147483646 w 233"/>
              <a:gd name="T1" fmla="*/ 2147483646 h 240"/>
              <a:gd name="T2" fmla="*/ 2147483646 w 233"/>
              <a:gd name="T3" fmla="*/ 2147483646 h 240"/>
              <a:gd name="T4" fmla="*/ 2147483646 w 233"/>
              <a:gd name="T5" fmla="*/ 2147483646 h 240"/>
              <a:gd name="T6" fmla="*/ 2147483646 w 233"/>
              <a:gd name="T7" fmla="*/ 2147483646 h 240"/>
              <a:gd name="T8" fmla="*/ 2147483646 w 233"/>
              <a:gd name="T9" fmla="*/ 2147483646 h 240"/>
              <a:gd name="T10" fmla="*/ 2147483646 w 233"/>
              <a:gd name="T11" fmla="*/ 2147483646 h 240"/>
              <a:gd name="T12" fmla="*/ 2147483646 w 233"/>
              <a:gd name="T13" fmla="*/ 2147483646 h 240"/>
              <a:gd name="T14" fmla="*/ 2147483646 w 233"/>
              <a:gd name="T15" fmla="*/ 2147483646 h 240"/>
              <a:gd name="T16" fmla="*/ 2147483646 w 233"/>
              <a:gd name="T17" fmla="*/ 2147483646 h 240"/>
              <a:gd name="T18" fmla="*/ 2147483646 w 233"/>
              <a:gd name="T19" fmla="*/ 2147483646 h 240"/>
              <a:gd name="T20" fmla="*/ 2147483646 w 233"/>
              <a:gd name="T21" fmla="*/ 2147483646 h 240"/>
              <a:gd name="T22" fmla="*/ 2147483646 w 233"/>
              <a:gd name="T23" fmla="*/ 2147483646 h 240"/>
              <a:gd name="T24" fmla="*/ 2147483646 w 233"/>
              <a:gd name="T25" fmla="*/ 2147483646 h 240"/>
              <a:gd name="T26" fmla="*/ 2147483646 w 233"/>
              <a:gd name="T27" fmla="*/ 2147483646 h 240"/>
              <a:gd name="T28" fmla="*/ 2147483646 w 233"/>
              <a:gd name="T29" fmla="*/ 2147483646 h 240"/>
              <a:gd name="T30" fmla="*/ 2147483646 w 233"/>
              <a:gd name="T31" fmla="*/ 2147483646 h 240"/>
              <a:gd name="T32" fmla="*/ 2147483646 w 233"/>
              <a:gd name="T33" fmla="*/ 2147483646 h 240"/>
              <a:gd name="T34" fmla="*/ 2147483646 w 233"/>
              <a:gd name="T35" fmla="*/ 2147483646 h 240"/>
              <a:gd name="T36" fmla="*/ 2147483646 w 233"/>
              <a:gd name="T37" fmla="*/ 2147483646 h 240"/>
              <a:gd name="T38" fmla="*/ 2147483646 w 233"/>
              <a:gd name="T39" fmla="*/ 2147483646 h 240"/>
              <a:gd name="T40" fmla="*/ 2147483646 w 233"/>
              <a:gd name="T41" fmla="*/ 2147483646 h 240"/>
              <a:gd name="T42" fmla="*/ 2147483646 w 233"/>
              <a:gd name="T43" fmla="*/ 2147483646 h 240"/>
              <a:gd name="T44" fmla="*/ 2147483646 w 233"/>
              <a:gd name="T45" fmla="*/ 2147483646 h 240"/>
              <a:gd name="T46" fmla="*/ 2147483646 w 233"/>
              <a:gd name="T47" fmla="*/ 2147483646 h 240"/>
              <a:gd name="T48" fmla="*/ 2147483646 w 233"/>
              <a:gd name="T49" fmla="*/ 2147483646 h 240"/>
              <a:gd name="T50" fmla="*/ 2147483646 w 233"/>
              <a:gd name="T51" fmla="*/ 2147483646 h 240"/>
              <a:gd name="T52" fmla="*/ 2147483646 w 233"/>
              <a:gd name="T53" fmla="*/ 2147483646 h 240"/>
              <a:gd name="T54" fmla="*/ 2147483646 w 233"/>
              <a:gd name="T55" fmla="*/ 2147483646 h 240"/>
              <a:gd name="T56" fmla="*/ 2147483646 w 233"/>
              <a:gd name="T57" fmla="*/ 2147483646 h 240"/>
              <a:gd name="T58" fmla="*/ 2147483646 w 233"/>
              <a:gd name="T59" fmla="*/ 2147483646 h 240"/>
              <a:gd name="T60" fmla="*/ 2147483646 w 233"/>
              <a:gd name="T61" fmla="*/ 2147483646 h 240"/>
              <a:gd name="T62" fmla="*/ 2147483646 w 233"/>
              <a:gd name="T63" fmla="*/ 2147483646 h 240"/>
              <a:gd name="T64" fmla="*/ 2147483646 w 233"/>
              <a:gd name="T65" fmla="*/ 2147483646 h 240"/>
              <a:gd name="T66" fmla="*/ 2147483646 w 233"/>
              <a:gd name="T67" fmla="*/ 2147483646 h 240"/>
              <a:gd name="T68" fmla="*/ 0 w 233"/>
              <a:gd name="T69" fmla="*/ 2147483646 h 240"/>
              <a:gd name="T70" fmla="*/ 2147483646 w 233"/>
              <a:gd name="T71" fmla="*/ 2147483646 h 240"/>
              <a:gd name="T72" fmla="*/ 2147483646 w 233"/>
              <a:gd name="T73" fmla="*/ 2147483646 h 240"/>
              <a:gd name="T74" fmla="*/ 2147483646 w 233"/>
              <a:gd name="T75" fmla="*/ 2147483646 h 240"/>
              <a:gd name="T76" fmla="*/ 2147483646 w 233"/>
              <a:gd name="T77" fmla="*/ 2147483646 h 240"/>
              <a:gd name="T78" fmla="*/ 2147483646 w 233"/>
              <a:gd name="T79" fmla="*/ 2147483646 h 240"/>
              <a:gd name="T80" fmla="*/ 2147483646 w 233"/>
              <a:gd name="T81" fmla="*/ 2147483646 h 240"/>
              <a:gd name="T82" fmla="*/ 2147483646 w 233"/>
              <a:gd name="T83" fmla="*/ 2147483646 h 240"/>
              <a:gd name="T84" fmla="*/ 2147483646 w 233"/>
              <a:gd name="T85" fmla="*/ 2147483646 h 240"/>
              <a:gd name="T86" fmla="*/ 2147483646 w 233"/>
              <a:gd name="T87" fmla="*/ 2147483646 h 240"/>
              <a:gd name="T88" fmla="*/ 2147483646 w 233"/>
              <a:gd name="T89" fmla="*/ 2147483646 h 240"/>
              <a:gd name="T90" fmla="*/ 2147483646 w 233"/>
              <a:gd name="T91" fmla="*/ 2147483646 h 240"/>
              <a:gd name="T92" fmla="*/ 2147483646 w 233"/>
              <a:gd name="T93" fmla="*/ 0 h 24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33" h="240">
                <a:moveTo>
                  <a:pt x="8" y="0"/>
                </a:moveTo>
                <a:lnTo>
                  <a:pt x="21" y="2"/>
                </a:lnTo>
                <a:lnTo>
                  <a:pt x="36" y="3"/>
                </a:lnTo>
                <a:lnTo>
                  <a:pt x="50" y="5"/>
                </a:lnTo>
                <a:lnTo>
                  <a:pt x="64" y="8"/>
                </a:lnTo>
                <a:lnTo>
                  <a:pt x="78" y="9"/>
                </a:lnTo>
                <a:lnTo>
                  <a:pt x="92" y="11"/>
                </a:lnTo>
                <a:lnTo>
                  <a:pt x="106" y="12"/>
                </a:lnTo>
                <a:lnTo>
                  <a:pt x="120" y="14"/>
                </a:lnTo>
                <a:lnTo>
                  <a:pt x="134" y="17"/>
                </a:lnTo>
                <a:lnTo>
                  <a:pt x="148" y="18"/>
                </a:lnTo>
                <a:lnTo>
                  <a:pt x="162" y="20"/>
                </a:lnTo>
                <a:lnTo>
                  <a:pt x="177" y="21"/>
                </a:lnTo>
                <a:lnTo>
                  <a:pt x="191" y="23"/>
                </a:lnTo>
                <a:lnTo>
                  <a:pt x="204" y="26"/>
                </a:lnTo>
                <a:lnTo>
                  <a:pt x="219" y="27"/>
                </a:lnTo>
                <a:lnTo>
                  <a:pt x="233" y="29"/>
                </a:lnTo>
                <a:lnTo>
                  <a:pt x="230" y="33"/>
                </a:lnTo>
                <a:lnTo>
                  <a:pt x="229" y="36"/>
                </a:lnTo>
                <a:lnTo>
                  <a:pt x="227" y="39"/>
                </a:lnTo>
                <a:lnTo>
                  <a:pt x="225" y="44"/>
                </a:lnTo>
                <a:lnTo>
                  <a:pt x="223" y="52"/>
                </a:lnTo>
                <a:lnTo>
                  <a:pt x="221" y="60"/>
                </a:lnTo>
                <a:lnTo>
                  <a:pt x="220" y="68"/>
                </a:lnTo>
                <a:lnTo>
                  <a:pt x="218" y="76"/>
                </a:lnTo>
                <a:lnTo>
                  <a:pt x="214" y="77"/>
                </a:lnTo>
                <a:lnTo>
                  <a:pt x="212" y="78"/>
                </a:lnTo>
                <a:lnTo>
                  <a:pt x="209" y="79"/>
                </a:lnTo>
                <a:lnTo>
                  <a:pt x="205" y="80"/>
                </a:lnTo>
                <a:lnTo>
                  <a:pt x="205" y="85"/>
                </a:lnTo>
                <a:lnTo>
                  <a:pt x="205" y="88"/>
                </a:lnTo>
                <a:lnTo>
                  <a:pt x="204" y="92"/>
                </a:lnTo>
                <a:lnTo>
                  <a:pt x="204" y="95"/>
                </a:lnTo>
                <a:lnTo>
                  <a:pt x="206" y="96"/>
                </a:lnTo>
                <a:lnTo>
                  <a:pt x="210" y="96"/>
                </a:lnTo>
                <a:lnTo>
                  <a:pt x="213" y="96"/>
                </a:lnTo>
                <a:lnTo>
                  <a:pt x="217" y="96"/>
                </a:lnTo>
                <a:lnTo>
                  <a:pt x="216" y="102"/>
                </a:lnTo>
                <a:lnTo>
                  <a:pt x="214" y="108"/>
                </a:lnTo>
                <a:lnTo>
                  <a:pt x="213" y="113"/>
                </a:lnTo>
                <a:lnTo>
                  <a:pt x="212" y="119"/>
                </a:lnTo>
                <a:lnTo>
                  <a:pt x="210" y="120"/>
                </a:lnTo>
                <a:lnTo>
                  <a:pt x="208" y="120"/>
                </a:lnTo>
                <a:lnTo>
                  <a:pt x="205" y="121"/>
                </a:lnTo>
                <a:lnTo>
                  <a:pt x="203" y="122"/>
                </a:lnTo>
                <a:lnTo>
                  <a:pt x="204" y="126"/>
                </a:lnTo>
                <a:lnTo>
                  <a:pt x="206" y="129"/>
                </a:lnTo>
                <a:lnTo>
                  <a:pt x="208" y="133"/>
                </a:lnTo>
                <a:lnTo>
                  <a:pt x="209" y="136"/>
                </a:lnTo>
                <a:lnTo>
                  <a:pt x="209" y="141"/>
                </a:lnTo>
                <a:lnTo>
                  <a:pt x="209" y="144"/>
                </a:lnTo>
                <a:lnTo>
                  <a:pt x="208" y="149"/>
                </a:lnTo>
                <a:lnTo>
                  <a:pt x="208" y="152"/>
                </a:lnTo>
                <a:lnTo>
                  <a:pt x="205" y="154"/>
                </a:lnTo>
                <a:lnTo>
                  <a:pt x="203" y="157"/>
                </a:lnTo>
                <a:lnTo>
                  <a:pt x="201" y="159"/>
                </a:lnTo>
                <a:lnTo>
                  <a:pt x="198" y="161"/>
                </a:lnTo>
                <a:lnTo>
                  <a:pt x="201" y="165"/>
                </a:lnTo>
                <a:lnTo>
                  <a:pt x="203" y="167"/>
                </a:lnTo>
                <a:lnTo>
                  <a:pt x="204" y="170"/>
                </a:lnTo>
                <a:lnTo>
                  <a:pt x="206" y="174"/>
                </a:lnTo>
                <a:lnTo>
                  <a:pt x="205" y="177"/>
                </a:lnTo>
                <a:lnTo>
                  <a:pt x="205" y="180"/>
                </a:lnTo>
                <a:lnTo>
                  <a:pt x="204" y="185"/>
                </a:lnTo>
                <a:lnTo>
                  <a:pt x="203" y="188"/>
                </a:lnTo>
                <a:lnTo>
                  <a:pt x="202" y="191"/>
                </a:lnTo>
                <a:lnTo>
                  <a:pt x="200" y="194"/>
                </a:lnTo>
                <a:lnTo>
                  <a:pt x="198" y="198"/>
                </a:lnTo>
                <a:lnTo>
                  <a:pt x="196" y="200"/>
                </a:lnTo>
                <a:lnTo>
                  <a:pt x="195" y="204"/>
                </a:lnTo>
                <a:lnTo>
                  <a:pt x="193" y="210"/>
                </a:lnTo>
                <a:lnTo>
                  <a:pt x="192" y="215"/>
                </a:lnTo>
                <a:lnTo>
                  <a:pt x="189" y="220"/>
                </a:lnTo>
                <a:lnTo>
                  <a:pt x="187" y="223"/>
                </a:lnTo>
                <a:lnTo>
                  <a:pt x="185" y="226"/>
                </a:lnTo>
                <a:lnTo>
                  <a:pt x="181" y="229"/>
                </a:lnTo>
                <a:lnTo>
                  <a:pt x="179" y="233"/>
                </a:lnTo>
                <a:lnTo>
                  <a:pt x="164" y="237"/>
                </a:lnTo>
                <a:lnTo>
                  <a:pt x="144" y="240"/>
                </a:lnTo>
                <a:lnTo>
                  <a:pt x="120" y="240"/>
                </a:lnTo>
                <a:lnTo>
                  <a:pt x="94" y="237"/>
                </a:lnTo>
                <a:lnTo>
                  <a:pt x="69" y="234"/>
                </a:lnTo>
                <a:lnTo>
                  <a:pt x="45" y="227"/>
                </a:lnTo>
                <a:lnTo>
                  <a:pt x="25" y="220"/>
                </a:lnTo>
                <a:lnTo>
                  <a:pt x="11" y="211"/>
                </a:lnTo>
                <a:lnTo>
                  <a:pt x="10" y="201"/>
                </a:lnTo>
                <a:lnTo>
                  <a:pt x="9" y="190"/>
                </a:lnTo>
                <a:lnTo>
                  <a:pt x="9" y="179"/>
                </a:lnTo>
                <a:lnTo>
                  <a:pt x="9" y="168"/>
                </a:lnTo>
                <a:lnTo>
                  <a:pt x="8" y="166"/>
                </a:lnTo>
                <a:lnTo>
                  <a:pt x="5" y="165"/>
                </a:lnTo>
                <a:lnTo>
                  <a:pt x="4" y="162"/>
                </a:lnTo>
                <a:lnTo>
                  <a:pt x="2" y="160"/>
                </a:lnTo>
                <a:lnTo>
                  <a:pt x="2" y="157"/>
                </a:lnTo>
                <a:lnTo>
                  <a:pt x="2" y="153"/>
                </a:lnTo>
                <a:lnTo>
                  <a:pt x="2" y="150"/>
                </a:lnTo>
                <a:lnTo>
                  <a:pt x="2" y="145"/>
                </a:lnTo>
                <a:lnTo>
                  <a:pt x="5" y="143"/>
                </a:lnTo>
                <a:lnTo>
                  <a:pt x="9" y="142"/>
                </a:lnTo>
                <a:lnTo>
                  <a:pt x="12" y="139"/>
                </a:lnTo>
                <a:lnTo>
                  <a:pt x="15" y="137"/>
                </a:lnTo>
                <a:lnTo>
                  <a:pt x="11" y="137"/>
                </a:lnTo>
                <a:lnTo>
                  <a:pt x="8" y="136"/>
                </a:lnTo>
                <a:lnTo>
                  <a:pt x="3" y="136"/>
                </a:lnTo>
                <a:lnTo>
                  <a:pt x="0" y="136"/>
                </a:lnTo>
                <a:lnTo>
                  <a:pt x="1" y="130"/>
                </a:lnTo>
                <a:lnTo>
                  <a:pt x="2" y="124"/>
                </a:lnTo>
                <a:lnTo>
                  <a:pt x="2" y="117"/>
                </a:lnTo>
                <a:lnTo>
                  <a:pt x="3" y="111"/>
                </a:lnTo>
                <a:lnTo>
                  <a:pt x="5" y="110"/>
                </a:lnTo>
                <a:lnTo>
                  <a:pt x="9" y="109"/>
                </a:lnTo>
                <a:lnTo>
                  <a:pt x="12" y="109"/>
                </a:lnTo>
                <a:lnTo>
                  <a:pt x="15" y="108"/>
                </a:lnTo>
                <a:lnTo>
                  <a:pt x="13" y="104"/>
                </a:lnTo>
                <a:lnTo>
                  <a:pt x="11" y="101"/>
                </a:lnTo>
                <a:lnTo>
                  <a:pt x="9" y="97"/>
                </a:lnTo>
                <a:lnTo>
                  <a:pt x="6" y="94"/>
                </a:lnTo>
                <a:lnTo>
                  <a:pt x="5" y="91"/>
                </a:lnTo>
                <a:lnTo>
                  <a:pt x="5" y="87"/>
                </a:lnTo>
                <a:lnTo>
                  <a:pt x="5" y="84"/>
                </a:lnTo>
                <a:lnTo>
                  <a:pt x="5" y="80"/>
                </a:lnTo>
                <a:lnTo>
                  <a:pt x="9" y="78"/>
                </a:lnTo>
                <a:lnTo>
                  <a:pt x="13" y="76"/>
                </a:lnTo>
                <a:lnTo>
                  <a:pt x="17" y="75"/>
                </a:lnTo>
                <a:lnTo>
                  <a:pt x="20" y="72"/>
                </a:lnTo>
                <a:lnTo>
                  <a:pt x="20" y="69"/>
                </a:lnTo>
                <a:lnTo>
                  <a:pt x="20" y="66"/>
                </a:lnTo>
                <a:lnTo>
                  <a:pt x="20" y="63"/>
                </a:lnTo>
                <a:lnTo>
                  <a:pt x="20" y="60"/>
                </a:lnTo>
                <a:lnTo>
                  <a:pt x="18" y="58"/>
                </a:lnTo>
                <a:lnTo>
                  <a:pt x="15" y="55"/>
                </a:lnTo>
                <a:lnTo>
                  <a:pt x="12" y="53"/>
                </a:lnTo>
                <a:lnTo>
                  <a:pt x="10" y="51"/>
                </a:lnTo>
                <a:lnTo>
                  <a:pt x="11" y="44"/>
                </a:lnTo>
                <a:lnTo>
                  <a:pt x="12" y="36"/>
                </a:lnTo>
                <a:lnTo>
                  <a:pt x="12" y="29"/>
                </a:lnTo>
                <a:lnTo>
                  <a:pt x="13" y="22"/>
                </a:lnTo>
                <a:lnTo>
                  <a:pt x="12" y="17"/>
                </a:lnTo>
                <a:lnTo>
                  <a:pt x="11" y="11"/>
                </a:lnTo>
                <a:lnTo>
                  <a:pt x="9" y="5"/>
                </a:lnTo>
                <a:lnTo>
                  <a:pt x="8" y="0"/>
                </a:lnTo>
                <a:close/>
              </a:path>
            </a:pathLst>
          </a:custGeom>
          <a:solidFill>
            <a:srgbClr val="6D6D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1" name="Freeform 93"/>
          <p:cNvSpPr>
            <a:spLocks/>
          </p:cNvSpPr>
          <p:nvPr/>
        </p:nvSpPr>
        <p:spPr bwMode="auto">
          <a:xfrm>
            <a:off x="600075" y="1624013"/>
            <a:ext cx="111125" cy="125412"/>
          </a:xfrm>
          <a:custGeom>
            <a:avLst/>
            <a:gdLst>
              <a:gd name="T0" fmla="*/ 2147483646 w 211"/>
              <a:gd name="T1" fmla="*/ 2147483646 h 237"/>
              <a:gd name="T2" fmla="*/ 2147483646 w 211"/>
              <a:gd name="T3" fmla="*/ 2147483646 h 237"/>
              <a:gd name="T4" fmla="*/ 2147483646 w 211"/>
              <a:gd name="T5" fmla="*/ 2147483646 h 237"/>
              <a:gd name="T6" fmla="*/ 2147483646 w 211"/>
              <a:gd name="T7" fmla="*/ 2147483646 h 237"/>
              <a:gd name="T8" fmla="*/ 2147483646 w 211"/>
              <a:gd name="T9" fmla="*/ 2147483646 h 237"/>
              <a:gd name="T10" fmla="*/ 2147483646 w 211"/>
              <a:gd name="T11" fmla="*/ 2147483646 h 237"/>
              <a:gd name="T12" fmla="*/ 2147483646 w 211"/>
              <a:gd name="T13" fmla="*/ 2147483646 h 237"/>
              <a:gd name="T14" fmla="*/ 2147483646 w 211"/>
              <a:gd name="T15" fmla="*/ 2147483646 h 237"/>
              <a:gd name="T16" fmla="*/ 2147483646 w 211"/>
              <a:gd name="T17" fmla="*/ 2147483646 h 237"/>
              <a:gd name="T18" fmla="*/ 2147483646 w 211"/>
              <a:gd name="T19" fmla="*/ 2147483646 h 237"/>
              <a:gd name="T20" fmla="*/ 2147483646 w 211"/>
              <a:gd name="T21" fmla="*/ 2147483646 h 237"/>
              <a:gd name="T22" fmla="*/ 2147483646 w 211"/>
              <a:gd name="T23" fmla="*/ 2147483646 h 237"/>
              <a:gd name="T24" fmla="*/ 2147483646 w 211"/>
              <a:gd name="T25" fmla="*/ 2147483646 h 237"/>
              <a:gd name="T26" fmla="*/ 2147483646 w 211"/>
              <a:gd name="T27" fmla="*/ 2147483646 h 237"/>
              <a:gd name="T28" fmla="*/ 2147483646 w 211"/>
              <a:gd name="T29" fmla="*/ 2147483646 h 237"/>
              <a:gd name="T30" fmla="*/ 2147483646 w 211"/>
              <a:gd name="T31" fmla="*/ 2147483646 h 237"/>
              <a:gd name="T32" fmla="*/ 2147483646 w 211"/>
              <a:gd name="T33" fmla="*/ 2147483646 h 237"/>
              <a:gd name="T34" fmla="*/ 2147483646 w 211"/>
              <a:gd name="T35" fmla="*/ 2147483646 h 237"/>
              <a:gd name="T36" fmla="*/ 2147483646 w 211"/>
              <a:gd name="T37" fmla="*/ 2147483646 h 237"/>
              <a:gd name="T38" fmla="*/ 2147483646 w 211"/>
              <a:gd name="T39" fmla="*/ 2147483646 h 237"/>
              <a:gd name="T40" fmla="*/ 2147483646 w 211"/>
              <a:gd name="T41" fmla="*/ 2147483646 h 237"/>
              <a:gd name="T42" fmla="*/ 2147483646 w 211"/>
              <a:gd name="T43" fmla="*/ 2147483646 h 237"/>
              <a:gd name="T44" fmla="*/ 2147483646 w 211"/>
              <a:gd name="T45" fmla="*/ 2147483646 h 237"/>
              <a:gd name="T46" fmla="*/ 2147483646 w 211"/>
              <a:gd name="T47" fmla="*/ 2147483646 h 237"/>
              <a:gd name="T48" fmla="*/ 2147483646 w 211"/>
              <a:gd name="T49" fmla="*/ 2147483646 h 237"/>
              <a:gd name="T50" fmla="*/ 2147483646 w 211"/>
              <a:gd name="T51" fmla="*/ 2147483646 h 237"/>
              <a:gd name="T52" fmla="*/ 2147483646 w 211"/>
              <a:gd name="T53" fmla="*/ 2147483646 h 237"/>
              <a:gd name="T54" fmla="*/ 2147483646 w 211"/>
              <a:gd name="T55" fmla="*/ 2147483646 h 237"/>
              <a:gd name="T56" fmla="*/ 2147483646 w 211"/>
              <a:gd name="T57" fmla="*/ 2147483646 h 237"/>
              <a:gd name="T58" fmla="*/ 2147483646 w 211"/>
              <a:gd name="T59" fmla="*/ 2147483646 h 237"/>
              <a:gd name="T60" fmla="*/ 2147483646 w 211"/>
              <a:gd name="T61" fmla="*/ 2147483646 h 237"/>
              <a:gd name="T62" fmla="*/ 2147483646 w 211"/>
              <a:gd name="T63" fmla="*/ 2147483646 h 237"/>
              <a:gd name="T64" fmla="*/ 2147483646 w 211"/>
              <a:gd name="T65" fmla="*/ 2147483646 h 237"/>
              <a:gd name="T66" fmla="*/ 2147483646 w 211"/>
              <a:gd name="T67" fmla="*/ 2147483646 h 237"/>
              <a:gd name="T68" fmla="*/ 0 w 211"/>
              <a:gd name="T69" fmla="*/ 2147483646 h 237"/>
              <a:gd name="T70" fmla="*/ 2147483646 w 211"/>
              <a:gd name="T71" fmla="*/ 2147483646 h 237"/>
              <a:gd name="T72" fmla="*/ 2147483646 w 211"/>
              <a:gd name="T73" fmla="*/ 2147483646 h 237"/>
              <a:gd name="T74" fmla="*/ 2147483646 w 211"/>
              <a:gd name="T75" fmla="*/ 2147483646 h 237"/>
              <a:gd name="T76" fmla="*/ 2147483646 w 211"/>
              <a:gd name="T77" fmla="*/ 2147483646 h 237"/>
              <a:gd name="T78" fmla="*/ 2147483646 w 211"/>
              <a:gd name="T79" fmla="*/ 2147483646 h 237"/>
              <a:gd name="T80" fmla="*/ 2147483646 w 211"/>
              <a:gd name="T81" fmla="*/ 2147483646 h 237"/>
              <a:gd name="T82" fmla="*/ 2147483646 w 211"/>
              <a:gd name="T83" fmla="*/ 2147483646 h 237"/>
              <a:gd name="T84" fmla="*/ 2147483646 w 211"/>
              <a:gd name="T85" fmla="*/ 2147483646 h 237"/>
              <a:gd name="T86" fmla="*/ 2147483646 w 211"/>
              <a:gd name="T87" fmla="*/ 2147483646 h 237"/>
              <a:gd name="T88" fmla="*/ 2147483646 w 211"/>
              <a:gd name="T89" fmla="*/ 2147483646 h 237"/>
              <a:gd name="T90" fmla="*/ 2147483646 w 211"/>
              <a:gd name="T91" fmla="*/ 2147483646 h 237"/>
              <a:gd name="T92" fmla="*/ 2147483646 w 211"/>
              <a:gd name="T93" fmla="*/ 0 h 23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11" h="237">
                <a:moveTo>
                  <a:pt x="10" y="0"/>
                </a:moveTo>
                <a:lnTo>
                  <a:pt x="23" y="1"/>
                </a:lnTo>
                <a:lnTo>
                  <a:pt x="35" y="3"/>
                </a:lnTo>
                <a:lnTo>
                  <a:pt x="48" y="5"/>
                </a:lnTo>
                <a:lnTo>
                  <a:pt x="60" y="6"/>
                </a:lnTo>
                <a:lnTo>
                  <a:pt x="73" y="8"/>
                </a:lnTo>
                <a:lnTo>
                  <a:pt x="85" y="9"/>
                </a:lnTo>
                <a:lnTo>
                  <a:pt x="98" y="11"/>
                </a:lnTo>
                <a:lnTo>
                  <a:pt x="111" y="12"/>
                </a:lnTo>
                <a:lnTo>
                  <a:pt x="124" y="15"/>
                </a:lnTo>
                <a:lnTo>
                  <a:pt x="136" y="16"/>
                </a:lnTo>
                <a:lnTo>
                  <a:pt x="149" y="18"/>
                </a:lnTo>
                <a:lnTo>
                  <a:pt x="161" y="19"/>
                </a:lnTo>
                <a:lnTo>
                  <a:pt x="174" y="22"/>
                </a:lnTo>
                <a:lnTo>
                  <a:pt x="186" y="23"/>
                </a:lnTo>
                <a:lnTo>
                  <a:pt x="199" y="25"/>
                </a:lnTo>
                <a:lnTo>
                  <a:pt x="211" y="26"/>
                </a:lnTo>
                <a:lnTo>
                  <a:pt x="209" y="30"/>
                </a:lnTo>
                <a:lnTo>
                  <a:pt x="207" y="33"/>
                </a:lnTo>
                <a:lnTo>
                  <a:pt x="206" y="36"/>
                </a:lnTo>
                <a:lnTo>
                  <a:pt x="203" y="41"/>
                </a:lnTo>
                <a:lnTo>
                  <a:pt x="202" y="49"/>
                </a:lnTo>
                <a:lnTo>
                  <a:pt x="200" y="56"/>
                </a:lnTo>
                <a:lnTo>
                  <a:pt x="199" y="64"/>
                </a:lnTo>
                <a:lnTo>
                  <a:pt x="196" y="72"/>
                </a:lnTo>
                <a:lnTo>
                  <a:pt x="194" y="73"/>
                </a:lnTo>
                <a:lnTo>
                  <a:pt x="192" y="74"/>
                </a:lnTo>
                <a:lnTo>
                  <a:pt x="188" y="76"/>
                </a:lnTo>
                <a:lnTo>
                  <a:pt x="186" y="77"/>
                </a:lnTo>
                <a:lnTo>
                  <a:pt x="185" y="82"/>
                </a:lnTo>
                <a:lnTo>
                  <a:pt x="185" y="85"/>
                </a:lnTo>
                <a:lnTo>
                  <a:pt x="185" y="89"/>
                </a:lnTo>
                <a:lnTo>
                  <a:pt x="184" y="92"/>
                </a:lnTo>
                <a:lnTo>
                  <a:pt x="186" y="92"/>
                </a:lnTo>
                <a:lnTo>
                  <a:pt x="190" y="92"/>
                </a:lnTo>
                <a:lnTo>
                  <a:pt x="193" y="93"/>
                </a:lnTo>
                <a:lnTo>
                  <a:pt x="195" y="93"/>
                </a:lnTo>
                <a:lnTo>
                  <a:pt x="194" y="99"/>
                </a:lnTo>
                <a:lnTo>
                  <a:pt x="194" y="105"/>
                </a:lnTo>
                <a:lnTo>
                  <a:pt x="193" y="110"/>
                </a:lnTo>
                <a:lnTo>
                  <a:pt x="192" y="116"/>
                </a:lnTo>
                <a:lnTo>
                  <a:pt x="190" y="116"/>
                </a:lnTo>
                <a:lnTo>
                  <a:pt x="187" y="117"/>
                </a:lnTo>
                <a:lnTo>
                  <a:pt x="185" y="117"/>
                </a:lnTo>
                <a:lnTo>
                  <a:pt x="183" y="118"/>
                </a:lnTo>
                <a:lnTo>
                  <a:pt x="184" y="122"/>
                </a:lnTo>
                <a:lnTo>
                  <a:pt x="186" y="125"/>
                </a:lnTo>
                <a:lnTo>
                  <a:pt x="187" y="130"/>
                </a:lnTo>
                <a:lnTo>
                  <a:pt x="188" y="133"/>
                </a:lnTo>
                <a:lnTo>
                  <a:pt x="187" y="136"/>
                </a:lnTo>
                <a:lnTo>
                  <a:pt x="187" y="141"/>
                </a:lnTo>
                <a:lnTo>
                  <a:pt x="187" y="144"/>
                </a:lnTo>
                <a:lnTo>
                  <a:pt x="186" y="149"/>
                </a:lnTo>
                <a:lnTo>
                  <a:pt x="185" y="151"/>
                </a:lnTo>
                <a:lnTo>
                  <a:pt x="183" y="152"/>
                </a:lnTo>
                <a:lnTo>
                  <a:pt x="182" y="155"/>
                </a:lnTo>
                <a:lnTo>
                  <a:pt x="179" y="157"/>
                </a:lnTo>
                <a:lnTo>
                  <a:pt x="182" y="160"/>
                </a:lnTo>
                <a:lnTo>
                  <a:pt x="183" y="164"/>
                </a:lnTo>
                <a:lnTo>
                  <a:pt x="185" y="167"/>
                </a:lnTo>
                <a:lnTo>
                  <a:pt x="186" y="169"/>
                </a:lnTo>
                <a:lnTo>
                  <a:pt x="185" y="174"/>
                </a:lnTo>
                <a:lnTo>
                  <a:pt x="184" y="177"/>
                </a:lnTo>
                <a:lnTo>
                  <a:pt x="183" y="181"/>
                </a:lnTo>
                <a:lnTo>
                  <a:pt x="182" y="184"/>
                </a:lnTo>
                <a:lnTo>
                  <a:pt x="181" y="187"/>
                </a:lnTo>
                <a:lnTo>
                  <a:pt x="179" y="190"/>
                </a:lnTo>
                <a:lnTo>
                  <a:pt x="177" y="193"/>
                </a:lnTo>
                <a:lnTo>
                  <a:pt x="176" y="196"/>
                </a:lnTo>
                <a:lnTo>
                  <a:pt x="175" y="200"/>
                </a:lnTo>
                <a:lnTo>
                  <a:pt x="174" y="206"/>
                </a:lnTo>
                <a:lnTo>
                  <a:pt x="171" y="210"/>
                </a:lnTo>
                <a:lnTo>
                  <a:pt x="170" y="216"/>
                </a:lnTo>
                <a:lnTo>
                  <a:pt x="168" y="220"/>
                </a:lnTo>
                <a:lnTo>
                  <a:pt x="166" y="222"/>
                </a:lnTo>
                <a:lnTo>
                  <a:pt x="163" y="225"/>
                </a:lnTo>
                <a:lnTo>
                  <a:pt x="161" y="229"/>
                </a:lnTo>
                <a:lnTo>
                  <a:pt x="148" y="234"/>
                </a:lnTo>
                <a:lnTo>
                  <a:pt x="129" y="237"/>
                </a:lnTo>
                <a:lnTo>
                  <a:pt x="108" y="237"/>
                </a:lnTo>
                <a:lnTo>
                  <a:pt x="84" y="235"/>
                </a:lnTo>
                <a:lnTo>
                  <a:pt x="61" y="231"/>
                </a:lnTo>
                <a:lnTo>
                  <a:pt x="40" y="225"/>
                </a:lnTo>
                <a:lnTo>
                  <a:pt x="21" y="218"/>
                </a:lnTo>
                <a:lnTo>
                  <a:pt x="10" y="209"/>
                </a:lnTo>
                <a:lnTo>
                  <a:pt x="9" y="199"/>
                </a:lnTo>
                <a:lnTo>
                  <a:pt x="8" y="188"/>
                </a:lnTo>
                <a:lnTo>
                  <a:pt x="8" y="177"/>
                </a:lnTo>
                <a:lnTo>
                  <a:pt x="9" y="167"/>
                </a:lnTo>
                <a:lnTo>
                  <a:pt x="8" y="165"/>
                </a:lnTo>
                <a:lnTo>
                  <a:pt x="5" y="163"/>
                </a:lnTo>
                <a:lnTo>
                  <a:pt x="4" y="162"/>
                </a:lnTo>
                <a:lnTo>
                  <a:pt x="2" y="159"/>
                </a:lnTo>
                <a:lnTo>
                  <a:pt x="2" y="156"/>
                </a:lnTo>
                <a:lnTo>
                  <a:pt x="2" y="151"/>
                </a:lnTo>
                <a:lnTo>
                  <a:pt x="2" y="148"/>
                </a:lnTo>
                <a:lnTo>
                  <a:pt x="2" y="144"/>
                </a:lnTo>
                <a:lnTo>
                  <a:pt x="5" y="142"/>
                </a:lnTo>
                <a:lnTo>
                  <a:pt x="9" y="140"/>
                </a:lnTo>
                <a:lnTo>
                  <a:pt x="11" y="139"/>
                </a:lnTo>
                <a:lnTo>
                  <a:pt x="15" y="136"/>
                </a:lnTo>
                <a:lnTo>
                  <a:pt x="11" y="135"/>
                </a:lnTo>
                <a:lnTo>
                  <a:pt x="8" y="135"/>
                </a:lnTo>
                <a:lnTo>
                  <a:pt x="4" y="135"/>
                </a:lnTo>
                <a:lnTo>
                  <a:pt x="0" y="134"/>
                </a:lnTo>
                <a:lnTo>
                  <a:pt x="1" y="129"/>
                </a:lnTo>
                <a:lnTo>
                  <a:pt x="2" y="122"/>
                </a:lnTo>
                <a:lnTo>
                  <a:pt x="2" y="116"/>
                </a:lnTo>
                <a:lnTo>
                  <a:pt x="3" y="110"/>
                </a:lnTo>
                <a:lnTo>
                  <a:pt x="7" y="109"/>
                </a:lnTo>
                <a:lnTo>
                  <a:pt x="9" y="108"/>
                </a:lnTo>
                <a:lnTo>
                  <a:pt x="12" y="108"/>
                </a:lnTo>
                <a:lnTo>
                  <a:pt x="15" y="107"/>
                </a:lnTo>
                <a:lnTo>
                  <a:pt x="12" y="104"/>
                </a:lnTo>
                <a:lnTo>
                  <a:pt x="11" y="100"/>
                </a:lnTo>
                <a:lnTo>
                  <a:pt x="9" y="97"/>
                </a:lnTo>
                <a:lnTo>
                  <a:pt x="7" y="92"/>
                </a:lnTo>
                <a:lnTo>
                  <a:pt x="7" y="90"/>
                </a:lnTo>
                <a:lnTo>
                  <a:pt x="7" y="86"/>
                </a:lnTo>
                <a:lnTo>
                  <a:pt x="7" y="83"/>
                </a:lnTo>
                <a:lnTo>
                  <a:pt x="7" y="78"/>
                </a:lnTo>
                <a:lnTo>
                  <a:pt x="9" y="77"/>
                </a:lnTo>
                <a:lnTo>
                  <a:pt x="12" y="75"/>
                </a:lnTo>
                <a:lnTo>
                  <a:pt x="16" y="74"/>
                </a:lnTo>
                <a:lnTo>
                  <a:pt x="19" y="72"/>
                </a:lnTo>
                <a:lnTo>
                  <a:pt x="19" y="68"/>
                </a:lnTo>
                <a:lnTo>
                  <a:pt x="20" y="65"/>
                </a:lnTo>
                <a:lnTo>
                  <a:pt x="20" y="63"/>
                </a:lnTo>
                <a:lnTo>
                  <a:pt x="20" y="59"/>
                </a:lnTo>
                <a:lnTo>
                  <a:pt x="18" y="57"/>
                </a:lnTo>
                <a:lnTo>
                  <a:pt x="16" y="55"/>
                </a:lnTo>
                <a:lnTo>
                  <a:pt x="12" y="52"/>
                </a:lnTo>
                <a:lnTo>
                  <a:pt x="10" y="50"/>
                </a:lnTo>
                <a:lnTo>
                  <a:pt x="11" y="43"/>
                </a:lnTo>
                <a:lnTo>
                  <a:pt x="12" y="36"/>
                </a:lnTo>
                <a:lnTo>
                  <a:pt x="12" y="30"/>
                </a:lnTo>
                <a:lnTo>
                  <a:pt x="13" y="22"/>
                </a:lnTo>
                <a:lnTo>
                  <a:pt x="12" y="16"/>
                </a:lnTo>
                <a:lnTo>
                  <a:pt x="12" y="10"/>
                </a:lnTo>
                <a:lnTo>
                  <a:pt x="11" y="6"/>
                </a:lnTo>
                <a:lnTo>
                  <a:pt x="10" y="0"/>
                </a:lnTo>
                <a:close/>
              </a:path>
            </a:pathLst>
          </a:custGeom>
          <a:solidFill>
            <a:srgbClr val="777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2" name="Freeform 94"/>
          <p:cNvSpPr>
            <a:spLocks/>
          </p:cNvSpPr>
          <p:nvPr/>
        </p:nvSpPr>
        <p:spPr bwMode="auto">
          <a:xfrm>
            <a:off x="606425" y="1625600"/>
            <a:ext cx="98425" cy="123825"/>
          </a:xfrm>
          <a:custGeom>
            <a:avLst/>
            <a:gdLst>
              <a:gd name="T0" fmla="*/ 2147483646 w 188"/>
              <a:gd name="T1" fmla="*/ 2147483646 h 235"/>
              <a:gd name="T2" fmla="*/ 2147483646 w 188"/>
              <a:gd name="T3" fmla="*/ 2147483646 h 235"/>
              <a:gd name="T4" fmla="*/ 2147483646 w 188"/>
              <a:gd name="T5" fmla="*/ 2147483646 h 235"/>
              <a:gd name="T6" fmla="*/ 2147483646 w 188"/>
              <a:gd name="T7" fmla="*/ 2147483646 h 235"/>
              <a:gd name="T8" fmla="*/ 2147483646 w 188"/>
              <a:gd name="T9" fmla="*/ 2147483646 h 235"/>
              <a:gd name="T10" fmla="*/ 2147483646 w 188"/>
              <a:gd name="T11" fmla="*/ 2147483646 h 235"/>
              <a:gd name="T12" fmla="*/ 2147483646 w 188"/>
              <a:gd name="T13" fmla="*/ 2147483646 h 235"/>
              <a:gd name="T14" fmla="*/ 2147483646 w 188"/>
              <a:gd name="T15" fmla="*/ 2147483646 h 235"/>
              <a:gd name="T16" fmla="*/ 2147483646 w 188"/>
              <a:gd name="T17" fmla="*/ 2147483646 h 235"/>
              <a:gd name="T18" fmla="*/ 2147483646 w 188"/>
              <a:gd name="T19" fmla="*/ 2147483646 h 235"/>
              <a:gd name="T20" fmla="*/ 2147483646 w 188"/>
              <a:gd name="T21" fmla="*/ 2147483646 h 235"/>
              <a:gd name="T22" fmla="*/ 2147483646 w 188"/>
              <a:gd name="T23" fmla="*/ 2147483646 h 235"/>
              <a:gd name="T24" fmla="*/ 2147483646 w 188"/>
              <a:gd name="T25" fmla="*/ 2147483646 h 235"/>
              <a:gd name="T26" fmla="*/ 2147483646 w 188"/>
              <a:gd name="T27" fmla="*/ 2147483646 h 235"/>
              <a:gd name="T28" fmla="*/ 2147483646 w 188"/>
              <a:gd name="T29" fmla="*/ 2147483646 h 235"/>
              <a:gd name="T30" fmla="*/ 2147483646 w 188"/>
              <a:gd name="T31" fmla="*/ 2147483646 h 235"/>
              <a:gd name="T32" fmla="*/ 2147483646 w 188"/>
              <a:gd name="T33" fmla="*/ 2147483646 h 235"/>
              <a:gd name="T34" fmla="*/ 2147483646 w 188"/>
              <a:gd name="T35" fmla="*/ 2147483646 h 235"/>
              <a:gd name="T36" fmla="*/ 2147483646 w 188"/>
              <a:gd name="T37" fmla="*/ 2147483646 h 235"/>
              <a:gd name="T38" fmla="*/ 2147483646 w 188"/>
              <a:gd name="T39" fmla="*/ 2147483646 h 235"/>
              <a:gd name="T40" fmla="*/ 2147483646 w 188"/>
              <a:gd name="T41" fmla="*/ 2147483646 h 235"/>
              <a:gd name="T42" fmla="*/ 2147483646 w 188"/>
              <a:gd name="T43" fmla="*/ 2147483646 h 235"/>
              <a:gd name="T44" fmla="*/ 2147483646 w 188"/>
              <a:gd name="T45" fmla="*/ 2147483646 h 235"/>
              <a:gd name="T46" fmla="*/ 2147483646 w 188"/>
              <a:gd name="T47" fmla="*/ 2147483646 h 235"/>
              <a:gd name="T48" fmla="*/ 2147483646 w 188"/>
              <a:gd name="T49" fmla="*/ 2147483646 h 235"/>
              <a:gd name="T50" fmla="*/ 2147483646 w 188"/>
              <a:gd name="T51" fmla="*/ 2147483646 h 235"/>
              <a:gd name="T52" fmla="*/ 2147483646 w 188"/>
              <a:gd name="T53" fmla="*/ 2147483646 h 235"/>
              <a:gd name="T54" fmla="*/ 2147483646 w 188"/>
              <a:gd name="T55" fmla="*/ 2147483646 h 235"/>
              <a:gd name="T56" fmla="*/ 2147483646 w 188"/>
              <a:gd name="T57" fmla="*/ 2147483646 h 235"/>
              <a:gd name="T58" fmla="*/ 2147483646 w 188"/>
              <a:gd name="T59" fmla="*/ 2147483646 h 235"/>
              <a:gd name="T60" fmla="*/ 2147483646 w 188"/>
              <a:gd name="T61" fmla="*/ 2147483646 h 235"/>
              <a:gd name="T62" fmla="*/ 2147483646 w 188"/>
              <a:gd name="T63" fmla="*/ 2147483646 h 235"/>
              <a:gd name="T64" fmla="*/ 2147483646 w 188"/>
              <a:gd name="T65" fmla="*/ 2147483646 h 235"/>
              <a:gd name="T66" fmla="*/ 2147483646 w 188"/>
              <a:gd name="T67" fmla="*/ 2147483646 h 235"/>
              <a:gd name="T68" fmla="*/ 2147483646 w 188"/>
              <a:gd name="T69" fmla="*/ 2147483646 h 235"/>
              <a:gd name="T70" fmla="*/ 2147483646 w 188"/>
              <a:gd name="T71" fmla="*/ 2147483646 h 235"/>
              <a:gd name="T72" fmla="*/ 2147483646 w 188"/>
              <a:gd name="T73" fmla="*/ 2147483646 h 235"/>
              <a:gd name="T74" fmla="*/ 2147483646 w 188"/>
              <a:gd name="T75" fmla="*/ 2147483646 h 235"/>
              <a:gd name="T76" fmla="*/ 2147483646 w 188"/>
              <a:gd name="T77" fmla="*/ 2147483646 h 235"/>
              <a:gd name="T78" fmla="*/ 2147483646 w 188"/>
              <a:gd name="T79" fmla="*/ 2147483646 h 235"/>
              <a:gd name="T80" fmla="*/ 2147483646 w 188"/>
              <a:gd name="T81" fmla="*/ 2147483646 h 235"/>
              <a:gd name="T82" fmla="*/ 2147483646 w 188"/>
              <a:gd name="T83" fmla="*/ 2147483646 h 235"/>
              <a:gd name="T84" fmla="*/ 2147483646 w 188"/>
              <a:gd name="T85" fmla="*/ 2147483646 h 235"/>
              <a:gd name="T86" fmla="*/ 2147483646 w 188"/>
              <a:gd name="T87" fmla="*/ 2147483646 h 23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88" h="235">
                <a:moveTo>
                  <a:pt x="10" y="0"/>
                </a:moveTo>
                <a:lnTo>
                  <a:pt x="33" y="4"/>
                </a:lnTo>
                <a:lnTo>
                  <a:pt x="55" y="6"/>
                </a:lnTo>
                <a:lnTo>
                  <a:pt x="77" y="9"/>
                </a:lnTo>
                <a:lnTo>
                  <a:pt x="99" y="12"/>
                </a:lnTo>
                <a:lnTo>
                  <a:pt x="122" y="15"/>
                </a:lnTo>
                <a:lnTo>
                  <a:pt x="143" y="17"/>
                </a:lnTo>
                <a:lnTo>
                  <a:pt x="166" y="21"/>
                </a:lnTo>
                <a:lnTo>
                  <a:pt x="188" y="23"/>
                </a:lnTo>
                <a:lnTo>
                  <a:pt x="187" y="26"/>
                </a:lnTo>
                <a:lnTo>
                  <a:pt x="184" y="31"/>
                </a:lnTo>
                <a:lnTo>
                  <a:pt x="183" y="34"/>
                </a:lnTo>
                <a:lnTo>
                  <a:pt x="181" y="39"/>
                </a:lnTo>
                <a:lnTo>
                  <a:pt x="180" y="47"/>
                </a:lnTo>
                <a:lnTo>
                  <a:pt x="177" y="54"/>
                </a:lnTo>
                <a:lnTo>
                  <a:pt x="176" y="62"/>
                </a:lnTo>
                <a:lnTo>
                  <a:pt x="175" y="70"/>
                </a:lnTo>
                <a:lnTo>
                  <a:pt x="173" y="71"/>
                </a:lnTo>
                <a:lnTo>
                  <a:pt x="171" y="72"/>
                </a:lnTo>
                <a:lnTo>
                  <a:pt x="167" y="74"/>
                </a:lnTo>
                <a:lnTo>
                  <a:pt x="165" y="75"/>
                </a:lnTo>
                <a:lnTo>
                  <a:pt x="165" y="80"/>
                </a:lnTo>
                <a:lnTo>
                  <a:pt x="165" y="83"/>
                </a:lnTo>
                <a:lnTo>
                  <a:pt x="164" y="87"/>
                </a:lnTo>
                <a:lnTo>
                  <a:pt x="164" y="90"/>
                </a:lnTo>
                <a:lnTo>
                  <a:pt x="166" y="90"/>
                </a:lnTo>
                <a:lnTo>
                  <a:pt x="168" y="90"/>
                </a:lnTo>
                <a:lnTo>
                  <a:pt x="171" y="90"/>
                </a:lnTo>
                <a:lnTo>
                  <a:pt x="173" y="91"/>
                </a:lnTo>
                <a:lnTo>
                  <a:pt x="172" y="97"/>
                </a:lnTo>
                <a:lnTo>
                  <a:pt x="172" y="102"/>
                </a:lnTo>
                <a:lnTo>
                  <a:pt x="171" y="107"/>
                </a:lnTo>
                <a:lnTo>
                  <a:pt x="170" y="113"/>
                </a:lnTo>
                <a:lnTo>
                  <a:pt x="167" y="114"/>
                </a:lnTo>
                <a:lnTo>
                  <a:pt x="166" y="114"/>
                </a:lnTo>
                <a:lnTo>
                  <a:pt x="164" y="115"/>
                </a:lnTo>
                <a:lnTo>
                  <a:pt x="162" y="116"/>
                </a:lnTo>
                <a:lnTo>
                  <a:pt x="163" y="120"/>
                </a:lnTo>
                <a:lnTo>
                  <a:pt x="164" y="123"/>
                </a:lnTo>
                <a:lnTo>
                  <a:pt x="165" y="127"/>
                </a:lnTo>
                <a:lnTo>
                  <a:pt x="166" y="130"/>
                </a:lnTo>
                <a:lnTo>
                  <a:pt x="166" y="134"/>
                </a:lnTo>
                <a:lnTo>
                  <a:pt x="166" y="138"/>
                </a:lnTo>
                <a:lnTo>
                  <a:pt x="165" y="141"/>
                </a:lnTo>
                <a:lnTo>
                  <a:pt x="165" y="146"/>
                </a:lnTo>
                <a:lnTo>
                  <a:pt x="164" y="148"/>
                </a:lnTo>
                <a:lnTo>
                  <a:pt x="162" y="149"/>
                </a:lnTo>
                <a:lnTo>
                  <a:pt x="160" y="152"/>
                </a:lnTo>
                <a:lnTo>
                  <a:pt x="158" y="154"/>
                </a:lnTo>
                <a:lnTo>
                  <a:pt x="159" y="157"/>
                </a:lnTo>
                <a:lnTo>
                  <a:pt x="160" y="161"/>
                </a:lnTo>
                <a:lnTo>
                  <a:pt x="163" y="164"/>
                </a:lnTo>
                <a:lnTo>
                  <a:pt x="164" y="167"/>
                </a:lnTo>
                <a:lnTo>
                  <a:pt x="163" y="171"/>
                </a:lnTo>
                <a:lnTo>
                  <a:pt x="163" y="174"/>
                </a:lnTo>
                <a:lnTo>
                  <a:pt x="162" y="178"/>
                </a:lnTo>
                <a:lnTo>
                  <a:pt x="160" y="181"/>
                </a:lnTo>
                <a:lnTo>
                  <a:pt x="159" y="183"/>
                </a:lnTo>
                <a:lnTo>
                  <a:pt x="158" y="187"/>
                </a:lnTo>
                <a:lnTo>
                  <a:pt x="156" y="190"/>
                </a:lnTo>
                <a:lnTo>
                  <a:pt x="155" y="193"/>
                </a:lnTo>
                <a:lnTo>
                  <a:pt x="154" y="198"/>
                </a:lnTo>
                <a:lnTo>
                  <a:pt x="152" y="203"/>
                </a:lnTo>
                <a:lnTo>
                  <a:pt x="150" y="208"/>
                </a:lnTo>
                <a:lnTo>
                  <a:pt x="149" y="214"/>
                </a:lnTo>
                <a:lnTo>
                  <a:pt x="147" y="216"/>
                </a:lnTo>
                <a:lnTo>
                  <a:pt x="146" y="220"/>
                </a:lnTo>
                <a:lnTo>
                  <a:pt x="143" y="223"/>
                </a:lnTo>
                <a:lnTo>
                  <a:pt x="141" y="227"/>
                </a:lnTo>
                <a:lnTo>
                  <a:pt x="130" y="232"/>
                </a:lnTo>
                <a:lnTo>
                  <a:pt x="113" y="235"/>
                </a:lnTo>
                <a:lnTo>
                  <a:pt x="93" y="235"/>
                </a:lnTo>
                <a:lnTo>
                  <a:pt x="73" y="233"/>
                </a:lnTo>
                <a:lnTo>
                  <a:pt x="52" y="230"/>
                </a:lnTo>
                <a:lnTo>
                  <a:pt x="33" y="224"/>
                </a:lnTo>
                <a:lnTo>
                  <a:pt x="17" y="218"/>
                </a:lnTo>
                <a:lnTo>
                  <a:pt x="7" y="210"/>
                </a:lnTo>
                <a:lnTo>
                  <a:pt x="6" y="198"/>
                </a:lnTo>
                <a:lnTo>
                  <a:pt x="6" y="188"/>
                </a:lnTo>
                <a:lnTo>
                  <a:pt x="6" y="178"/>
                </a:lnTo>
                <a:lnTo>
                  <a:pt x="7" y="166"/>
                </a:lnTo>
                <a:lnTo>
                  <a:pt x="6" y="164"/>
                </a:lnTo>
                <a:lnTo>
                  <a:pt x="5" y="163"/>
                </a:lnTo>
                <a:lnTo>
                  <a:pt x="2" y="161"/>
                </a:lnTo>
                <a:lnTo>
                  <a:pt x="1" y="160"/>
                </a:lnTo>
                <a:lnTo>
                  <a:pt x="1" y="155"/>
                </a:lnTo>
                <a:lnTo>
                  <a:pt x="1" y="152"/>
                </a:lnTo>
                <a:lnTo>
                  <a:pt x="1" y="148"/>
                </a:lnTo>
                <a:lnTo>
                  <a:pt x="1" y="145"/>
                </a:lnTo>
                <a:lnTo>
                  <a:pt x="5" y="142"/>
                </a:lnTo>
                <a:lnTo>
                  <a:pt x="7" y="140"/>
                </a:lnTo>
                <a:lnTo>
                  <a:pt x="10" y="138"/>
                </a:lnTo>
                <a:lnTo>
                  <a:pt x="13" y="136"/>
                </a:lnTo>
                <a:lnTo>
                  <a:pt x="9" y="136"/>
                </a:lnTo>
                <a:lnTo>
                  <a:pt x="7" y="134"/>
                </a:lnTo>
                <a:lnTo>
                  <a:pt x="4" y="134"/>
                </a:lnTo>
                <a:lnTo>
                  <a:pt x="0" y="134"/>
                </a:lnTo>
                <a:lnTo>
                  <a:pt x="1" y="129"/>
                </a:lnTo>
                <a:lnTo>
                  <a:pt x="2" y="122"/>
                </a:lnTo>
                <a:lnTo>
                  <a:pt x="2" y="116"/>
                </a:lnTo>
                <a:lnTo>
                  <a:pt x="4" y="109"/>
                </a:lnTo>
                <a:lnTo>
                  <a:pt x="6" y="109"/>
                </a:lnTo>
                <a:lnTo>
                  <a:pt x="9" y="108"/>
                </a:lnTo>
                <a:lnTo>
                  <a:pt x="12" y="108"/>
                </a:lnTo>
                <a:lnTo>
                  <a:pt x="14" y="107"/>
                </a:lnTo>
                <a:lnTo>
                  <a:pt x="12" y="104"/>
                </a:lnTo>
                <a:lnTo>
                  <a:pt x="10" y="100"/>
                </a:lnTo>
                <a:lnTo>
                  <a:pt x="8" y="97"/>
                </a:lnTo>
                <a:lnTo>
                  <a:pt x="6" y="92"/>
                </a:lnTo>
                <a:lnTo>
                  <a:pt x="6" y="90"/>
                </a:lnTo>
                <a:lnTo>
                  <a:pt x="6" y="87"/>
                </a:lnTo>
                <a:lnTo>
                  <a:pt x="6" y="83"/>
                </a:lnTo>
                <a:lnTo>
                  <a:pt x="6" y="80"/>
                </a:lnTo>
                <a:lnTo>
                  <a:pt x="9" y="78"/>
                </a:lnTo>
                <a:lnTo>
                  <a:pt x="13" y="75"/>
                </a:lnTo>
                <a:lnTo>
                  <a:pt x="15" y="73"/>
                </a:lnTo>
                <a:lnTo>
                  <a:pt x="18" y="72"/>
                </a:lnTo>
                <a:lnTo>
                  <a:pt x="18" y="69"/>
                </a:lnTo>
                <a:lnTo>
                  <a:pt x="18" y="65"/>
                </a:lnTo>
                <a:lnTo>
                  <a:pt x="18" y="63"/>
                </a:lnTo>
                <a:lnTo>
                  <a:pt x="18" y="59"/>
                </a:lnTo>
                <a:lnTo>
                  <a:pt x="16" y="57"/>
                </a:lnTo>
                <a:lnTo>
                  <a:pt x="15" y="55"/>
                </a:lnTo>
                <a:lnTo>
                  <a:pt x="13" y="53"/>
                </a:lnTo>
                <a:lnTo>
                  <a:pt x="10" y="50"/>
                </a:lnTo>
                <a:lnTo>
                  <a:pt x="12" y="43"/>
                </a:lnTo>
                <a:lnTo>
                  <a:pt x="13" y="37"/>
                </a:lnTo>
                <a:lnTo>
                  <a:pt x="13" y="30"/>
                </a:lnTo>
                <a:lnTo>
                  <a:pt x="14" y="23"/>
                </a:lnTo>
                <a:lnTo>
                  <a:pt x="13" y="17"/>
                </a:lnTo>
                <a:lnTo>
                  <a:pt x="13" y="12"/>
                </a:lnTo>
                <a:lnTo>
                  <a:pt x="12" y="6"/>
                </a:lnTo>
                <a:lnTo>
                  <a:pt x="10" y="0"/>
                </a:lnTo>
                <a:close/>
              </a:path>
            </a:pathLst>
          </a:custGeom>
          <a:solidFill>
            <a:srgbClr val="82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3" name="Freeform 95"/>
          <p:cNvSpPr>
            <a:spLocks/>
          </p:cNvSpPr>
          <p:nvPr/>
        </p:nvSpPr>
        <p:spPr bwMode="auto">
          <a:xfrm>
            <a:off x="612775" y="1627188"/>
            <a:ext cx="85725" cy="122237"/>
          </a:xfrm>
          <a:custGeom>
            <a:avLst/>
            <a:gdLst>
              <a:gd name="T0" fmla="*/ 2147483646 w 164"/>
              <a:gd name="T1" fmla="*/ 2147483646 h 231"/>
              <a:gd name="T2" fmla="*/ 2147483646 w 164"/>
              <a:gd name="T3" fmla="*/ 2147483646 h 231"/>
              <a:gd name="T4" fmla="*/ 2147483646 w 164"/>
              <a:gd name="T5" fmla="*/ 2147483646 h 231"/>
              <a:gd name="T6" fmla="*/ 2147483646 w 164"/>
              <a:gd name="T7" fmla="*/ 2147483646 h 231"/>
              <a:gd name="T8" fmla="*/ 2147483646 w 164"/>
              <a:gd name="T9" fmla="*/ 2147483646 h 231"/>
              <a:gd name="T10" fmla="*/ 2147483646 w 164"/>
              <a:gd name="T11" fmla="*/ 2147483646 h 231"/>
              <a:gd name="T12" fmla="*/ 2147483646 w 164"/>
              <a:gd name="T13" fmla="*/ 2147483646 h 231"/>
              <a:gd name="T14" fmla="*/ 2147483646 w 164"/>
              <a:gd name="T15" fmla="*/ 2147483646 h 231"/>
              <a:gd name="T16" fmla="*/ 2147483646 w 164"/>
              <a:gd name="T17" fmla="*/ 2147483646 h 231"/>
              <a:gd name="T18" fmla="*/ 2147483646 w 164"/>
              <a:gd name="T19" fmla="*/ 2147483646 h 231"/>
              <a:gd name="T20" fmla="*/ 2147483646 w 164"/>
              <a:gd name="T21" fmla="*/ 2147483646 h 231"/>
              <a:gd name="T22" fmla="*/ 2147483646 w 164"/>
              <a:gd name="T23" fmla="*/ 2147483646 h 231"/>
              <a:gd name="T24" fmla="*/ 2147483646 w 164"/>
              <a:gd name="T25" fmla="*/ 2147483646 h 231"/>
              <a:gd name="T26" fmla="*/ 2147483646 w 164"/>
              <a:gd name="T27" fmla="*/ 2147483646 h 231"/>
              <a:gd name="T28" fmla="*/ 2147483646 w 164"/>
              <a:gd name="T29" fmla="*/ 2147483646 h 231"/>
              <a:gd name="T30" fmla="*/ 2147483646 w 164"/>
              <a:gd name="T31" fmla="*/ 2147483646 h 231"/>
              <a:gd name="T32" fmla="*/ 2147483646 w 164"/>
              <a:gd name="T33" fmla="*/ 2147483646 h 231"/>
              <a:gd name="T34" fmla="*/ 2147483646 w 164"/>
              <a:gd name="T35" fmla="*/ 2147483646 h 231"/>
              <a:gd name="T36" fmla="*/ 2147483646 w 164"/>
              <a:gd name="T37" fmla="*/ 2147483646 h 231"/>
              <a:gd name="T38" fmla="*/ 2147483646 w 164"/>
              <a:gd name="T39" fmla="*/ 2147483646 h 231"/>
              <a:gd name="T40" fmla="*/ 2147483646 w 164"/>
              <a:gd name="T41" fmla="*/ 2147483646 h 231"/>
              <a:gd name="T42" fmla="*/ 2147483646 w 164"/>
              <a:gd name="T43" fmla="*/ 2147483646 h 231"/>
              <a:gd name="T44" fmla="*/ 2147483646 w 164"/>
              <a:gd name="T45" fmla="*/ 2147483646 h 231"/>
              <a:gd name="T46" fmla="*/ 2147483646 w 164"/>
              <a:gd name="T47" fmla="*/ 2147483646 h 231"/>
              <a:gd name="T48" fmla="*/ 2147483646 w 164"/>
              <a:gd name="T49" fmla="*/ 2147483646 h 231"/>
              <a:gd name="T50" fmla="*/ 2147483646 w 164"/>
              <a:gd name="T51" fmla="*/ 2147483646 h 231"/>
              <a:gd name="T52" fmla="*/ 2147483646 w 164"/>
              <a:gd name="T53" fmla="*/ 2147483646 h 231"/>
              <a:gd name="T54" fmla="*/ 2147483646 w 164"/>
              <a:gd name="T55" fmla="*/ 2147483646 h 231"/>
              <a:gd name="T56" fmla="*/ 0 w 164"/>
              <a:gd name="T57" fmla="*/ 2147483646 h 231"/>
              <a:gd name="T58" fmla="*/ 2147483646 w 164"/>
              <a:gd name="T59" fmla="*/ 2147483646 h 231"/>
              <a:gd name="T60" fmla="*/ 2147483646 w 164"/>
              <a:gd name="T61" fmla="*/ 2147483646 h 231"/>
              <a:gd name="T62" fmla="*/ 2147483646 w 164"/>
              <a:gd name="T63" fmla="*/ 2147483646 h 231"/>
              <a:gd name="T64" fmla="*/ 2147483646 w 164"/>
              <a:gd name="T65" fmla="*/ 2147483646 h 231"/>
              <a:gd name="T66" fmla="*/ 2147483646 w 164"/>
              <a:gd name="T67" fmla="*/ 2147483646 h 231"/>
              <a:gd name="T68" fmla="*/ 2147483646 w 164"/>
              <a:gd name="T69" fmla="*/ 2147483646 h 231"/>
              <a:gd name="T70" fmla="*/ 2147483646 w 164"/>
              <a:gd name="T71" fmla="*/ 2147483646 h 231"/>
              <a:gd name="T72" fmla="*/ 2147483646 w 164"/>
              <a:gd name="T73" fmla="*/ 2147483646 h 231"/>
              <a:gd name="T74" fmla="*/ 2147483646 w 164"/>
              <a:gd name="T75" fmla="*/ 2147483646 h 231"/>
              <a:gd name="T76" fmla="*/ 2147483646 w 164"/>
              <a:gd name="T77" fmla="*/ 2147483646 h 231"/>
              <a:gd name="T78" fmla="*/ 2147483646 w 164"/>
              <a:gd name="T79" fmla="*/ 2147483646 h 231"/>
              <a:gd name="T80" fmla="*/ 2147483646 w 164"/>
              <a:gd name="T81" fmla="*/ 2147483646 h 231"/>
              <a:gd name="T82" fmla="*/ 2147483646 w 164"/>
              <a:gd name="T83" fmla="*/ 2147483646 h 231"/>
              <a:gd name="T84" fmla="*/ 2147483646 w 164"/>
              <a:gd name="T85" fmla="*/ 2147483646 h 231"/>
              <a:gd name="T86" fmla="*/ 2147483646 w 164"/>
              <a:gd name="T87" fmla="*/ 2147483646 h 23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64" h="231">
                <a:moveTo>
                  <a:pt x="10" y="0"/>
                </a:moveTo>
                <a:lnTo>
                  <a:pt x="29" y="2"/>
                </a:lnTo>
                <a:lnTo>
                  <a:pt x="48" y="4"/>
                </a:lnTo>
                <a:lnTo>
                  <a:pt x="68" y="6"/>
                </a:lnTo>
                <a:lnTo>
                  <a:pt x="87" y="9"/>
                </a:lnTo>
                <a:lnTo>
                  <a:pt x="106" y="12"/>
                </a:lnTo>
                <a:lnTo>
                  <a:pt x="126" y="14"/>
                </a:lnTo>
                <a:lnTo>
                  <a:pt x="145" y="17"/>
                </a:lnTo>
                <a:lnTo>
                  <a:pt x="164" y="19"/>
                </a:lnTo>
                <a:lnTo>
                  <a:pt x="163" y="22"/>
                </a:lnTo>
                <a:lnTo>
                  <a:pt x="161" y="26"/>
                </a:lnTo>
                <a:lnTo>
                  <a:pt x="160" y="30"/>
                </a:lnTo>
                <a:lnTo>
                  <a:pt x="158" y="34"/>
                </a:lnTo>
                <a:lnTo>
                  <a:pt x="156" y="42"/>
                </a:lnTo>
                <a:lnTo>
                  <a:pt x="155" y="50"/>
                </a:lnTo>
                <a:lnTo>
                  <a:pt x="153" y="58"/>
                </a:lnTo>
                <a:lnTo>
                  <a:pt x="152" y="66"/>
                </a:lnTo>
                <a:lnTo>
                  <a:pt x="150" y="67"/>
                </a:lnTo>
                <a:lnTo>
                  <a:pt x="148" y="68"/>
                </a:lnTo>
                <a:lnTo>
                  <a:pt x="146" y="70"/>
                </a:lnTo>
                <a:lnTo>
                  <a:pt x="144" y="71"/>
                </a:lnTo>
                <a:lnTo>
                  <a:pt x="143" y="75"/>
                </a:lnTo>
                <a:lnTo>
                  <a:pt x="143" y="78"/>
                </a:lnTo>
                <a:lnTo>
                  <a:pt x="143" y="82"/>
                </a:lnTo>
                <a:lnTo>
                  <a:pt x="142" y="85"/>
                </a:lnTo>
                <a:lnTo>
                  <a:pt x="144" y="86"/>
                </a:lnTo>
                <a:lnTo>
                  <a:pt x="146" y="86"/>
                </a:lnTo>
                <a:lnTo>
                  <a:pt x="148" y="86"/>
                </a:lnTo>
                <a:lnTo>
                  <a:pt x="151" y="86"/>
                </a:lnTo>
                <a:lnTo>
                  <a:pt x="150" y="92"/>
                </a:lnTo>
                <a:lnTo>
                  <a:pt x="148" y="98"/>
                </a:lnTo>
                <a:lnTo>
                  <a:pt x="147" y="102"/>
                </a:lnTo>
                <a:lnTo>
                  <a:pt x="146" y="108"/>
                </a:lnTo>
                <a:lnTo>
                  <a:pt x="145" y="109"/>
                </a:lnTo>
                <a:lnTo>
                  <a:pt x="143" y="109"/>
                </a:lnTo>
                <a:lnTo>
                  <a:pt x="142" y="110"/>
                </a:lnTo>
                <a:lnTo>
                  <a:pt x="139" y="111"/>
                </a:lnTo>
                <a:lnTo>
                  <a:pt x="140" y="115"/>
                </a:lnTo>
                <a:lnTo>
                  <a:pt x="142" y="118"/>
                </a:lnTo>
                <a:lnTo>
                  <a:pt x="143" y="121"/>
                </a:lnTo>
                <a:lnTo>
                  <a:pt x="144" y="125"/>
                </a:lnTo>
                <a:lnTo>
                  <a:pt x="143" y="129"/>
                </a:lnTo>
                <a:lnTo>
                  <a:pt x="143" y="133"/>
                </a:lnTo>
                <a:lnTo>
                  <a:pt x="143" y="137"/>
                </a:lnTo>
                <a:lnTo>
                  <a:pt x="142" y="141"/>
                </a:lnTo>
                <a:lnTo>
                  <a:pt x="140" y="143"/>
                </a:lnTo>
                <a:lnTo>
                  <a:pt x="139" y="145"/>
                </a:lnTo>
                <a:lnTo>
                  <a:pt x="137" y="148"/>
                </a:lnTo>
                <a:lnTo>
                  <a:pt x="136" y="150"/>
                </a:lnTo>
                <a:lnTo>
                  <a:pt x="137" y="152"/>
                </a:lnTo>
                <a:lnTo>
                  <a:pt x="138" y="156"/>
                </a:lnTo>
                <a:lnTo>
                  <a:pt x="139" y="159"/>
                </a:lnTo>
                <a:lnTo>
                  <a:pt x="140" y="162"/>
                </a:lnTo>
                <a:lnTo>
                  <a:pt x="139" y="166"/>
                </a:lnTo>
                <a:lnTo>
                  <a:pt x="139" y="169"/>
                </a:lnTo>
                <a:lnTo>
                  <a:pt x="138" y="173"/>
                </a:lnTo>
                <a:lnTo>
                  <a:pt x="137" y="176"/>
                </a:lnTo>
                <a:lnTo>
                  <a:pt x="136" y="179"/>
                </a:lnTo>
                <a:lnTo>
                  <a:pt x="135" y="182"/>
                </a:lnTo>
                <a:lnTo>
                  <a:pt x="134" y="185"/>
                </a:lnTo>
                <a:lnTo>
                  <a:pt x="133" y="187"/>
                </a:lnTo>
                <a:lnTo>
                  <a:pt x="131" y="193"/>
                </a:lnTo>
                <a:lnTo>
                  <a:pt x="130" y="199"/>
                </a:lnTo>
                <a:lnTo>
                  <a:pt x="129" y="203"/>
                </a:lnTo>
                <a:lnTo>
                  <a:pt x="128" y="209"/>
                </a:lnTo>
                <a:lnTo>
                  <a:pt x="127" y="212"/>
                </a:lnTo>
                <a:lnTo>
                  <a:pt x="125" y="215"/>
                </a:lnTo>
                <a:lnTo>
                  <a:pt x="123" y="218"/>
                </a:lnTo>
                <a:lnTo>
                  <a:pt x="121" y="222"/>
                </a:lnTo>
                <a:lnTo>
                  <a:pt x="111" y="227"/>
                </a:lnTo>
                <a:lnTo>
                  <a:pt x="96" y="231"/>
                </a:lnTo>
                <a:lnTo>
                  <a:pt x="79" y="231"/>
                </a:lnTo>
                <a:lnTo>
                  <a:pt x="61" y="229"/>
                </a:lnTo>
                <a:lnTo>
                  <a:pt x="42" y="226"/>
                </a:lnTo>
                <a:lnTo>
                  <a:pt x="26" y="222"/>
                </a:lnTo>
                <a:lnTo>
                  <a:pt x="12" y="215"/>
                </a:lnTo>
                <a:lnTo>
                  <a:pt x="3" y="207"/>
                </a:lnTo>
                <a:lnTo>
                  <a:pt x="3" y="196"/>
                </a:lnTo>
                <a:lnTo>
                  <a:pt x="3" y="185"/>
                </a:lnTo>
                <a:lnTo>
                  <a:pt x="3" y="175"/>
                </a:lnTo>
                <a:lnTo>
                  <a:pt x="4" y="165"/>
                </a:lnTo>
                <a:lnTo>
                  <a:pt x="3" y="162"/>
                </a:lnTo>
                <a:lnTo>
                  <a:pt x="2" y="160"/>
                </a:lnTo>
                <a:lnTo>
                  <a:pt x="1" y="159"/>
                </a:lnTo>
                <a:lnTo>
                  <a:pt x="0" y="157"/>
                </a:lnTo>
                <a:lnTo>
                  <a:pt x="0" y="153"/>
                </a:lnTo>
                <a:lnTo>
                  <a:pt x="0" y="150"/>
                </a:lnTo>
                <a:lnTo>
                  <a:pt x="0" y="146"/>
                </a:lnTo>
                <a:lnTo>
                  <a:pt x="1" y="142"/>
                </a:lnTo>
                <a:lnTo>
                  <a:pt x="3" y="140"/>
                </a:lnTo>
                <a:lnTo>
                  <a:pt x="5" y="137"/>
                </a:lnTo>
                <a:lnTo>
                  <a:pt x="7" y="136"/>
                </a:lnTo>
                <a:lnTo>
                  <a:pt x="10" y="134"/>
                </a:lnTo>
                <a:lnTo>
                  <a:pt x="7" y="134"/>
                </a:lnTo>
                <a:lnTo>
                  <a:pt x="5" y="133"/>
                </a:lnTo>
                <a:lnTo>
                  <a:pt x="2" y="133"/>
                </a:lnTo>
                <a:lnTo>
                  <a:pt x="0" y="133"/>
                </a:lnTo>
                <a:lnTo>
                  <a:pt x="0" y="126"/>
                </a:lnTo>
                <a:lnTo>
                  <a:pt x="1" y="120"/>
                </a:lnTo>
                <a:lnTo>
                  <a:pt x="1" y="113"/>
                </a:lnTo>
                <a:lnTo>
                  <a:pt x="2" y="108"/>
                </a:lnTo>
                <a:lnTo>
                  <a:pt x="4" y="107"/>
                </a:lnTo>
                <a:lnTo>
                  <a:pt x="6" y="107"/>
                </a:lnTo>
                <a:lnTo>
                  <a:pt x="9" y="105"/>
                </a:lnTo>
                <a:lnTo>
                  <a:pt x="11" y="105"/>
                </a:lnTo>
                <a:lnTo>
                  <a:pt x="10" y="102"/>
                </a:lnTo>
                <a:lnTo>
                  <a:pt x="9" y="98"/>
                </a:lnTo>
                <a:lnTo>
                  <a:pt x="6" y="94"/>
                </a:lnTo>
                <a:lnTo>
                  <a:pt x="5" y="91"/>
                </a:lnTo>
                <a:lnTo>
                  <a:pt x="5" y="88"/>
                </a:lnTo>
                <a:lnTo>
                  <a:pt x="5" y="85"/>
                </a:lnTo>
                <a:lnTo>
                  <a:pt x="5" y="82"/>
                </a:lnTo>
                <a:lnTo>
                  <a:pt x="5" y="78"/>
                </a:lnTo>
                <a:lnTo>
                  <a:pt x="7" y="76"/>
                </a:lnTo>
                <a:lnTo>
                  <a:pt x="11" y="74"/>
                </a:lnTo>
                <a:lnTo>
                  <a:pt x="13" y="71"/>
                </a:lnTo>
                <a:lnTo>
                  <a:pt x="15" y="69"/>
                </a:lnTo>
                <a:lnTo>
                  <a:pt x="15" y="67"/>
                </a:lnTo>
                <a:lnTo>
                  <a:pt x="17" y="63"/>
                </a:lnTo>
                <a:lnTo>
                  <a:pt x="17" y="61"/>
                </a:lnTo>
                <a:lnTo>
                  <a:pt x="17" y="58"/>
                </a:lnTo>
                <a:lnTo>
                  <a:pt x="14" y="55"/>
                </a:lnTo>
                <a:lnTo>
                  <a:pt x="13" y="53"/>
                </a:lnTo>
                <a:lnTo>
                  <a:pt x="11" y="51"/>
                </a:lnTo>
                <a:lnTo>
                  <a:pt x="9" y="49"/>
                </a:lnTo>
                <a:lnTo>
                  <a:pt x="10" y="42"/>
                </a:lnTo>
                <a:lnTo>
                  <a:pt x="11" y="35"/>
                </a:lnTo>
                <a:lnTo>
                  <a:pt x="11" y="28"/>
                </a:lnTo>
                <a:lnTo>
                  <a:pt x="12" y="21"/>
                </a:lnTo>
                <a:lnTo>
                  <a:pt x="12" y="16"/>
                </a:lnTo>
                <a:lnTo>
                  <a:pt x="11" y="10"/>
                </a:lnTo>
                <a:lnTo>
                  <a:pt x="11" y="5"/>
                </a:lnTo>
                <a:lnTo>
                  <a:pt x="10" y="0"/>
                </a:lnTo>
                <a:close/>
              </a:path>
            </a:pathLst>
          </a:custGeom>
          <a:solidFill>
            <a:srgbClr val="8989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4" name="Freeform 96"/>
          <p:cNvSpPr>
            <a:spLocks/>
          </p:cNvSpPr>
          <p:nvPr/>
        </p:nvSpPr>
        <p:spPr bwMode="auto">
          <a:xfrm>
            <a:off x="617538" y="1628775"/>
            <a:ext cx="74612" cy="120650"/>
          </a:xfrm>
          <a:custGeom>
            <a:avLst/>
            <a:gdLst>
              <a:gd name="T0" fmla="*/ 2147483646 w 142"/>
              <a:gd name="T1" fmla="*/ 2147483646 h 229"/>
              <a:gd name="T2" fmla="*/ 2147483646 w 142"/>
              <a:gd name="T3" fmla="*/ 2147483646 h 229"/>
              <a:gd name="T4" fmla="*/ 2147483646 w 142"/>
              <a:gd name="T5" fmla="*/ 2147483646 h 229"/>
              <a:gd name="T6" fmla="*/ 2147483646 w 142"/>
              <a:gd name="T7" fmla="*/ 2147483646 h 229"/>
              <a:gd name="T8" fmla="*/ 2147483646 w 142"/>
              <a:gd name="T9" fmla="*/ 2147483646 h 229"/>
              <a:gd name="T10" fmla="*/ 2147483646 w 142"/>
              <a:gd name="T11" fmla="*/ 2147483646 h 229"/>
              <a:gd name="T12" fmla="*/ 2147483646 w 142"/>
              <a:gd name="T13" fmla="*/ 2147483646 h 229"/>
              <a:gd name="T14" fmla="*/ 2147483646 w 142"/>
              <a:gd name="T15" fmla="*/ 2147483646 h 229"/>
              <a:gd name="T16" fmla="*/ 2147483646 w 142"/>
              <a:gd name="T17" fmla="*/ 2147483646 h 229"/>
              <a:gd name="T18" fmla="*/ 2147483646 w 142"/>
              <a:gd name="T19" fmla="*/ 2147483646 h 229"/>
              <a:gd name="T20" fmla="*/ 2147483646 w 142"/>
              <a:gd name="T21" fmla="*/ 2147483646 h 229"/>
              <a:gd name="T22" fmla="*/ 2147483646 w 142"/>
              <a:gd name="T23" fmla="*/ 2147483646 h 229"/>
              <a:gd name="T24" fmla="*/ 2147483646 w 142"/>
              <a:gd name="T25" fmla="*/ 2147483646 h 229"/>
              <a:gd name="T26" fmla="*/ 2147483646 w 142"/>
              <a:gd name="T27" fmla="*/ 2147483646 h 229"/>
              <a:gd name="T28" fmla="*/ 2147483646 w 142"/>
              <a:gd name="T29" fmla="*/ 2147483646 h 229"/>
              <a:gd name="T30" fmla="*/ 2147483646 w 142"/>
              <a:gd name="T31" fmla="*/ 2147483646 h 229"/>
              <a:gd name="T32" fmla="*/ 2147483646 w 142"/>
              <a:gd name="T33" fmla="*/ 2147483646 h 229"/>
              <a:gd name="T34" fmla="*/ 2147483646 w 142"/>
              <a:gd name="T35" fmla="*/ 2147483646 h 229"/>
              <a:gd name="T36" fmla="*/ 2147483646 w 142"/>
              <a:gd name="T37" fmla="*/ 2147483646 h 229"/>
              <a:gd name="T38" fmla="*/ 2147483646 w 142"/>
              <a:gd name="T39" fmla="*/ 2147483646 h 229"/>
              <a:gd name="T40" fmla="*/ 2147483646 w 142"/>
              <a:gd name="T41" fmla="*/ 2147483646 h 229"/>
              <a:gd name="T42" fmla="*/ 2147483646 w 142"/>
              <a:gd name="T43" fmla="*/ 2147483646 h 229"/>
              <a:gd name="T44" fmla="*/ 2147483646 w 142"/>
              <a:gd name="T45" fmla="*/ 2147483646 h 229"/>
              <a:gd name="T46" fmla="*/ 2147483646 w 142"/>
              <a:gd name="T47" fmla="*/ 2147483646 h 229"/>
              <a:gd name="T48" fmla="*/ 2147483646 w 142"/>
              <a:gd name="T49" fmla="*/ 2147483646 h 229"/>
              <a:gd name="T50" fmla="*/ 2147483646 w 142"/>
              <a:gd name="T51" fmla="*/ 2147483646 h 229"/>
              <a:gd name="T52" fmla="*/ 2147483646 w 142"/>
              <a:gd name="T53" fmla="*/ 2147483646 h 229"/>
              <a:gd name="T54" fmla="*/ 2147483646 w 142"/>
              <a:gd name="T55" fmla="*/ 2147483646 h 229"/>
              <a:gd name="T56" fmla="*/ 2147483646 w 142"/>
              <a:gd name="T57" fmla="*/ 2147483646 h 229"/>
              <a:gd name="T58" fmla="*/ 2147483646 w 142"/>
              <a:gd name="T59" fmla="*/ 2147483646 h 229"/>
              <a:gd name="T60" fmla="*/ 2147483646 w 142"/>
              <a:gd name="T61" fmla="*/ 2147483646 h 229"/>
              <a:gd name="T62" fmla="*/ 2147483646 w 142"/>
              <a:gd name="T63" fmla="*/ 2147483646 h 229"/>
              <a:gd name="T64" fmla="*/ 2147483646 w 142"/>
              <a:gd name="T65" fmla="*/ 2147483646 h 229"/>
              <a:gd name="T66" fmla="*/ 2147483646 w 142"/>
              <a:gd name="T67" fmla="*/ 2147483646 h 229"/>
              <a:gd name="T68" fmla="*/ 2147483646 w 142"/>
              <a:gd name="T69" fmla="*/ 2147483646 h 229"/>
              <a:gd name="T70" fmla="*/ 2147483646 w 142"/>
              <a:gd name="T71" fmla="*/ 2147483646 h 229"/>
              <a:gd name="T72" fmla="*/ 2147483646 w 142"/>
              <a:gd name="T73" fmla="*/ 2147483646 h 229"/>
              <a:gd name="T74" fmla="*/ 2147483646 w 142"/>
              <a:gd name="T75" fmla="*/ 2147483646 h 229"/>
              <a:gd name="T76" fmla="*/ 2147483646 w 142"/>
              <a:gd name="T77" fmla="*/ 2147483646 h 229"/>
              <a:gd name="T78" fmla="*/ 2147483646 w 142"/>
              <a:gd name="T79" fmla="*/ 2147483646 h 229"/>
              <a:gd name="T80" fmla="*/ 2147483646 w 142"/>
              <a:gd name="T81" fmla="*/ 2147483646 h 229"/>
              <a:gd name="T82" fmla="*/ 2147483646 w 142"/>
              <a:gd name="T83" fmla="*/ 2147483646 h 229"/>
              <a:gd name="T84" fmla="*/ 2147483646 w 142"/>
              <a:gd name="T85" fmla="*/ 2147483646 h 229"/>
              <a:gd name="T86" fmla="*/ 2147483646 w 142"/>
              <a:gd name="T87" fmla="*/ 2147483646 h 2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42" h="229">
                <a:moveTo>
                  <a:pt x="11" y="0"/>
                </a:moveTo>
                <a:lnTo>
                  <a:pt x="28" y="2"/>
                </a:lnTo>
                <a:lnTo>
                  <a:pt x="44" y="4"/>
                </a:lnTo>
                <a:lnTo>
                  <a:pt x="61" y="7"/>
                </a:lnTo>
                <a:lnTo>
                  <a:pt x="77" y="8"/>
                </a:lnTo>
                <a:lnTo>
                  <a:pt x="93" y="10"/>
                </a:lnTo>
                <a:lnTo>
                  <a:pt x="109" y="12"/>
                </a:lnTo>
                <a:lnTo>
                  <a:pt x="126" y="15"/>
                </a:lnTo>
                <a:lnTo>
                  <a:pt x="142" y="17"/>
                </a:lnTo>
                <a:lnTo>
                  <a:pt x="141" y="20"/>
                </a:lnTo>
                <a:lnTo>
                  <a:pt x="140" y="24"/>
                </a:lnTo>
                <a:lnTo>
                  <a:pt x="137" y="28"/>
                </a:lnTo>
                <a:lnTo>
                  <a:pt x="136" y="32"/>
                </a:lnTo>
                <a:lnTo>
                  <a:pt x="135" y="40"/>
                </a:lnTo>
                <a:lnTo>
                  <a:pt x="134" y="47"/>
                </a:lnTo>
                <a:lnTo>
                  <a:pt x="133" y="55"/>
                </a:lnTo>
                <a:lnTo>
                  <a:pt x="132" y="63"/>
                </a:lnTo>
                <a:lnTo>
                  <a:pt x="129" y="64"/>
                </a:lnTo>
                <a:lnTo>
                  <a:pt x="127" y="66"/>
                </a:lnTo>
                <a:lnTo>
                  <a:pt x="126" y="67"/>
                </a:lnTo>
                <a:lnTo>
                  <a:pt x="124" y="69"/>
                </a:lnTo>
                <a:lnTo>
                  <a:pt x="123" y="73"/>
                </a:lnTo>
                <a:lnTo>
                  <a:pt x="123" y="76"/>
                </a:lnTo>
                <a:lnTo>
                  <a:pt x="123" y="80"/>
                </a:lnTo>
                <a:lnTo>
                  <a:pt x="123" y="83"/>
                </a:lnTo>
                <a:lnTo>
                  <a:pt x="125" y="83"/>
                </a:lnTo>
                <a:lnTo>
                  <a:pt x="126" y="83"/>
                </a:lnTo>
                <a:lnTo>
                  <a:pt x="128" y="84"/>
                </a:lnTo>
                <a:lnTo>
                  <a:pt x="129" y="84"/>
                </a:lnTo>
                <a:lnTo>
                  <a:pt x="128" y="90"/>
                </a:lnTo>
                <a:lnTo>
                  <a:pt x="128" y="94"/>
                </a:lnTo>
                <a:lnTo>
                  <a:pt x="127" y="100"/>
                </a:lnTo>
                <a:lnTo>
                  <a:pt x="126" y="106"/>
                </a:lnTo>
                <a:lnTo>
                  <a:pt x="125" y="107"/>
                </a:lnTo>
                <a:lnTo>
                  <a:pt x="123" y="107"/>
                </a:lnTo>
                <a:lnTo>
                  <a:pt x="121" y="108"/>
                </a:lnTo>
                <a:lnTo>
                  <a:pt x="120" y="109"/>
                </a:lnTo>
                <a:lnTo>
                  <a:pt x="121" y="113"/>
                </a:lnTo>
                <a:lnTo>
                  <a:pt x="121" y="116"/>
                </a:lnTo>
                <a:lnTo>
                  <a:pt x="121" y="119"/>
                </a:lnTo>
                <a:lnTo>
                  <a:pt x="123" y="123"/>
                </a:lnTo>
                <a:lnTo>
                  <a:pt x="123" y="126"/>
                </a:lnTo>
                <a:lnTo>
                  <a:pt x="123" y="131"/>
                </a:lnTo>
                <a:lnTo>
                  <a:pt x="121" y="134"/>
                </a:lnTo>
                <a:lnTo>
                  <a:pt x="121" y="139"/>
                </a:lnTo>
                <a:lnTo>
                  <a:pt x="120" y="141"/>
                </a:lnTo>
                <a:lnTo>
                  <a:pt x="119" y="142"/>
                </a:lnTo>
                <a:lnTo>
                  <a:pt x="117" y="144"/>
                </a:lnTo>
                <a:lnTo>
                  <a:pt x="116" y="147"/>
                </a:lnTo>
                <a:lnTo>
                  <a:pt x="117" y="150"/>
                </a:lnTo>
                <a:lnTo>
                  <a:pt x="118" y="152"/>
                </a:lnTo>
                <a:lnTo>
                  <a:pt x="118" y="156"/>
                </a:lnTo>
                <a:lnTo>
                  <a:pt x="119" y="159"/>
                </a:lnTo>
                <a:lnTo>
                  <a:pt x="119" y="163"/>
                </a:lnTo>
                <a:lnTo>
                  <a:pt x="118" y="166"/>
                </a:lnTo>
                <a:lnTo>
                  <a:pt x="118" y="169"/>
                </a:lnTo>
                <a:lnTo>
                  <a:pt x="117" y="173"/>
                </a:lnTo>
                <a:lnTo>
                  <a:pt x="116" y="176"/>
                </a:lnTo>
                <a:lnTo>
                  <a:pt x="115" y="179"/>
                </a:lnTo>
                <a:lnTo>
                  <a:pt x="113" y="182"/>
                </a:lnTo>
                <a:lnTo>
                  <a:pt x="112" y="184"/>
                </a:lnTo>
                <a:lnTo>
                  <a:pt x="111" y="190"/>
                </a:lnTo>
                <a:lnTo>
                  <a:pt x="111" y="196"/>
                </a:lnTo>
                <a:lnTo>
                  <a:pt x="110" y="200"/>
                </a:lnTo>
                <a:lnTo>
                  <a:pt x="109" y="206"/>
                </a:lnTo>
                <a:lnTo>
                  <a:pt x="108" y="209"/>
                </a:lnTo>
                <a:lnTo>
                  <a:pt x="105" y="212"/>
                </a:lnTo>
                <a:lnTo>
                  <a:pt x="104" y="215"/>
                </a:lnTo>
                <a:lnTo>
                  <a:pt x="102" y="218"/>
                </a:lnTo>
                <a:lnTo>
                  <a:pt x="93" y="224"/>
                </a:lnTo>
                <a:lnTo>
                  <a:pt x="80" y="227"/>
                </a:lnTo>
                <a:lnTo>
                  <a:pt x="66" y="229"/>
                </a:lnTo>
                <a:lnTo>
                  <a:pt x="50" y="227"/>
                </a:lnTo>
                <a:lnTo>
                  <a:pt x="35" y="225"/>
                </a:lnTo>
                <a:lnTo>
                  <a:pt x="20" y="221"/>
                </a:lnTo>
                <a:lnTo>
                  <a:pt x="9" y="214"/>
                </a:lnTo>
                <a:lnTo>
                  <a:pt x="1" y="206"/>
                </a:lnTo>
                <a:lnTo>
                  <a:pt x="1" y="196"/>
                </a:lnTo>
                <a:lnTo>
                  <a:pt x="2" y="184"/>
                </a:lnTo>
                <a:lnTo>
                  <a:pt x="3" y="174"/>
                </a:lnTo>
                <a:lnTo>
                  <a:pt x="4" y="163"/>
                </a:lnTo>
                <a:lnTo>
                  <a:pt x="3" y="161"/>
                </a:lnTo>
                <a:lnTo>
                  <a:pt x="2" y="160"/>
                </a:lnTo>
                <a:lnTo>
                  <a:pt x="1" y="158"/>
                </a:lnTo>
                <a:lnTo>
                  <a:pt x="0" y="157"/>
                </a:lnTo>
                <a:lnTo>
                  <a:pt x="0" y="152"/>
                </a:lnTo>
                <a:lnTo>
                  <a:pt x="1" y="149"/>
                </a:lnTo>
                <a:lnTo>
                  <a:pt x="1" y="146"/>
                </a:lnTo>
                <a:lnTo>
                  <a:pt x="1" y="142"/>
                </a:lnTo>
                <a:lnTo>
                  <a:pt x="3" y="140"/>
                </a:lnTo>
                <a:lnTo>
                  <a:pt x="5" y="138"/>
                </a:lnTo>
                <a:lnTo>
                  <a:pt x="7" y="135"/>
                </a:lnTo>
                <a:lnTo>
                  <a:pt x="9" y="133"/>
                </a:lnTo>
                <a:lnTo>
                  <a:pt x="7" y="133"/>
                </a:lnTo>
                <a:lnTo>
                  <a:pt x="4" y="133"/>
                </a:lnTo>
                <a:lnTo>
                  <a:pt x="2" y="133"/>
                </a:lnTo>
                <a:lnTo>
                  <a:pt x="0" y="132"/>
                </a:lnTo>
                <a:lnTo>
                  <a:pt x="1" y="126"/>
                </a:lnTo>
                <a:lnTo>
                  <a:pt x="2" y="119"/>
                </a:lnTo>
                <a:lnTo>
                  <a:pt x="2" y="113"/>
                </a:lnTo>
                <a:lnTo>
                  <a:pt x="3" y="107"/>
                </a:lnTo>
                <a:lnTo>
                  <a:pt x="5" y="107"/>
                </a:lnTo>
                <a:lnTo>
                  <a:pt x="7" y="106"/>
                </a:lnTo>
                <a:lnTo>
                  <a:pt x="9" y="106"/>
                </a:lnTo>
                <a:lnTo>
                  <a:pt x="11" y="105"/>
                </a:lnTo>
                <a:lnTo>
                  <a:pt x="10" y="101"/>
                </a:lnTo>
                <a:lnTo>
                  <a:pt x="9" y="98"/>
                </a:lnTo>
                <a:lnTo>
                  <a:pt x="7" y="94"/>
                </a:lnTo>
                <a:lnTo>
                  <a:pt x="5" y="91"/>
                </a:lnTo>
                <a:lnTo>
                  <a:pt x="5" y="89"/>
                </a:lnTo>
                <a:lnTo>
                  <a:pt x="5" y="85"/>
                </a:lnTo>
                <a:lnTo>
                  <a:pt x="5" y="82"/>
                </a:lnTo>
                <a:lnTo>
                  <a:pt x="7" y="78"/>
                </a:lnTo>
                <a:lnTo>
                  <a:pt x="9" y="76"/>
                </a:lnTo>
                <a:lnTo>
                  <a:pt x="11" y="74"/>
                </a:lnTo>
                <a:lnTo>
                  <a:pt x="12" y="72"/>
                </a:lnTo>
                <a:lnTo>
                  <a:pt x="15" y="69"/>
                </a:lnTo>
                <a:lnTo>
                  <a:pt x="16" y="67"/>
                </a:lnTo>
                <a:lnTo>
                  <a:pt x="16" y="64"/>
                </a:lnTo>
                <a:lnTo>
                  <a:pt x="16" y="61"/>
                </a:lnTo>
                <a:lnTo>
                  <a:pt x="16" y="58"/>
                </a:lnTo>
                <a:lnTo>
                  <a:pt x="15" y="56"/>
                </a:lnTo>
                <a:lnTo>
                  <a:pt x="13" y="53"/>
                </a:lnTo>
                <a:lnTo>
                  <a:pt x="11" y="52"/>
                </a:lnTo>
                <a:lnTo>
                  <a:pt x="10" y="50"/>
                </a:lnTo>
                <a:lnTo>
                  <a:pt x="11" y="43"/>
                </a:lnTo>
                <a:lnTo>
                  <a:pt x="12" y="35"/>
                </a:lnTo>
                <a:lnTo>
                  <a:pt x="12" y="28"/>
                </a:lnTo>
                <a:lnTo>
                  <a:pt x="13" y="20"/>
                </a:lnTo>
                <a:lnTo>
                  <a:pt x="12" y="16"/>
                </a:lnTo>
                <a:lnTo>
                  <a:pt x="12" y="11"/>
                </a:lnTo>
                <a:lnTo>
                  <a:pt x="12" y="6"/>
                </a:lnTo>
                <a:lnTo>
                  <a:pt x="11" y="0"/>
                </a:lnTo>
                <a:close/>
              </a:path>
            </a:pathLst>
          </a:custGeom>
          <a:solidFill>
            <a:srgbClr val="9393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5" name="Freeform 97"/>
          <p:cNvSpPr>
            <a:spLocks/>
          </p:cNvSpPr>
          <p:nvPr/>
        </p:nvSpPr>
        <p:spPr bwMode="auto">
          <a:xfrm>
            <a:off x="622300" y="1630363"/>
            <a:ext cx="63500" cy="119062"/>
          </a:xfrm>
          <a:custGeom>
            <a:avLst/>
            <a:gdLst>
              <a:gd name="T0" fmla="*/ 2147483646 w 121"/>
              <a:gd name="T1" fmla="*/ 2147483646 h 226"/>
              <a:gd name="T2" fmla="*/ 2147483646 w 121"/>
              <a:gd name="T3" fmla="*/ 2147483646 h 226"/>
              <a:gd name="T4" fmla="*/ 2147483646 w 121"/>
              <a:gd name="T5" fmla="*/ 2147483646 h 226"/>
              <a:gd name="T6" fmla="*/ 2147483646 w 121"/>
              <a:gd name="T7" fmla="*/ 2147483646 h 226"/>
              <a:gd name="T8" fmla="*/ 2147483646 w 121"/>
              <a:gd name="T9" fmla="*/ 2147483646 h 226"/>
              <a:gd name="T10" fmla="*/ 2147483646 w 121"/>
              <a:gd name="T11" fmla="*/ 2147483646 h 226"/>
              <a:gd name="T12" fmla="*/ 2147483646 w 121"/>
              <a:gd name="T13" fmla="*/ 2147483646 h 226"/>
              <a:gd name="T14" fmla="*/ 2147483646 w 121"/>
              <a:gd name="T15" fmla="*/ 2147483646 h 226"/>
              <a:gd name="T16" fmla="*/ 2147483646 w 121"/>
              <a:gd name="T17" fmla="*/ 2147483646 h 226"/>
              <a:gd name="T18" fmla="*/ 2147483646 w 121"/>
              <a:gd name="T19" fmla="*/ 2147483646 h 226"/>
              <a:gd name="T20" fmla="*/ 2147483646 w 121"/>
              <a:gd name="T21" fmla="*/ 2147483646 h 226"/>
              <a:gd name="T22" fmla="*/ 2147483646 w 121"/>
              <a:gd name="T23" fmla="*/ 2147483646 h 226"/>
              <a:gd name="T24" fmla="*/ 2147483646 w 121"/>
              <a:gd name="T25" fmla="*/ 2147483646 h 226"/>
              <a:gd name="T26" fmla="*/ 2147483646 w 121"/>
              <a:gd name="T27" fmla="*/ 2147483646 h 226"/>
              <a:gd name="T28" fmla="*/ 2147483646 w 121"/>
              <a:gd name="T29" fmla="*/ 2147483646 h 226"/>
              <a:gd name="T30" fmla="*/ 2147483646 w 121"/>
              <a:gd name="T31" fmla="*/ 2147483646 h 226"/>
              <a:gd name="T32" fmla="*/ 2147483646 w 121"/>
              <a:gd name="T33" fmla="*/ 2147483646 h 226"/>
              <a:gd name="T34" fmla="*/ 2147483646 w 121"/>
              <a:gd name="T35" fmla="*/ 2147483646 h 226"/>
              <a:gd name="T36" fmla="*/ 2147483646 w 121"/>
              <a:gd name="T37" fmla="*/ 2147483646 h 226"/>
              <a:gd name="T38" fmla="*/ 2147483646 w 121"/>
              <a:gd name="T39" fmla="*/ 2147483646 h 226"/>
              <a:gd name="T40" fmla="*/ 2147483646 w 121"/>
              <a:gd name="T41" fmla="*/ 2147483646 h 226"/>
              <a:gd name="T42" fmla="*/ 2147483646 w 121"/>
              <a:gd name="T43" fmla="*/ 2147483646 h 226"/>
              <a:gd name="T44" fmla="*/ 2147483646 w 121"/>
              <a:gd name="T45" fmla="*/ 2147483646 h 226"/>
              <a:gd name="T46" fmla="*/ 2147483646 w 121"/>
              <a:gd name="T47" fmla="*/ 2147483646 h 226"/>
              <a:gd name="T48" fmla="*/ 2147483646 w 121"/>
              <a:gd name="T49" fmla="*/ 2147483646 h 226"/>
              <a:gd name="T50" fmla="*/ 2147483646 w 121"/>
              <a:gd name="T51" fmla="*/ 2147483646 h 226"/>
              <a:gd name="T52" fmla="*/ 2147483646 w 121"/>
              <a:gd name="T53" fmla="*/ 2147483646 h 226"/>
              <a:gd name="T54" fmla="*/ 2147483646 w 121"/>
              <a:gd name="T55" fmla="*/ 2147483646 h 226"/>
              <a:gd name="T56" fmla="*/ 2147483646 w 121"/>
              <a:gd name="T57" fmla="*/ 2147483646 h 226"/>
              <a:gd name="T58" fmla="*/ 2147483646 w 121"/>
              <a:gd name="T59" fmla="*/ 2147483646 h 226"/>
              <a:gd name="T60" fmla="*/ 2147483646 w 121"/>
              <a:gd name="T61" fmla="*/ 2147483646 h 226"/>
              <a:gd name="T62" fmla="*/ 2147483646 w 121"/>
              <a:gd name="T63" fmla="*/ 2147483646 h 226"/>
              <a:gd name="T64" fmla="*/ 2147483646 w 121"/>
              <a:gd name="T65" fmla="*/ 2147483646 h 226"/>
              <a:gd name="T66" fmla="*/ 2147483646 w 121"/>
              <a:gd name="T67" fmla="*/ 2147483646 h 226"/>
              <a:gd name="T68" fmla="*/ 2147483646 w 121"/>
              <a:gd name="T69" fmla="*/ 2147483646 h 226"/>
              <a:gd name="T70" fmla="*/ 2147483646 w 121"/>
              <a:gd name="T71" fmla="*/ 2147483646 h 226"/>
              <a:gd name="T72" fmla="*/ 2147483646 w 121"/>
              <a:gd name="T73" fmla="*/ 2147483646 h 226"/>
              <a:gd name="T74" fmla="*/ 2147483646 w 121"/>
              <a:gd name="T75" fmla="*/ 2147483646 h 226"/>
              <a:gd name="T76" fmla="*/ 2147483646 w 121"/>
              <a:gd name="T77" fmla="*/ 2147483646 h 226"/>
              <a:gd name="T78" fmla="*/ 2147483646 w 121"/>
              <a:gd name="T79" fmla="*/ 2147483646 h 226"/>
              <a:gd name="T80" fmla="*/ 2147483646 w 121"/>
              <a:gd name="T81" fmla="*/ 2147483646 h 226"/>
              <a:gd name="T82" fmla="*/ 2147483646 w 121"/>
              <a:gd name="T83" fmla="*/ 2147483646 h 226"/>
              <a:gd name="T84" fmla="*/ 2147483646 w 121"/>
              <a:gd name="T85" fmla="*/ 2147483646 h 226"/>
              <a:gd name="T86" fmla="*/ 2147483646 w 121"/>
              <a:gd name="T87" fmla="*/ 2147483646 h 22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1" h="226">
                <a:moveTo>
                  <a:pt x="15" y="0"/>
                </a:moveTo>
                <a:lnTo>
                  <a:pt x="28" y="1"/>
                </a:lnTo>
                <a:lnTo>
                  <a:pt x="41" y="4"/>
                </a:lnTo>
                <a:lnTo>
                  <a:pt x="54" y="5"/>
                </a:lnTo>
                <a:lnTo>
                  <a:pt x="68" y="7"/>
                </a:lnTo>
                <a:lnTo>
                  <a:pt x="82" y="8"/>
                </a:lnTo>
                <a:lnTo>
                  <a:pt x="95" y="11"/>
                </a:lnTo>
                <a:lnTo>
                  <a:pt x="108" y="12"/>
                </a:lnTo>
                <a:lnTo>
                  <a:pt x="121" y="14"/>
                </a:lnTo>
                <a:lnTo>
                  <a:pt x="120" y="17"/>
                </a:lnTo>
                <a:lnTo>
                  <a:pt x="119" y="21"/>
                </a:lnTo>
                <a:lnTo>
                  <a:pt x="117" y="25"/>
                </a:lnTo>
                <a:lnTo>
                  <a:pt x="116" y="29"/>
                </a:lnTo>
                <a:lnTo>
                  <a:pt x="115" y="37"/>
                </a:lnTo>
                <a:lnTo>
                  <a:pt x="114" y="44"/>
                </a:lnTo>
                <a:lnTo>
                  <a:pt x="112" y="52"/>
                </a:lnTo>
                <a:lnTo>
                  <a:pt x="111" y="60"/>
                </a:lnTo>
                <a:lnTo>
                  <a:pt x="110" y="61"/>
                </a:lnTo>
                <a:lnTo>
                  <a:pt x="108" y="63"/>
                </a:lnTo>
                <a:lnTo>
                  <a:pt x="107" y="64"/>
                </a:lnTo>
                <a:lnTo>
                  <a:pt x="104" y="66"/>
                </a:lnTo>
                <a:lnTo>
                  <a:pt x="104" y="70"/>
                </a:lnTo>
                <a:lnTo>
                  <a:pt x="104" y="73"/>
                </a:lnTo>
                <a:lnTo>
                  <a:pt x="103" y="77"/>
                </a:lnTo>
                <a:lnTo>
                  <a:pt x="103" y="80"/>
                </a:lnTo>
                <a:lnTo>
                  <a:pt x="104" y="80"/>
                </a:lnTo>
                <a:lnTo>
                  <a:pt x="107" y="80"/>
                </a:lnTo>
                <a:lnTo>
                  <a:pt x="108" y="80"/>
                </a:lnTo>
                <a:lnTo>
                  <a:pt x="109" y="80"/>
                </a:lnTo>
                <a:lnTo>
                  <a:pt x="108" y="86"/>
                </a:lnTo>
                <a:lnTo>
                  <a:pt x="108" y="91"/>
                </a:lnTo>
                <a:lnTo>
                  <a:pt x="107" y="96"/>
                </a:lnTo>
                <a:lnTo>
                  <a:pt x="106" y="102"/>
                </a:lnTo>
                <a:lnTo>
                  <a:pt x="104" y="103"/>
                </a:lnTo>
                <a:lnTo>
                  <a:pt x="103" y="104"/>
                </a:lnTo>
                <a:lnTo>
                  <a:pt x="102" y="105"/>
                </a:lnTo>
                <a:lnTo>
                  <a:pt x="101" y="106"/>
                </a:lnTo>
                <a:lnTo>
                  <a:pt x="102" y="108"/>
                </a:lnTo>
                <a:lnTo>
                  <a:pt x="102" y="112"/>
                </a:lnTo>
                <a:lnTo>
                  <a:pt x="102" y="115"/>
                </a:lnTo>
                <a:lnTo>
                  <a:pt x="103" y="119"/>
                </a:lnTo>
                <a:lnTo>
                  <a:pt x="102" y="123"/>
                </a:lnTo>
                <a:lnTo>
                  <a:pt x="102" y="127"/>
                </a:lnTo>
                <a:lnTo>
                  <a:pt x="102" y="130"/>
                </a:lnTo>
                <a:lnTo>
                  <a:pt x="101" y="135"/>
                </a:lnTo>
                <a:lnTo>
                  <a:pt x="100" y="137"/>
                </a:lnTo>
                <a:lnTo>
                  <a:pt x="99" y="138"/>
                </a:lnTo>
                <a:lnTo>
                  <a:pt x="98" y="140"/>
                </a:lnTo>
                <a:lnTo>
                  <a:pt x="96" y="143"/>
                </a:lnTo>
                <a:lnTo>
                  <a:pt x="98" y="146"/>
                </a:lnTo>
                <a:lnTo>
                  <a:pt x="99" y="149"/>
                </a:lnTo>
                <a:lnTo>
                  <a:pt x="99" y="153"/>
                </a:lnTo>
                <a:lnTo>
                  <a:pt x="100" y="155"/>
                </a:lnTo>
                <a:lnTo>
                  <a:pt x="99" y="158"/>
                </a:lnTo>
                <a:lnTo>
                  <a:pt x="99" y="162"/>
                </a:lnTo>
                <a:lnTo>
                  <a:pt x="98" y="165"/>
                </a:lnTo>
                <a:lnTo>
                  <a:pt x="96" y="170"/>
                </a:lnTo>
                <a:lnTo>
                  <a:pt x="95" y="172"/>
                </a:lnTo>
                <a:lnTo>
                  <a:pt x="95" y="176"/>
                </a:lnTo>
                <a:lnTo>
                  <a:pt x="94" y="178"/>
                </a:lnTo>
                <a:lnTo>
                  <a:pt x="93" y="181"/>
                </a:lnTo>
                <a:lnTo>
                  <a:pt x="92" y="187"/>
                </a:lnTo>
                <a:lnTo>
                  <a:pt x="92" y="191"/>
                </a:lnTo>
                <a:lnTo>
                  <a:pt x="91" y="197"/>
                </a:lnTo>
                <a:lnTo>
                  <a:pt x="90" y="203"/>
                </a:lnTo>
                <a:lnTo>
                  <a:pt x="89" y="205"/>
                </a:lnTo>
                <a:lnTo>
                  <a:pt x="87" y="209"/>
                </a:lnTo>
                <a:lnTo>
                  <a:pt x="86" y="212"/>
                </a:lnTo>
                <a:lnTo>
                  <a:pt x="85" y="215"/>
                </a:lnTo>
                <a:lnTo>
                  <a:pt x="77" y="221"/>
                </a:lnTo>
                <a:lnTo>
                  <a:pt x="67" y="224"/>
                </a:lnTo>
                <a:lnTo>
                  <a:pt x="54" y="226"/>
                </a:lnTo>
                <a:lnTo>
                  <a:pt x="41" y="224"/>
                </a:lnTo>
                <a:lnTo>
                  <a:pt x="27" y="222"/>
                </a:lnTo>
                <a:lnTo>
                  <a:pt x="16" y="218"/>
                </a:lnTo>
                <a:lnTo>
                  <a:pt x="7" y="212"/>
                </a:lnTo>
                <a:lnTo>
                  <a:pt x="0" y="204"/>
                </a:lnTo>
                <a:lnTo>
                  <a:pt x="1" y="194"/>
                </a:lnTo>
                <a:lnTo>
                  <a:pt x="2" y="184"/>
                </a:lnTo>
                <a:lnTo>
                  <a:pt x="3" y="172"/>
                </a:lnTo>
                <a:lnTo>
                  <a:pt x="4" y="161"/>
                </a:lnTo>
                <a:lnTo>
                  <a:pt x="3" y="160"/>
                </a:lnTo>
                <a:lnTo>
                  <a:pt x="3" y="158"/>
                </a:lnTo>
                <a:lnTo>
                  <a:pt x="2" y="156"/>
                </a:lnTo>
                <a:lnTo>
                  <a:pt x="1" y="155"/>
                </a:lnTo>
                <a:lnTo>
                  <a:pt x="2" y="152"/>
                </a:lnTo>
                <a:lnTo>
                  <a:pt x="2" y="148"/>
                </a:lnTo>
                <a:lnTo>
                  <a:pt x="2" y="145"/>
                </a:lnTo>
                <a:lnTo>
                  <a:pt x="2" y="141"/>
                </a:lnTo>
                <a:lnTo>
                  <a:pt x="4" y="139"/>
                </a:lnTo>
                <a:lnTo>
                  <a:pt x="6" y="137"/>
                </a:lnTo>
                <a:lnTo>
                  <a:pt x="8" y="135"/>
                </a:lnTo>
                <a:lnTo>
                  <a:pt x="9" y="132"/>
                </a:lnTo>
                <a:lnTo>
                  <a:pt x="8" y="132"/>
                </a:lnTo>
                <a:lnTo>
                  <a:pt x="6" y="131"/>
                </a:lnTo>
                <a:lnTo>
                  <a:pt x="4" y="131"/>
                </a:lnTo>
                <a:lnTo>
                  <a:pt x="2" y="131"/>
                </a:lnTo>
                <a:lnTo>
                  <a:pt x="3" y="125"/>
                </a:lnTo>
                <a:lnTo>
                  <a:pt x="3" y="119"/>
                </a:lnTo>
                <a:lnTo>
                  <a:pt x="3" y="112"/>
                </a:lnTo>
                <a:lnTo>
                  <a:pt x="4" y="106"/>
                </a:lnTo>
                <a:lnTo>
                  <a:pt x="7" y="105"/>
                </a:lnTo>
                <a:lnTo>
                  <a:pt x="8" y="105"/>
                </a:lnTo>
                <a:lnTo>
                  <a:pt x="10" y="105"/>
                </a:lnTo>
                <a:lnTo>
                  <a:pt x="11" y="104"/>
                </a:lnTo>
                <a:lnTo>
                  <a:pt x="10" y="100"/>
                </a:lnTo>
                <a:lnTo>
                  <a:pt x="10" y="97"/>
                </a:lnTo>
                <a:lnTo>
                  <a:pt x="9" y="94"/>
                </a:lnTo>
                <a:lnTo>
                  <a:pt x="8" y="90"/>
                </a:lnTo>
                <a:lnTo>
                  <a:pt x="8" y="87"/>
                </a:lnTo>
                <a:lnTo>
                  <a:pt x="8" y="83"/>
                </a:lnTo>
                <a:lnTo>
                  <a:pt x="8" y="81"/>
                </a:lnTo>
                <a:lnTo>
                  <a:pt x="8" y="78"/>
                </a:lnTo>
                <a:lnTo>
                  <a:pt x="10" y="75"/>
                </a:lnTo>
                <a:lnTo>
                  <a:pt x="12" y="73"/>
                </a:lnTo>
                <a:lnTo>
                  <a:pt x="14" y="71"/>
                </a:lnTo>
                <a:lnTo>
                  <a:pt x="16" y="67"/>
                </a:lnTo>
                <a:lnTo>
                  <a:pt x="16" y="65"/>
                </a:lnTo>
                <a:lnTo>
                  <a:pt x="16" y="62"/>
                </a:lnTo>
                <a:lnTo>
                  <a:pt x="16" y="60"/>
                </a:lnTo>
                <a:lnTo>
                  <a:pt x="17" y="57"/>
                </a:lnTo>
                <a:lnTo>
                  <a:pt x="16" y="55"/>
                </a:lnTo>
                <a:lnTo>
                  <a:pt x="15" y="53"/>
                </a:lnTo>
                <a:lnTo>
                  <a:pt x="12" y="52"/>
                </a:lnTo>
                <a:lnTo>
                  <a:pt x="11" y="49"/>
                </a:lnTo>
                <a:lnTo>
                  <a:pt x="12" y="42"/>
                </a:lnTo>
                <a:lnTo>
                  <a:pt x="14" y="36"/>
                </a:lnTo>
                <a:lnTo>
                  <a:pt x="15" y="29"/>
                </a:lnTo>
                <a:lnTo>
                  <a:pt x="16" y="22"/>
                </a:lnTo>
                <a:lnTo>
                  <a:pt x="15" y="16"/>
                </a:lnTo>
                <a:lnTo>
                  <a:pt x="15" y="11"/>
                </a:lnTo>
                <a:lnTo>
                  <a:pt x="15" y="6"/>
                </a:lnTo>
                <a:lnTo>
                  <a:pt x="15" y="0"/>
                </a:lnTo>
                <a:close/>
              </a:path>
            </a:pathLst>
          </a:custGeom>
          <a:solidFill>
            <a:srgbClr val="9E9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6" name="Freeform 98"/>
          <p:cNvSpPr>
            <a:spLocks/>
          </p:cNvSpPr>
          <p:nvPr/>
        </p:nvSpPr>
        <p:spPr bwMode="auto">
          <a:xfrm>
            <a:off x="627063" y="1631950"/>
            <a:ext cx="52387" cy="117475"/>
          </a:xfrm>
          <a:custGeom>
            <a:avLst/>
            <a:gdLst>
              <a:gd name="T0" fmla="*/ 2147483646 w 100"/>
              <a:gd name="T1" fmla="*/ 0 h 223"/>
              <a:gd name="T2" fmla="*/ 2147483646 w 100"/>
              <a:gd name="T3" fmla="*/ 2147483646 h 223"/>
              <a:gd name="T4" fmla="*/ 2147483646 w 100"/>
              <a:gd name="T5" fmla="*/ 2147483646 h 223"/>
              <a:gd name="T6" fmla="*/ 2147483646 w 100"/>
              <a:gd name="T7" fmla="*/ 2147483646 h 223"/>
              <a:gd name="T8" fmla="*/ 2147483646 w 100"/>
              <a:gd name="T9" fmla="*/ 2147483646 h 223"/>
              <a:gd name="T10" fmla="*/ 2147483646 w 100"/>
              <a:gd name="T11" fmla="*/ 2147483646 h 223"/>
              <a:gd name="T12" fmla="*/ 2147483646 w 100"/>
              <a:gd name="T13" fmla="*/ 2147483646 h 223"/>
              <a:gd name="T14" fmla="*/ 2147483646 w 100"/>
              <a:gd name="T15" fmla="*/ 2147483646 h 223"/>
              <a:gd name="T16" fmla="*/ 2147483646 w 100"/>
              <a:gd name="T17" fmla="*/ 2147483646 h 223"/>
              <a:gd name="T18" fmla="*/ 2147483646 w 100"/>
              <a:gd name="T19" fmla="*/ 2147483646 h 223"/>
              <a:gd name="T20" fmla="*/ 2147483646 w 100"/>
              <a:gd name="T21" fmla="*/ 2147483646 h 223"/>
              <a:gd name="T22" fmla="*/ 2147483646 w 100"/>
              <a:gd name="T23" fmla="*/ 2147483646 h 223"/>
              <a:gd name="T24" fmla="*/ 2147483646 w 100"/>
              <a:gd name="T25" fmla="*/ 2147483646 h 223"/>
              <a:gd name="T26" fmla="*/ 2147483646 w 100"/>
              <a:gd name="T27" fmla="*/ 2147483646 h 223"/>
              <a:gd name="T28" fmla="*/ 2147483646 w 100"/>
              <a:gd name="T29" fmla="*/ 2147483646 h 223"/>
              <a:gd name="T30" fmla="*/ 2147483646 w 100"/>
              <a:gd name="T31" fmla="*/ 2147483646 h 223"/>
              <a:gd name="T32" fmla="*/ 2147483646 w 100"/>
              <a:gd name="T33" fmla="*/ 2147483646 h 223"/>
              <a:gd name="T34" fmla="*/ 2147483646 w 100"/>
              <a:gd name="T35" fmla="*/ 2147483646 h 223"/>
              <a:gd name="T36" fmla="*/ 2147483646 w 100"/>
              <a:gd name="T37" fmla="*/ 2147483646 h 223"/>
              <a:gd name="T38" fmla="*/ 2147483646 w 100"/>
              <a:gd name="T39" fmla="*/ 2147483646 h 223"/>
              <a:gd name="T40" fmla="*/ 2147483646 w 100"/>
              <a:gd name="T41" fmla="*/ 2147483646 h 223"/>
              <a:gd name="T42" fmla="*/ 2147483646 w 100"/>
              <a:gd name="T43" fmla="*/ 2147483646 h 223"/>
              <a:gd name="T44" fmla="*/ 2147483646 w 100"/>
              <a:gd name="T45" fmla="*/ 2147483646 h 223"/>
              <a:gd name="T46" fmla="*/ 2147483646 w 100"/>
              <a:gd name="T47" fmla="*/ 2147483646 h 223"/>
              <a:gd name="T48" fmla="*/ 0 w 100"/>
              <a:gd name="T49" fmla="*/ 2147483646 h 223"/>
              <a:gd name="T50" fmla="*/ 2147483646 w 100"/>
              <a:gd name="T51" fmla="*/ 2147483646 h 223"/>
              <a:gd name="T52" fmla="*/ 2147483646 w 100"/>
              <a:gd name="T53" fmla="*/ 2147483646 h 223"/>
              <a:gd name="T54" fmla="*/ 2147483646 w 100"/>
              <a:gd name="T55" fmla="*/ 2147483646 h 223"/>
              <a:gd name="T56" fmla="*/ 2147483646 w 100"/>
              <a:gd name="T57" fmla="*/ 2147483646 h 223"/>
              <a:gd name="T58" fmla="*/ 2147483646 w 100"/>
              <a:gd name="T59" fmla="*/ 2147483646 h 223"/>
              <a:gd name="T60" fmla="*/ 2147483646 w 100"/>
              <a:gd name="T61" fmla="*/ 2147483646 h 223"/>
              <a:gd name="T62" fmla="*/ 2147483646 w 100"/>
              <a:gd name="T63" fmla="*/ 2147483646 h 223"/>
              <a:gd name="T64" fmla="*/ 2147483646 w 100"/>
              <a:gd name="T65" fmla="*/ 2147483646 h 223"/>
              <a:gd name="T66" fmla="*/ 2147483646 w 100"/>
              <a:gd name="T67" fmla="*/ 2147483646 h 223"/>
              <a:gd name="T68" fmla="*/ 2147483646 w 100"/>
              <a:gd name="T69" fmla="*/ 2147483646 h 223"/>
              <a:gd name="T70" fmla="*/ 2147483646 w 100"/>
              <a:gd name="T71" fmla="*/ 2147483646 h 223"/>
              <a:gd name="T72" fmla="*/ 2147483646 w 100"/>
              <a:gd name="T73" fmla="*/ 2147483646 h 223"/>
              <a:gd name="T74" fmla="*/ 2147483646 w 100"/>
              <a:gd name="T75" fmla="*/ 2147483646 h 223"/>
              <a:gd name="T76" fmla="*/ 2147483646 w 100"/>
              <a:gd name="T77" fmla="*/ 0 h 22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0" h="223">
                <a:moveTo>
                  <a:pt x="17" y="0"/>
                </a:moveTo>
                <a:lnTo>
                  <a:pt x="100" y="11"/>
                </a:lnTo>
                <a:lnTo>
                  <a:pt x="95" y="26"/>
                </a:lnTo>
                <a:lnTo>
                  <a:pt x="91" y="57"/>
                </a:lnTo>
                <a:lnTo>
                  <a:pt x="86" y="63"/>
                </a:lnTo>
                <a:lnTo>
                  <a:pt x="84" y="76"/>
                </a:lnTo>
                <a:lnTo>
                  <a:pt x="89" y="77"/>
                </a:lnTo>
                <a:lnTo>
                  <a:pt x="86" y="99"/>
                </a:lnTo>
                <a:lnTo>
                  <a:pt x="82" y="102"/>
                </a:lnTo>
                <a:lnTo>
                  <a:pt x="83" y="116"/>
                </a:lnTo>
                <a:lnTo>
                  <a:pt x="82" y="130"/>
                </a:lnTo>
                <a:lnTo>
                  <a:pt x="77" y="140"/>
                </a:lnTo>
                <a:lnTo>
                  <a:pt x="80" y="151"/>
                </a:lnTo>
                <a:lnTo>
                  <a:pt x="77" y="166"/>
                </a:lnTo>
                <a:lnTo>
                  <a:pt x="74" y="177"/>
                </a:lnTo>
                <a:lnTo>
                  <a:pt x="72" y="199"/>
                </a:lnTo>
                <a:lnTo>
                  <a:pt x="67" y="211"/>
                </a:lnTo>
                <a:lnTo>
                  <a:pt x="61" y="217"/>
                </a:lnTo>
                <a:lnTo>
                  <a:pt x="52" y="221"/>
                </a:lnTo>
                <a:lnTo>
                  <a:pt x="42" y="223"/>
                </a:lnTo>
                <a:lnTo>
                  <a:pt x="32" y="223"/>
                </a:lnTo>
                <a:lnTo>
                  <a:pt x="22" y="220"/>
                </a:lnTo>
                <a:lnTo>
                  <a:pt x="12" y="216"/>
                </a:lnTo>
                <a:lnTo>
                  <a:pt x="5" y="210"/>
                </a:lnTo>
                <a:lnTo>
                  <a:pt x="0" y="203"/>
                </a:lnTo>
                <a:lnTo>
                  <a:pt x="5" y="161"/>
                </a:lnTo>
                <a:lnTo>
                  <a:pt x="2" y="154"/>
                </a:lnTo>
                <a:lnTo>
                  <a:pt x="3" y="140"/>
                </a:lnTo>
                <a:lnTo>
                  <a:pt x="9" y="132"/>
                </a:lnTo>
                <a:lnTo>
                  <a:pt x="3" y="130"/>
                </a:lnTo>
                <a:lnTo>
                  <a:pt x="7" y="104"/>
                </a:lnTo>
                <a:lnTo>
                  <a:pt x="11" y="103"/>
                </a:lnTo>
                <a:lnTo>
                  <a:pt x="9" y="90"/>
                </a:lnTo>
                <a:lnTo>
                  <a:pt x="10" y="77"/>
                </a:lnTo>
                <a:lnTo>
                  <a:pt x="16" y="68"/>
                </a:lnTo>
                <a:lnTo>
                  <a:pt x="17" y="57"/>
                </a:lnTo>
                <a:lnTo>
                  <a:pt x="14" y="49"/>
                </a:lnTo>
                <a:lnTo>
                  <a:pt x="17" y="21"/>
                </a:lnTo>
                <a:lnTo>
                  <a:pt x="17" y="0"/>
                </a:lnTo>
                <a:close/>
              </a:path>
            </a:pathLst>
          </a:custGeom>
          <a:solidFill>
            <a:srgbClr val="A8A5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7" name="Freeform 99"/>
          <p:cNvSpPr>
            <a:spLocks/>
          </p:cNvSpPr>
          <p:nvPr/>
        </p:nvSpPr>
        <p:spPr bwMode="auto">
          <a:xfrm>
            <a:off x="569913" y="1665288"/>
            <a:ext cx="163512" cy="23812"/>
          </a:xfrm>
          <a:custGeom>
            <a:avLst/>
            <a:gdLst>
              <a:gd name="T0" fmla="*/ 0 w 309"/>
              <a:gd name="T1" fmla="*/ 0 h 44"/>
              <a:gd name="T2" fmla="*/ 2147483646 w 309"/>
              <a:gd name="T3" fmla="*/ 2147483646 h 44"/>
              <a:gd name="T4" fmla="*/ 2147483646 w 309"/>
              <a:gd name="T5" fmla="*/ 2147483646 h 44"/>
              <a:gd name="T6" fmla="*/ 2147483646 w 309"/>
              <a:gd name="T7" fmla="*/ 2147483646 h 44"/>
              <a:gd name="T8" fmla="*/ 2147483646 w 309"/>
              <a:gd name="T9" fmla="*/ 2147483646 h 44"/>
              <a:gd name="T10" fmla="*/ 2147483646 w 309"/>
              <a:gd name="T11" fmla="*/ 2147483646 h 44"/>
              <a:gd name="T12" fmla="*/ 2147483646 w 309"/>
              <a:gd name="T13" fmla="*/ 2147483646 h 44"/>
              <a:gd name="T14" fmla="*/ 2147483646 w 309"/>
              <a:gd name="T15" fmla="*/ 2147483646 h 44"/>
              <a:gd name="T16" fmla="*/ 2147483646 w 309"/>
              <a:gd name="T17" fmla="*/ 2147483646 h 44"/>
              <a:gd name="T18" fmla="*/ 2147483646 w 309"/>
              <a:gd name="T19" fmla="*/ 2147483646 h 44"/>
              <a:gd name="T20" fmla="*/ 2147483646 w 309"/>
              <a:gd name="T21" fmla="*/ 2147483646 h 44"/>
              <a:gd name="T22" fmla="*/ 2147483646 w 309"/>
              <a:gd name="T23" fmla="*/ 2147483646 h 44"/>
              <a:gd name="T24" fmla="*/ 2147483646 w 309"/>
              <a:gd name="T25" fmla="*/ 2147483646 h 44"/>
              <a:gd name="T26" fmla="*/ 2147483646 w 309"/>
              <a:gd name="T27" fmla="*/ 2147483646 h 44"/>
              <a:gd name="T28" fmla="*/ 2147483646 w 309"/>
              <a:gd name="T29" fmla="*/ 2147483646 h 44"/>
              <a:gd name="T30" fmla="*/ 2147483646 w 309"/>
              <a:gd name="T31" fmla="*/ 2147483646 h 44"/>
              <a:gd name="T32" fmla="*/ 2147483646 w 309"/>
              <a:gd name="T33" fmla="*/ 2147483646 h 44"/>
              <a:gd name="T34" fmla="*/ 2147483646 w 309"/>
              <a:gd name="T35" fmla="*/ 2147483646 h 44"/>
              <a:gd name="T36" fmla="*/ 2147483646 w 309"/>
              <a:gd name="T37" fmla="*/ 2147483646 h 44"/>
              <a:gd name="T38" fmla="*/ 2147483646 w 309"/>
              <a:gd name="T39" fmla="*/ 2147483646 h 44"/>
              <a:gd name="T40" fmla="*/ 2147483646 w 309"/>
              <a:gd name="T41" fmla="*/ 2147483646 h 44"/>
              <a:gd name="T42" fmla="*/ 2147483646 w 309"/>
              <a:gd name="T43" fmla="*/ 2147483646 h 44"/>
              <a:gd name="T44" fmla="*/ 2147483646 w 309"/>
              <a:gd name="T45" fmla="*/ 2147483646 h 44"/>
              <a:gd name="T46" fmla="*/ 2147483646 w 309"/>
              <a:gd name="T47" fmla="*/ 2147483646 h 44"/>
              <a:gd name="T48" fmla="*/ 2147483646 w 309"/>
              <a:gd name="T49" fmla="*/ 2147483646 h 44"/>
              <a:gd name="T50" fmla="*/ 2147483646 w 309"/>
              <a:gd name="T51" fmla="*/ 2147483646 h 44"/>
              <a:gd name="T52" fmla="*/ 2147483646 w 309"/>
              <a:gd name="T53" fmla="*/ 2147483646 h 44"/>
              <a:gd name="T54" fmla="*/ 2147483646 w 309"/>
              <a:gd name="T55" fmla="*/ 2147483646 h 44"/>
              <a:gd name="T56" fmla="*/ 2147483646 w 309"/>
              <a:gd name="T57" fmla="*/ 2147483646 h 44"/>
              <a:gd name="T58" fmla="*/ 2147483646 w 309"/>
              <a:gd name="T59" fmla="*/ 2147483646 h 44"/>
              <a:gd name="T60" fmla="*/ 2147483646 w 309"/>
              <a:gd name="T61" fmla="*/ 2147483646 h 44"/>
              <a:gd name="T62" fmla="*/ 2147483646 w 309"/>
              <a:gd name="T63" fmla="*/ 2147483646 h 44"/>
              <a:gd name="T64" fmla="*/ 2147483646 w 309"/>
              <a:gd name="T65" fmla="*/ 2147483646 h 44"/>
              <a:gd name="T66" fmla="*/ 0 w 309"/>
              <a:gd name="T67" fmla="*/ 0 h 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09" h="44">
                <a:moveTo>
                  <a:pt x="0" y="0"/>
                </a:moveTo>
                <a:lnTo>
                  <a:pt x="19" y="4"/>
                </a:lnTo>
                <a:lnTo>
                  <a:pt x="39" y="7"/>
                </a:lnTo>
                <a:lnTo>
                  <a:pt x="58" y="11"/>
                </a:lnTo>
                <a:lnTo>
                  <a:pt x="77" y="13"/>
                </a:lnTo>
                <a:lnTo>
                  <a:pt x="97" y="16"/>
                </a:lnTo>
                <a:lnTo>
                  <a:pt x="116" y="19"/>
                </a:lnTo>
                <a:lnTo>
                  <a:pt x="135" y="21"/>
                </a:lnTo>
                <a:lnTo>
                  <a:pt x="155" y="23"/>
                </a:lnTo>
                <a:lnTo>
                  <a:pt x="174" y="26"/>
                </a:lnTo>
                <a:lnTo>
                  <a:pt x="193" y="28"/>
                </a:lnTo>
                <a:lnTo>
                  <a:pt x="213" y="30"/>
                </a:lnTo>
                <a:lnTo>
                  <a:pt x="232" y="31"/>
                </a:lnTo>
                <a:lnTo>
                  <a:pt x="251" y="33"/>
                </a:lnTo>
                <a:lnTo>
                  <a:pt x="270" y="35"/>
                </a:lnTo>
                <a:lnTo>
                  <a:pt x="290" y="36"/>
                </a:lnTo>
                <a:lnTo>
                  <a:pt x="309" y="37"/>
                </a:lnTo>
                <a:lnTo>
                  <a:pt x="294" y="40"/>
                </a:lnTo>
                <a:lnTo>
                  <a:pt x="277" y="43"/>
                </a:lnTo>
                <a:lnTo>
                  <a:pt x="260" y="44"/>
                </a:lnTo>
                <a:lnTo>
                  <a:pt x="242" y="44"/>
                </a:lnTo>
                <a:lnTo>
                  <a:pt x="223" y="43"/>
                </a:lnTo>
                <a:lnTo>
                  <a:pt x="203" y="41"/>
                </a:lnTo>
                <a:lnTo>
                  <a:pt x="184" y="40"/>
                </a:lnTo>
                <a:lnTo>
                  <a:pt x="164" y="38"/>
                </a:lnTo>
                <a:lnTo>
                  <a:pt x="144" y="36"/>
                </a:lnTo>
                <a:lnTo>
                  <a:pt x="124" y="33"/>
                </a:lnTo>
                <a:lnTo>
                  <a:pt x="103" y="30"/>
                </a:lnTo>
                <a:lnTo>
                  <a:pt x="84" y="28"/>
                </a:lnTo>
                <a:lnTo>
                  <a:pt x="66" y="24"/>
                </a:lnTo>
                <a:lnTo>
                  <a:pt x="48" y="22"/>
                </a:lnTo>
                <a:lnTo>
                  <a:pt x="30" y="20"/>
                </a:lnTo>
                <a:lnTo>
                  <a:pt x="14" y="18"/>
                </a:lnTo>
                <a:lnTo>
                  <a:pt x="0" y="0"/>
                </a:lnTo>
                <a:close/>
              </a:path>
            </a:pathLst>
          </a:custGeom>
          <a:solidFill>
            <a:srgbClr val="51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8" name="Freeform 100"/>
          <p:cNvSpPr>
            <a:spLocks/>
          </p:cNvSpPr>
          <p:nvPr/>
        </p:nvSpPr>
        <p:spPr bwMode="auto">
          <a:xfrm>
            <a:off x="573088" y="1690688"/>
            <a:ext cx="158750" cy="17462"/>
          </a:xfrm>
          <a:custGeom>
            <a:avLst/>
            <a:gdLst>
              <a:gd name="T0" fmla="*/ 0 w 300"/>
              <a:gd name="T1" fmla="*/ 0 h 35"/>
              <a:gd name="T2" fmla="*/ 2147483646 w 300"/>
              <a:gd name="T3" fmla="*/ 2147483646 h 35"/>
              <a:gd name="T4" fmla="*/ 2147483646 w 300"/>
              <a:gd name="T5" fmla="*/ 2147483646 h 35"/>
              <a:gd name="T6" fmla="*/ 2147483646 w 300"/>
              <a:gd name="T7" fmla="*/ 2147483646 h 35"/>
              <a:gd name="T8" fmla="*/ 2147483646 w 300"/>
              <a:gd name="T9" fmla="*/ 2147483646 h 35"/>
              <a:gd name="T10" fmla="*/ 2147483646 w 300"/>
              <a:gd name="T11" fmla="*/ 2147483646 h 35"/>
              <a:gd name="T12" fmla="*/ 2147483646 w 300"/>
              <a:gd name="T13" fmla="*/ 2147483646 h 35"/>
              <a:gd name="T14" fmla="*/ 2147483646 w 300"/>
              <a:gd name="T15" fmla="*/ 2147483646 h 35"/>
              <a:gd name="T16" fmla="*/ 2147483646 w 300"/>
              <a:gd name="T17" fmla="*/ 2147483646 h 35"/>
              <a:gd name="T18" fmla="*/ 2147483646 w 300"/>
              <a:gd name="T19" fmla="*/ 2147483646 h 35"/>
              <a:gd name="T20" fmla="*/ 2147483646 w 300"/>
              <a:gd name="T21" fmla="*/ 2147483646 h 35"/>
              <a:gd name="T22" fmla="*/ 2147483646 w 300"/>
              <a:gd name="T23" fmla="*/ 2147483646 h 35"/>
              <a:gd name="T24" fmla="*/ 2147483646 w 300"/>
              <a:gd name="T25" fmla="*/ 2147483646 h 35"/>
              <a:gd name="T26" fmla="*/ 2147483646 w 300"/>
              <a:gd name="T27" fmla="*/ 2147483646 h 35"/>
              <a:gd name="T28" fmla="*/ 2147483646 w 300"/>
              <a:gd name="T29" fmla="*/ 2147483646 h 35"/>
              <a:gd name="T30" fmla="*/ 2147483646 w 300"/>
              <a:gd name="T31" fmla="*/ 2147483646 h 35"/>
              <a:gd name="T32" fmla="*/ 2147483646 w 300"/>
              <a:gd name="T33" fmla="*/ 2147483646 h 35"/>
              <a:gd name="T34" fmla="*/ 2147483646 w 300"/>
              <a:gd name="T35" fmla="*/ 2147483646 h 35"/>
              <a:gd name="T36" fmla="*/ 2147483646 w 300"/>
              <a:gd name="T37" fmla="*/ 2147483646 h 35"/>
              <a:gd name="T38" fmla="*/ 2147483646 w 300"/>
              <a:gd name="T39" fmla="*/ 2147483646 h 35"/>
              <a:gd name="T40" fmla="*/ 2147483646 w 300"/>
              <a:gd name="T41" fmla="*/ 2147483646 h 35"/>
              <a:gd name="T42" fmla="*/ 2147483646 w 300"/>
              <a:gd name="T43" fmla="*/ 2147483646 h 35"/>
              <a:gd name="T44" fmla="*/ 2147483646 w 300"/>
              <a:gd name="T45" fmla="*/ 2147483646 h 35"/>
              <a:gd name="T46" fmla="*/ 2147483646 w 300"/>
              <a:gd name="T47" fmla="*/ 2147483646 h 35"/>
              <a:gd name="T48" fmla="*/ 2147483646 w 300"/>
              <a:gd name="T49" fmla="*/ 2147483646 h 35"/>
              <a:gd name="T50" fmla="*/ 2147483646 w 300"/>
              <a:gd name="T51" fmla="*/ 2147483646 h 35"/>
              <a:gd name="T52" fmla="*/ 2147483646 w 300"/>
              <a:gd name="T53" fmla="*/ 2147483646 h 35"/>
              <a:gd name="T54" fmla="*/ 2147483646 w 300"/>
              <a:gd name="T55" fmla="*/ 2147483646 h 35"/>
              <a:gd name="T56" fmla="*/ 2147483646 w 300"/>
              <a:gd name="T57" fmla="*/ 2147483646 h 35"/>
              <a:gd name="T58" fmla="*/ 2147483646 w 300"/>
              <a:gd name="T59" fmla="*/ 2147483646 h 35"/>
              <a:gd name="T60" fmla="*/ 2147483646 w 300"/>
              <a:gd name="T61" fmla="*/ 2147483646 h 35"/>
              <a:gd name="T62" fmla="*/ 2147483646 w 300"/>
              <a:gd name="T63" fmla="*/ 2147483646 h 35"/>
              <a:gd name="T64" fmla="*/ 2147483646 w 300"/>
              <a:gd name="T65" fmla="*/ 2147483646 h 35"/>
              <a:gd name="T66" fmla="*/ 0 w 300"/>
              <a:gd name="T67" fmla="*/ 0 h 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00" h="35">
                <a:moveTo>
                  <a:pt x="0" y="0"/>
                </a:moveTo>
                <a:lnTo>
                  <a:pt x="19" y="2"/>
                </a:lnTo>
                <a:lnTo>
                  <a:pt x="37" y="6"/>
                </a:lnTo>
                <a:lnTo>
                  <a:pt x="56" y="8"/>
                </a:lnTo>
                <a:lnTo>
                  <a:pt x="75" y="10"/>
                </a:lnTo>
                <a:lnTo>
                  <a:pt x="94" y="13"/>
                </a:lnTo>
                <a:lnTo>
                  <a:pt x="112" y="15"/>
                </a:lnTo>
                <a:lnTo>
                  <a:pt x="131" y="17"/>
                </a:lnTo>
                <a:lnTo>
                  <a:pt x="150" y="19"/>
                </a:lnTo>
                <a:lnTo>
                  <a:pt x="168" y="21"/>
                </a:lnTo>
                <a:lnTo>
                  <a:pt x="187" y="23"/>
                </a:lnTo>
                <a:lnTo>
                  <a:pt x="205" y="24"/>
                </a:lnTo>
                <a:lnTo>
                  <a:pt x="225" y="25"/>
                </a:lnTo>
                <a:lnTo>
                  <a:pt x="243" y="25"/>
                </a:lnTo>
                <a:lnTo>
                  <a:pt x="262" y="25"/>
                </a:lnTo>
                <a:lnTo>
                  <a:pt x="280" y="25"/>
                </a:lnTo>
                <a:lnTo>
                  <a:pt x="300" y="25"/>
                </a:lnTo>
                <a:lnTo>
                  <a:pt x="284" y="30"/>
                </a:lnTo>
                <a:lnTo>
                  <a:pt x="268" y="33"/>
                </a:lnTo>
                <a:lnTo>
                  <a:pt x="250" y="34"/>
                </a:lnTo>
                <a:lnTo>
                  <a:pt x="231" y="35"/>
                </a:lnTo>
                <a:lnTo>
                  <a:pt x="213" y="35"/>
                </a:lnTo>
                <a:lnTo>
                  <a:pt x="194" y="35"/>
                </a:lnTo>
                <a:lnTo>
                  <a:pt x="175" y="34"/>
                </a:lnTo>
                <a:lnTo>
                  <a:pt x="155" y="32"/>
                </a:lnTo>
                <a:lnTo>
                  <a:pt x="135" y="30"/>
                </a:lnTo>
                <a:lnTo>
                  <a:pt x="115" y="26"/>
                </a:lnTo>
                <a:lnTo>
                  <a:pt x="96" y="24"/>
                </a:lnTo>
                <a:lnTo>
                  <a:pt x="77" y="21"/>
                </a:lnTo>
                <a:lnTo>
                  <a:pt x="59" y="18"/>
                </a:lnTo>
                <a:lnTo>
                  <a:pt x="40" y="15"/>
                </a:lnTo>
                <a:lnTo>
                  <a:pt x="22" y="13"/>
                </a:lnTo>
                <a:lnTo>
                  <a:pt x="6" y="1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9" name="Freeform 101"/>
          <p:cNvSpPr>
            <a:spLocks/>
          </p:cNvSpPr>
          <p:nvPr/>
        </p:nvSpPr>
        <p:spPr bwMode="auto">
          <a:xfrm>
            <a:off x="569913" y="1711325"/>
            <a:ext cx="160337" cy="19050"/>
          </a:xfrm>
          <a:custGeom>
            <a:avLst/>
            <a:gdLst>
              <a:gd name="T0" fmla="*/ 2147483646 w 301"/>
              <a:gd name="T1" fmla="*/ 0 h 37"/>
              <a:gd name="T2" fmla="*/ 2147483646 w 301"/>
              <a:gd name="T3" fmla="*/ 2147483646 h 37"/>
              <a:gd name="T4" fmla="*/ 2147483646 w 301"/>
              <a:gd name="T5" fmla="*/ 2147483646 h 37"/>
              <a:gd name="T6" fmla="*/ 2147483646 w 301"/>
              <a:gd name="T7" fmla="*/ 2147483646 h 37"/>
              <a:gd name="T8" fmla="*/ 2147483646 w 301"/>
              <a:gd name="T9" fmla="*/ 2147483646 h 37"/>
              <a:gd name="T10" fmla="*/ 2147483646 w 301"/>
              <a:gd name="T11" fmla="*/ 2147483646 h 37"/>
              <a:gd name="T12" fmla="*/ 2147483646 w 301"/>
              <a:gd name="T13" fmla="*/ 2147483646 h 37"/>
              <a:gd name="T14" fmla="*/ 2147483646 w 301"/>
              <a:gd name="T15" fmla="*/ 2147483646 h 37"/>
              <a:gd name="T16" fmla="*/ 2147483646 w 301"/>
              <a:gd name="T17" fmla="*/ 2147483646 h 37"/>
              <a:gd name="T18" fmla="*/ 2147483646 w 301"/>
              <a:gd name="T19" fmla="*/ 2147483646 h 37"/>
              <a:gd name="T20" fmla="*/ 2147483646 w 301"/>
              <a:gd name="T21" fmla="*/ 2147483646 h 37"/>
              <a:gd name="T22" fmla="*/ 2147483646 w 301"/>
              <a:gd name="T23" fmla="*/ 2147483646 h 37"/>
              <a:gd name="T24" fmla="*/ 2147483646 w 301"/>
              <a:gd name="T25" fmla="*/ 2147483646 h 37"/>
              <a:gd name="T26" fmla="*/ 2147483646 w 301"/>
              <a:gd name="T27" fmla="*/ 2147483646 h 37"/>
              <a:gd name="T28" fmla="*/ 2147483646 w 301"/>
              <a:gd name="T29" fmla="*/ 2147483646 h 37"/>
              <a:gd name="T30" fmla="*/ 2147483646 w 301"/>
              <a:gd name="T31" fmla="*/ 2147483646 h 37"/>
              <a:gd name="T32" fmla="*/ 2147483646 w 301"/>
              <a:gd name="T33" fmla="*/ 2147483646 h 37"/>
              <a:gd name="T34" fmla="*/ 2147483646 w 301"/>
              <a:gd name="T35" fmla="*/ 2147483646 h 37"/>
              <a:gd name="T36" fmla="*/ 2147483646 w 301"/>
              <a:gd name="T37" fmla="*/ 2147483646 h 37"/>
              <a:gd name="T38" fmla="*/ 2147483646 w 301"/>
              <a:gd name="T39" fmla="*/ 2147483646 h 37"/>
              <a:gd name="T40" fmla="*/ 2147483646 w 301"/>
              <a:gd name="T41" fmla="*/ 2147483646 h 37"/>
              <a:gd name="T42" fmla="*/ 2147483646 w 301"/>
              <a:gd name="T43" fmla="*/ 2147483646 h 37"/>
              <a:gd name="T44" fmla="*/ 2147483646 w 301"/>
              <a:gd name="T45" fmla="*/ 2147483646 h 37"/>
              <a:gd name="T46" fmla="*/ 2147483646 w 301"/>
              <a:gd name="T47" fmla="*/ 2147483646 h 37"/>
              <a:gd name="T48" fmla="*/ 2147483646 w 301"/>
              <a:gd name="T49" fmla="*/ 2147483646 h 37"/>
              <a:gd name="T50" fmla="*/ 2147483646 w 301"/>
              <a:gd name="T51" fmla="*/ 2147483646 h 37"/>
              <a:gd name="T52" fmla="*/ 2147483646 w 301"/>
              <a:gd name="T53" fmla="*/ 2147483646 h 37"/>
              <a:gd name="T54" fmla="*/ 2147483646 w 301"/>
              <a:gd name="T55" fmla="*/ 2147483646 h 37"/>
              <a:gd name="T56" fmla="*/ 2147483646 w 301"/>
              <a:gd name="T57" fmla="*/ 2147483646 h 37"/>
              <a:gd name="T58" fmla="*/ 2147483646 w 301"/>
              <a:gd name="T59" fmla="*/ 2147483646 h 37"/>
              <a:gd name="T60" fmla="*/ 2147483646 w 301"/>
              <a:gd name="T61" fmla="*/ 2147483646 h 37"/>
              <a:gd name="T62" fmla="*/ 2147483646 w 301"/>
              <a:gd name="T63" fmla="*/ 2147483646 h 37"/>
              <a:gd name="T64" fmla="*/ 2147483646 w 301"/>
              <a:gd name="T65" fmla="*/ 2147483646 h 37"/>
              <a:gd name="T66" fmla="*/ 0 w 301"/>
              <a:gd name="T67" fmla="*/ 2147483646 h 37"/>
              <a:gd name="T68" fmla="*/ 2147483646 w 301"/>
              <a:gd name="T69" fmla="*/ 0 h 3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1" h="37">
                <a:moveTo>
                  <a:pt x="9" y="0"/>
                </a:moveTo>
                <a:lnTo>
                  <a:pt x="27" y="3"/>
                </a:lnTo>
                <a:lnTo>
                  <a:pt x="47" y="5"/>
                </a:lnTo>
                <a:lnTo>
                  <a:pt x="65" y="9"/>
                </a:lnTo>
                <a:lnTo>
                  <a:pt x="83" y="11"/>
                </a:lnTo>
                <a:lnTo>
                  <a:pt x="101" y="15"/>
                </a:lnTo>
                <a:lnTo>
                  <a:pt x="119" y="17"/>
                </a:lnTo>
                <a:lnTo>
                  <a:pt x="137" y="19"/>
                </a:lnTo>
                <a:lnTo>
                  <a:pt x="155" y="20"/>
                </a:lnTo>
                <a:lnTo>
                  <a:pt x="173" y="23"/>
                </a:lnTo>
                <a:lnTo>
                  <a:pt x="191" y="24"/>
                </a:lnTo>
                <a:lnTo>
                  <a:pt x="209" y="25"/>
                </a:lnTo>
                <a:lnTo>
                  <a:pt x="227" y="25"/>
                </a:lnTo>
                <a:lnTo>
                  <a:pt x="246" y="26"/>
                </a:lnTo>
                <a:lnTo>
                  <a:pt x="264" y="25"/>
                </a:lnTo>
                <a:lnTo>
                  <a:pt x="282" y="25"/>
                </a:lnTo>
                <a:lnTo>
                  <a:pt x="301" y="24"/>
                </a:lnTo>
                <a:lnTo>
                  <a:pt x="282" y="37"/>
                </a:lnTo>
                <a:lnTo>
                  <a:pt x="265" y="37"/>
                </a:lnTo>
                <a:lnTo>
                  <a:pt x="247" y="37"/>
                </a:lnTo>
                <a:lnTo>
                  <a:pt x="230" y="36"/>
                </a:lnTo>
                <a:lnTo>
                  <a:pt x="213" y="36"/>
                </a:lnTo>
                <a:lnTo>
                  <a:pt x="194" y="35"/>
                </a:lnTo>
                <a:lnTo>
                  <a:pt x="177" y="33"/>
                </a:lnTo>
                <a:lnTo>
                  <a:pt x="159" y="32"/>
                </a:lnTo>
                <a:lnTo>
                  <a:pt x="141" y="29"/>
                </a:lnTo>
                <a:lnTo>
                  <a:pt x="124" y="27"/>
                </a:lnTo>
                <a:lnTo>
                  <a:pt x="106" y="25"/>
                </a:lnTo>
                <a:lnTo>
                  <a:pt x="89" y="23"/>
                </a:lnTo>
                <a:lnTo>
                  <a:pt x="71" y="20"/>
                </a:lnTo>
                <a:lnTo>
                  <a:pt x="52" y="17"/>
                </a:lnTo>
                <a:lnTo>
                  <a:pt x="35" y="15"/>
                </a:lnTo>
                <a:lnTo>
                  <a:pt x="17" y="12"/>
                </a:lnTo>
                <a:lnTo>
                  <a:pt x="0" y="10"/>
                </a:lnTo>
                <a:lnTo>
                  <a:pt x="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0" name="Freeform 102"/>
          <p:cNvSpPr>
            <a:spLocks/>
          </p:cNvSpPr>
          <p:nvPr/>
        </p:nvSpPr>
        <p:spPr bwMode="auto">
          <a:xfrm>
            <a:off x="574675" y="1624013"/>
            <a:ext cx="173038" cy="20637"/>
          </a:xfrm>
          <a:custGeom>
            <a:avLst/>
            <a:gdLst>
              <a:gd name="T0" fmla="*/ 0 w 325"/>
              <a:gd name="T1" fmla="*/ 0 h 40"/>
              <a:gd name="T2" fmla="*/ 2147483646 w 325"/>
              <a:gd name="T3" fmla="*/ 2147483646 h 40"/>
              <a:gd name="T4" fmla="*/ 2147483646 w 325"/>
              <a:gd name="T5" fmla="*/ 2147483646 h 40"/>
              <a:gd name="T6" fmla="*/ 2147483646 w 325"/>
              <a:gd name="T7" fmla="*/ 2147483646 h 40"/>
              <a:gd name="T8" fmla="*/ 2147483646 w 325"/>
              <a:gd name="T9" fmla="*/ 2147483646 h 40"/>
              <a:gd name="T10" fmla="*/ 2147483646 w 325"/>
              <a:gd name="T11" fmla="*/ 2147483646 h 40"/>
              <a:gd name="T12" fmla="*/ 2147483646 w 325"/>
              <a:gd name="T13" fmla="*/ 2147483646 h 40"/>
              <a:gd name="T14" fmla="*/ 0 w 325"/>
              <a:gd name="T15" fmla="*/ 0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5" h="40">
                <a:moveTo>
                  <a:pt x="0" y="0"/>
                </a:moveTo>
                <a:lnTo>
                  <a:pt x="150" y="17"/>
                </a:lnTo>
                <a:lnTo>
                  <a:pt x="260" y="28"/>
                </a:lnTo>
                <a:lnTo>
                  <a:pt x="325" y="36"/>
                </a:lnTo>
                <a:lnTo>
                  <a:pt x="297" y="40"/>
                </a:lnTo>
                <a:lnTo>
                  <a:pt x="220" y="29"/>
                </a:lnTo>
                <a:lnTo>
                  <a:pt x="82" y="15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1" name="Freeform 103"/>
          <p:cNvSpPr>
            <a:spLocks/>
          </p:cNvSpPr>
          <p:nvPr/>
        </p:nvSpPr>
        <p:spPr bwMode="auto">
          <a:xfrm>
            <a:off x="576263" y="1647825"/>
            <a:ext cx="158750" cy="19050"/>
          </a:xfrm>
          <a:custGeom>
            <a:avLst/>
            <a:gdLst>
              <a:gd name="T0" fmla="*/ 2147483646 w 301"/>
              <a:gd name="T1" fmla="*/ 0 h 38"/>
              <a:gd name="T2" fmla="*/ 2147483646 w 301"/>
              <a:gd name="T3" fmla="*/ 2147483646 h 38"/>
              <a:gd name="T4" fmla="*/ 2147483646 w 301"/>
              <a:gd name="T5" fmla="*/ 2147483646 h 38"/>
              <a:gd name="T6" fmla="*/ 2147483646 w 301"/>
              <a:gd name="T7" fmla="*/ 2147483646 h 38"/>
              <a:gd name="T8" fmla="*/ 2147483646 w 301"/>
              <a:gd name="T9" fmla="*/ 2147483646 h 38"/>
              <a:gd name="T10" fmla="*/ 0 w 301"/>
              <a:gd name="T11" fmla="*/ 2147483646 h 38"/>
              <a:gd name="T12" fmla="*/ 2147483646 w 301"/>
              <a:gd name="T13" fmla="*/ 0 h 38"/>
              <a:gd name="T14" fmla="*/ 2147483646 w 301"/>
              <a:gd name="T15" fmla="*/ 0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1" h="38">
                <a:moveTo>
                  <a:pt x="20" y="0"/>
                </a:moveTo>
                <a:lnTo>
                  <a:pt x="170" y="23"/>
                </a:lnTo>
                <a:lnTo>
                  <a:pt x="301" y="31"/>
                </a:lnTo>
                <a:lnTo>
                  <a:pt x="285" y="38"/>
                </a:lnTo>
                <a:lnTo>
                  <a:pt x="121" y="23"/>
                </a:lnTo>
                <a:lnTo>
                  <a:pt x="0" y="8"/>
                </a:lnTo>
                <a:lnTo>
                  <a:pt x="2" y="0"/>
                </a:lnTo>
                <a:lnTo>
                  <a:pt x="2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2" name="Freeform 104"/>
          <p:cNvSpPr>
            <a:spLocks/>
          </p:cNvSpPr>
          <p:nvPr/>
        </p:nvSpPr>
        <p:spPr bwMode="auto">
          <a:xfrm>
            <a:off x="614363" y="1665288"/>
            <a:ext cx="57150" cy="7937"/>
          </a:xfrm>
          <a:custGeom>
            <a:avLst/>
            <a:gdLst>
              <a:gd name="T0" fmla="*/ 2147483646 w 109"/>
              <a:gd name="T1" fmla="*/ 0 h 16"/>
              <a:gd name="T2" fmla="*/ 2147483646 w 109"/>
              <a:gd name="T3" fmla="*/ 2147483646 h 16"/>
              <a:gd name="T4" fmla="*/ 2147483646 w 109"/>
              <a:gd name="T5" fmla="*/ 2147483646 h 16"/>
              <a:gd name="T6" fmla="*/ 2147483646 w 109"/>
              <a:gd name="T7" fmla="*/ 2147483646 h 16"/>
              <a:gd name="T8" fmla="*/ 2147483646 w 109"/>
              <a:gd name="T9" fmla="*/ 2147483646 h 16"/>
              <a:gd name="T10" fmla="*/ 0 w 109"/>
              <a:gd name="T11" fmla="*/ 2147483646 h 16"/>
              <a:gd name="T12" fmla="*/ 2147483646 w 109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9" h="16">
                <a:moveTo>
                  <a:pt x="25" y="0"/>
                </a:moveTo>
                <a:lnTo>
                  <a:pt x="70" y="6"/>
                </a:lnTo>
                <a:lnTo>
                  <a:pt x="109" y="11"/>
                </a:lnTo>
                <a:lnTo>
                  <a:pt x="95" y="16"/>
                </a:lnTo>
                <a:lnTo>
                  <a:pt x="60" y="15"/>
                </a:lnTo>
                <a:lnTo>
                  <a:pt x="0" y="7"/>
                </a:lnTo>
                <a:lnTo>
                  <a:pt x="25" y="0"/>
                </a:lnTo>
                <a:close/>
              </a:path>
            </a:pathLst>
          </a:custGeom>
          <a:solidFill>
            <a:srgbClr val="D1E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3" name="Freeform 105"/>
          <p:cNvSpPr>
            <a:spLocks/>
          </p:cNvSpPr>
          <p:nvPr/>
        </p:nvSpPr>
        <p:spPr bwMode="auto">
          <a:xfrm>
            <a:off x="620713" y="1685925"/>
            <a:ext cx="42862" cy="7938"/>
          </a:xfrm>
          <a:custGeom>
            <a:avLst/>
            <a:gdLst>
              <a:gd name="T0" fmla="*/ 2147483646 w 79"/>
              <a:gd name="T1" fmla="*/ 0 h 15"/>
              <a:gd name="T2" fmla="*/ 2147483646 w 79"/>
              <a:gd name="T3" fmla="*/ 2147483646 h 15"/>
              <a:gd name="T4" fmla="*/ 2147483646 w 79"/>
              <a:gd name="T5" fmla="*/ 2147483646 h 15"/>
              <a:gd name="T6" fmla="*/ 0 w 79"/>
              <a:gd name="T7" fmla="*/ 2147483646 h 15"/>
              <a:gd name="T8" fmla="*/ 2147483646 w 79"/>
              <a:gd name="T9" fmla="*/ 0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15">
                <a:moveTo>
                  <a:pt x="19" y="0"/>
                </a:moveTo>
                <a:lnTo>
                  <a:pt x="79" y="8"/>
                </a:lnTo>
                <a:lnTo>
                  <a:pt x="63" y="15"/>
                </a:lnTo>
                <a:lnTo>
                  <a:pt x="0" y="6"/>
                </a:lnTo>
                <a:lnTo>
                  <a:pt x="19" y="0"/>
                </a:lnTo>
                <a:close/>
              </a:path>
            </a:pathLst>
          </a:custGeom>
          <a:solidFill>
            <a:srgbClr val="D1E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4" name="Freeform 106"/>
          <p:cNvSpPr>
            <a:spLocks/>
          </p:cNvSpPr>
          <p:nvPr/>
        </p:nvSpPr>
        <p:spPr bwMode="auto">
          <a:xfrm>
            <a:off x="622300" y="1708150"/>
            <a:ext cx="42863" cy="7938"/>
          </a:xfrm>
          <a:custGeom>
            <a:avLst/>
            <a:gdLst>
              <a:gd name="T0" fmla="*/ 2147483646 w 80"/>
              <a:gd name="T1" fmla="*/ 0 h 15"/>
              <a:gd name="T2" fmla="*/ 2147483646 w 80"/>
              <a:gd name="T3" fmla="*/ 2147483646 h 15"/>
              <a:gd name="T4" fmla="*/ 2147483646 w 80"/>
              <a:gd name="T5" fmla="*/ 2147483646 h 15"/>
              <a:gd name="T6" fmla="*/ 2147483646 w 80"/>
              <a:gd name="T7" fmla="*/ 2147483646 h 15"/>
              <a:gd name="T8" fmla="*/ 0 w 80"/>
              <a:gd name="T9" fmla="*/ 2147483646 h 15"/>
              <a:gd name="T10" fmla="*/ 2147483646 w 80"/>
              <a:gd name="T11" fmla="*/ 0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0" h="15">
                <a:moveTo>
                  <a:pt x="8" y="0"/>
                </a:moveTo>
                <a:lnTo>
                  <a:pt x="41" y="5"/>
                </a:lnTo>
                <a:lnTo>
                  <a:pt x="80" y="9"/>
                </a:lnTo>
                <a:lnTo>
                  <a:pt x="59" y="15"/>
                </a:lnTo>
                <a:lnTo>
                  <a:pt x="0" y="9"/>
                </a:lnTo>
                <a:lnTo>
                  <a:pt x="8" y="0"/>
                </a:lnTo>
                <a:close/>
              </a:path>
            </a:pathLst>
          </a:custGeom>
          <a:solidFill>
            <a:srgbClr val="D1E2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5" name="Freeform 107"/>
          <p:cNvSpPr>
            <a:spLocks/>
          </p:cNvSpPr>
          <p:nvPr/>
        </p:nvSpPr>
        <p:spPr bwMode="auto">
          <a:xfrm>
            <a:off x="603250" y="1739900"/>
            <a:ext cx="82550" cy="22225"/>
          </a:xfrm>
          <a:custGeom>
            <a:avLst/>
            <a:gdLst>
              <a:gd name="T0" fmla="*/ 0 w 154"/>
              <a:gd name="T1" fmla="*/ 0 h 40"/>
              <a:gd name="T2" fmla="*/ 2147483646 w 154"/>
              <a:gd name="T3" fmla="*/ 2147483646 h 40"/>
              <a:gd name="T4" fmla="*/ 2147483646 w 154"/>
              <a:gd name="T5" fmla="*/ 2147483646 h 40"/>
              <a:gd name="T6" fmla="*/ 2147483646 w 154"/>
              <a:gd name="T7" fmla="*/ 2147483646 h 40"/>
              <a:gd name="T8" fmla="*/ 2147483646 w 154"/>
              <a:gd name="T9" fmla="*/ 2147483646 h 40"/>
              <a:gd name="T10" fmla="*/ 2147483646 w 154"/>
              <a:gd name="T11" fmla="*/ 2147483646 h 40"/>
              <a:gd name="T12" fmla="*/ 2147483646 w 154"/>
              <a:gd name="T13" fmla="*/ 2147483646 h 40"/>
              <a:gd name="T14" fmla="*/ 2147483646 w 154"/>
              <a:gd name="T15" fmla="*/ 2147483646 h 40"/>
              <a:gd name="T16" fmla="*/ 0 w 154"/>
              <a:gd name="T17" fmla="*/ 0 h 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4" h="40">
                <a:moveTo>
                  <a:pt x="0" y="0"/>
                </a:moveTo>
                <a:lnTo>
                  <a:pt x="59" y="10"/>
                </a:lnTo>
                <a:lnTo>
                  <a:pt x="109" y="15"/>
                </a:lnTo>
                <a:lnTo>
                  <a:pt x="154" y="19"/>
                </a:lnTo>
                <a:lnTo>
                  <a:pt x="117" y="36"/>
                </a:lnTo>
                <a:lnTo>
                  <a:pt x="101" y="40"/>
                </a:lnTo>
                <a:lnTo>
                  <a:pt x="52" y="36"/>
                </a:lnTo>
                <a:lnTo>
                  <a:pt x="20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6" name="Freeform 108"/>
          <p:cNvSpPr>
            <a:spLocks/>
          </p:cNvSpPr>
          <p:nvPr/>
        </p:nvSpPr>
        <p:spPr bwMode="auto">
          <a:xfrm>
            <a:off x="601663" y="1839913"/>
            <a:ext cx="65087" cy="57150"/>
          </a:xfrm>
          <a:custGeom>
            <a:avLst/>
            <a:gdLst>
              <a:gd name="T0" fmla="*/ 2147483646 w 121"/>
              <a:gd name="T1" fmla="*/ 0 h 109"/>
              <a:gd name="T2" fmla="*/ 2147483646 w 121"/>
              <a:gd name="T3" fmla="*/ 2147483646 h 109"/>
              <a:gd name="T4" fmla="*/ 2147483646 w 121"/>
              <a:gd name="T5" fmla="*/ 2147483646 h 109"/>
              <a:gd name="T6" fmla="*/ 2147483646 w 121"/>
              <a:gd name="T7" fmla="*/ 2147483646 h 109"/>
              <a:gd name="T8" fmla="*/ 2147483646 w 121"/>
              <a:gd name="T9" fmla="*/ 2147483646 h 109"/>
              <a:gd name="T10" fmla="*/ 0 w 121"/>
              <a:gd name="T11" fmla="*/ 2147483646 h 109"/>
              <a:gd name="T12" fmla="*/ 2147483646 w 121"/>
              <a:gd name="T13" fmla="*/ 0 h 1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1" h="109">
                <a:moveTo>
                  <a:pt x="7" y="0"/>
                </a:moveTo>
                <a:lnTo>
                  <a:pt x="121" y="13"/>
                </a:lnTo>
                <a:lnTo>
                  <a:pt x="111" y="94"/>
                </a:lnTo>
                <a:lnTo>
                  <a:pt x="96" y="104"/>
                </a:lnTo>
                <a:lnTo>
                  <a:pt x="59" y="109"/>
                </a:lnTo>
                <a:lnTo>
                  <a:pt x="0" y="92"/>
                </a:lnTo>
                <a:lnTo>
                  <a:pt x="7" y="0"/>
                </a:lnTo>
                <a:close/>
              </a:path>
            </a:pathLst>
          </a:custGeom>
          <a:solidFill>
            <a:srgbClr val="2B3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7" name="Freeform 109"/>
          <p:cNvSpPr>
            <a:spLocks/>
          </p:cNvSpPr>
          <p:nvPr/>
        </p:nvSpPr>
        <p:spPr bwMode="auto">
          <a:xfrm>
            <a:off x="638175" y="1752600"/>
            <a:ext cx="15875" cy="95250"/>
          </a:xfrm>
          <a:custGeom>
            <a:avLst/>
            <a:gdLst>
              <a:gd name="T0" fmla="*/ 2147483646 w 30"/>
              <a:gd name="T1" fmla="*/ 0 h 181"/>
              <a:gd name="T2" fmla="*/ 0 w 30"/>
              <a:gd name="T3" fmla="*/ 2147483646 h 181"/>
              <a:gd name="T4" fmla="*/ 2147483646 w 30"/>
              <a:gd name="T5" fmla="*/ 2147483646 h 181"/>
              <a:gd name="T6" fmla="*/ 2147483646 w 30"/>
              <a:gd name="T7" fmla="*/ 2147483646 h 181"/>
              <a:gd name="T8" fmla="*/ 2147483646 w 30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81">
                <a:moveTo>
                  <a:pt x="20" y="0"/>
                </a:moveTo>
                <a:lnTo>
                  <a:pt x="0" y="181"/>
                </a:lnTo>
                <a:lnTo>
                  <a:pt x="12" y="181"/>
                </a:lnTo>
                <a:lnTo>
                  <a:pt x="30" y="4"/>
                </a:lnTo>
                <a:lnTo>
                  <a:pt x="20" y="0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8" name="Freeform 110"/>
          <p:cNvSpPr>
            <a:spLocks/>
          </p:cNvSpPr>
          <p:nvPr/>
        </p:nvSpPr>
        <p:spPr bwMode="auto">
          <a:xfrm>
            <a:off x="601663" y="1843088"/>
            <a:ext cx="41275" cy="53975"/>
          </a:xfrm>
          <a:custGeom>
            <a:avLst/>
            <a:gdLst>
              <a:gd name="T0" fmla="*/ 2147483646 w 78"/>
              <a:gd name="T1" fmla="*/ 0 h 102"/>
              <a:gd name="T2" fmla="*/ 0 w 78"/>
              <a:gd name="T3" fmla="*/ 2147483646 h 102"/>
              <a:gd name="T4" fmla="*/ 2147483646 w 78"/>
              <a:gd name="T5" fmla="*/ 2147483646 h 102"/>
              <a:gd name="T6" fmla="*/ 2147483646 w 78"/>
              <a:gd name="T7" fmla="*/ 2147483646 h 102"/>
              <a:gd name="T8" fmla="*/ 2147483646 w 78"/>
              <a:gd name="T9" fmla="*/ 2147483646 h 102"/>
              <a:gd name="T10" fmla="*/ 2147483646 w 78"/>
              <a:gd name="T11" fmla="*/ 2147483646 h 102"/>
              <a:gd name="T12" fmla="*/ 2147483646 w 78"/>
              <a:gd name="T13" fmla="*/ 0 h 1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" h="102">
                <a:moveTo>
                  <a:pt x="6" y="0"/>
                </a:moveTo>
                <a:lnTo>
                  <a:pt x="0" y="91"/>
                </a:lnTo>
                <a:lnTo>
                  <a:pt x="15" y="98"/>
                </a:lnTo>
                <a:lnTo>
                  <a:pt x="65" y="102"/>
                </a:lnTo>
                <a:lnTo>
                  <a:pt x="78" y="9"/>
                </a:lnTo>
                <a:lnTo>
                  <a:pt x="59" y="7"/>
                </a:lnTo>
                <a:lnTo>
                  <a:pt x="6" y="0"/>
                </a:lnTo>
                <a:close/>
              </a:path>
            </a:pathLst>
          </a:custGeom>
          <a:solidFill>
            <a:srgbClr val="A572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9" name="Freeform 111"/>
          <p:cNvSpPr>
            <a:spLocks/>
          </p:cNvSpPr>
          <p:nvPr/>
        </p:nvSpPr>
        <p:spPr bwMode="auto">
          <a:xfrm>
            <a:off x="249238" y="1687513"/>
            <a:ext cx="260350" cy="285750"/>
          </a:xfrm>
          <a:custGeom>
            <a:avLst/>
            <a:gdLst>
              <a:gd name="T0" fmla="*/ 2147483646 w 493"/>
              <a:gd name="T1" fmla="*/ 2147483646 h 541"/>
              <a:gd name="T2" fmla="*/ 2147483646 w 493"/>
              <a:gd name="T3" fmla="*/ 2147483646 h 541"/>
              <a:gd name="T4" fmla="*/ 2147483646 w 493"/>
              <a:gd name="T5" fmla="*/ 2147483646 h 541"/>
              <a:gd name="T6" fmla="*/ 2147483646 w 493"/>
              <a:gd name="T7" fmla="*/ 2147483646 h 541"/>
              <a:gd name="T8" fmla="*/ 2147483646 w 493"/>
              <a:gd name="T9" fmla="*/ 2147483646 h 541"/>
              <a:gd name="T10" fmla="*/ 2147483646 w 493"/>
              <a:gd name="T11" fmla="*/ 2147483646 h 541"/>
              <a:gd name="T12" fmla="*/ 2147483646 w 493"/>
              <a:gd name="T13" fmla="*/ 2147483646 h 541"/>
              <a:gd name="T14" fmla="*/ 2147483646 w 493"/>
              <a:gd name="T15" fmla="*/ 2147483646 h 541"/>
              <a:gd name="T16" fmla="*/ 2147483646 w 493"/>
              <a:gd name="T17" fmla="*/ 2147483646 h 541"/>
              <a:gd name="T18" fmla="*/ 2147483646 w 493"/>
              <a:gd name="T19" fmla="*/ 2147483646 h 541"/>
              <a:gd name="T20" fmla="*/ 2147483646 w 493"/>
              <a:gd name="T21" fmla="*/ 2147483646 h 541"/>
              <a:gd name="T22" fmla="*/ 0 w 493"/>
              <a:gd name="T23" fmla="*/ 2147483646 h 541"/>
              <a:gd name="T24" fmla="*/ 0 w 493"/>
              <a:gd name="T25" fmla="*/ 2147483646 h 541"/>
              <a:gd name="T26" fmla="*/ 2147483646 w 493"/>
              <a:gd name="T27" fmla="*/ 2147483646 h 541"/>
              <a:gd name="T28" fmla="*/ 2147483646 w 493"/>
              <a:gd name="T29" fmla="*/ 2147483646 h 541"/>
              <a:gd name="T30" fmla="*/ 2147483646 w 493"/>
              <a:gd name="T31" fmla="*/ 2147483646 h 541"/>
              <a:gd name="T32" fmla="*/ 2147483646 w 493"/>
              <a:gd name="T33" fmla="*/ 2147483646 h 541"/>
              <a:gd name="T34" fmla="*/ 2147483646 w 493"/>
              <a:gd name="T35" fmla="*/ 2147483646 h 541"/>
              <a:gd name="T36" fmla="*/ 2147483646 w 493"/>
              <a:gd name="T37" fmla="*/ 2147483646 h 541"/>
              <a:gd name="T38" fmla="*/ 2147483646 w 493"/>
              <a:gd name="T39" fmla="*/ 2147483646 h 541"/>
              <a:gd name="T40" fmla="*/ 2147483646 w 493"/>
              <a:gd name="T41" fmla="*/ 2147483646 h 541"/>
              <a:gd name="T42" fmla="*/ 2147483646 w 493"/>
              <a:gd name="T43" fmla="*/ 2147483646 h 541"/>
              <a:gd name="T44" fmla="*/ 2147483646 w 493"/>
              <a:gd name="T45" fmla="*/ 2147483646 h 541"/>
              <a:gd name="T46" fmla="*/ 2147483646 w 493"/>
              <a:gd name="T47" fmla="*/ 2147483646 h 541"/>
              <a:gd name="T48" fmla="*/ 2147483646 w 493"/>
              <a:gd name="T49" fmla="*/ 2147483646 h 541"/>
              <a:gd name="T50" fmla="*/ 2147483646 w 493"/>
              <a:gd name="T51" fmla="*/ 2147483646 h 541"/>
              <a:gd name="T52" fmla="*/ 2147483646 w 493"/>
              <a:gd name="T53" fmla="*/ 2147483646 h 541"/>
              <a:gd name="T54" fmla="*/ 2147483646 w 493"/>
              <a:gd name="T55" fmla="*/ 2147483646 h 541"/>
              <a:gd name="T56" fmla="*/ 2147483646 w 493"/>
              <a:gd name="T57" fmla="*/ 2147483646 h 541"/>
              <a:gd name="T58" fmla="*/ 2147483646 w 493"/>
              <a:gd name="T59" fmla="*/ 2147483646 h 541"/>
              <a:gd name="T60" fmla="*/ 2147483646 w 493"/>
              <a:gd name="T61" fmla="*/ 2147483646 h 541"/>
              <a:gd name="T62" fmla="*/ 2147483646 w 493"/>
              <a:gd name="T63" fmla="*/ 2147483646 h 541"/>
              <a:gd name="T64" fmla="*/ 2147483646 w 493"/>
              <a:gd name="T65" fmla="*/ 2147483646 h 541"/>
              <a:gd name="T66" fmla="*/ 2147483646 w 493"/>
              <a:gd name="T67" fmla="*/ 2147483646 h 541"/>
              <a:gd name="T68" fmla="*/ 2147483646 w 493"/>
              <a:gd name="T69" fmla="*/ 2147483646 h 541"/>
              <a:gd name="T70" fmla="*/ 2147483646 w 493"/>
              <a:gd name="T71" fmla="*/ 2147483646 h 541"/>
              <a:gd name="T72" fmla="*/ 2147483646 w 493"/>
              <a:gd name="T73" fmla="*/ 2147483646 h 541"/>
              <a:gd name="T74" fmla="*/ 2147483646 w 493"/>
              <a:gd name="T75" fmla="*/ 2147483646 h 541"/>
              <a:gd name="T76" fmla="*/ 2147483646 w 493"/>
              <a:gd name="T77" fmla="*/ 2147483646 h 541"/>
              <a:gd name="T78" fmla="*/ 2147483646 w 493"/>
              <a:gd name="T79" fmla="*/ 2147483646 h 541"/>
              <a:gd name="T80" fmla="*/ 2147483646 w 493"/>
              <a:gd name="T81" fmla="*/ 2147483646 h 541"/>
              <a:gd name="T82" fmla="*/ 2147483646 w 493"/>
              <a:gd name="T83" fmla="*/ 2147483646 h 541"/>
              <a:gd name="T84" fmla="*/ 2147483646 w 493"/>
              <a:gd name="T85" fmla="*/ 2147483646 h 541"/>
              <a:gd name="T86" fmla="*/ 2147483646 w 493"/>
              <a:gd name="T87" fmla="*/ 2147483646 h 541"/>
              <a:gd name="T88" fmla="*/ 2147483646 w 493"/>
              <a:gd name="T89" fmla="*/ 2147483646 h 541"/>
              <a:gd name="T90" fmla="*/ 2147483646 w 493"/>
              <a:gd name="T91" fmla="*/ 2147483646 h 541"/>
              <a:gd name="T92" fmla="*/ 2147483646 w 493"/>
              <a:gd name="T93" fmla="*/ 2147483646 h 541"/>
              <a:gd name="T94" fmla="*/ 2147483646 w 493"/>
              <a:gd name="T95" fmla="*/ 2147483646 h 541"/>
              <a:gd name="T96" fmla="*/ 2147483646 w 493"/>
              <a:gd name="T97" fmla="*/ 2147483646 h 541"/>
              <a:gd name="T98" fmla="*/ 2147483646 w 493"/>
              <a:gd name="T99" fmla="*/ 2147483646 h 541"/>
              <a:gd name="T100" fmla="*/ 2147483646 w 493"/>
              <a:gd name="T101" fmla="*/ 2147483646 h 541"/>
              <a:gd name="T102" fmla="*/ 2147483646 w 493"/>
              <a:gd name="T103" fmla="*/ 2147483646 h 541"/>
              <a:gd name="T104" fmla="*/ 2147483646 w 493"/>
              <a:gd name="T105" fmla="*/ 0 h 541"/>
              <a:gd name="T106" fmla="*/ 2147483646 w 493"/>
              <a:gd name="T107" fmla="*/ 0 h 541"/>
              <a:gd name="T108" fmla="*/ 2147483646 w 493"/>
              <a:gd name="T109" fmla="*/ 2147483646 h 5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3" h="541">
                <a:moveTo>
                  <a:pt x="243" y="4"/>
                </a:moveTo>
                <a:lnTo>
                  <a:pt x="207" y="8"/>
                </a:lnTo>
                <a:lnTo>
                  <a:pt x="174" y="16"/>
                </a:lnTo>
                <a:lnTo>
                  <a:pt x="142" y="28"/>
                </a:lnTo>
                <a:lnTo>
                  <a:pt x="113" y="41"/>
                </a:lnTo>
                <a:lnTo>
                  <a:pt x="88" y="58"/>
                </a:lnTo>
                <a:lnTo>
                  <a:pt x="64" y="78"/>
                </a:lnTo>
                <a:lnTo>
                  <a:pt x="45" y="99"/>
                </a:lnTo>
                <a:lnTo>
                  <a:pt x="27" y="122"/>
                </a:lnTo>
                <a:lnTo>
                  <a:pt x="15" y="147"/>
                </a:lnTo>
                <a:lnTo>
                  <a:pt x="6" y="173"/>
                </a:lnTo>
                <a:lnTo>
                  <a:pt x="0" y="201"/>
                </a:lnTo>
                <a:lnTo>
                  <a:pt x="0" y="229"/>
                </a:lnTo>
                <a:lnTo>
                  <a:pt x="4" y="258"/>
                </a:lnTo>
                <a:lnTo>
                  <a:pt x="12" y="286"/>
                </a:lnTo>
                <a:lnTo>
                  <a:pt x="24" y="316"/>
                </a:lnTo>
                <a:lnTo>
                  <a:pt x="42" y="344"/>
                </a:lnTo>
                <a:lnTo>
                  <a:pt x="146" y="449"/>
                </a:lnTo>
                <a:lnTo>
                  <a:pt x="201" y="535"/>
                </a:lnTo>
                <a:lnTo>
                  <a:pt x="250" y="541"/>
                </a:lnTo>
                <a:lnTo>
                  <a:pt x="305" y="478"/>
                </a:lnTo>
                <a:lnTo>
                  <a:pt x="360" y="430"/>
                </a:lnTo>
                <a:lnTo>
                  <a:pt x="451" y="355"/>
                </a:lnTo>
                <a:lnTo>
                  <a:pt x="467" y="317"/>
                </a:lnTo>
                <a:lnTo>
                  <a:pt x="480" y="281"/>
                </a:lnTo>
                <a:lnTo>
                  <a:pt x="489" y="247"/>
                </a:lnTo>
                <a:lnTo>
                  <a:pt x="493" y="215"/>
                </a:lnTo>
                <a:lnTo>
                  <a:pt x="493" y="186"/>
                </a:lnTo>
                <a:lnTo>
                  <a:pt x="488" y="159"/>
                </a:lnTo>
                <a:lnTo>
                  <a:pt x="479" y="134"/>
                </a:lnTo>
                <a:lnTo>
                  <a:pt x="463" y="112"/>
                </a:lnTo>
                <a:lnTo>
                  <a:pt x="457" y="105"/>
                </a:lnTo>
                <a:lnTo>
                  <a:pt x="453" y="98"/>
                </a:lnTo>
                <a:lnTo>
                  <a:pt x="448" y="93"/>
                </a:lnTo>
                <a:lnTo>
                  <a:pt x="445" y="86"/>
                </a:lnTo>
                <a:lnTo>
                  <a:pt x="440" y="80"/>
                </a:lnTo>
                <a:lnTo>
                  <a:pt x="434" y="74"/>
                </a:lnTo>
                <a:lnTo>
                  <a:pt x="428" y="69"/>
                </a:lnTo>
                <a:lnTo>
                  <a:pt x="420" y="64"/>
                </a:lnTo>
                <a:lnTo>
                  <a:pt x="413" y="60"/>
                </a:lnTo>
                <a:lnTo>
                  <a:pt x="405" y="54"/>
                </a:lnTo>
                <a:lnTo>
                  <a:pt x="396" y="47"/>
                </a:lnTo>
                <a:lnTo>
                  <a:pt x="385" y="39"/>
                </a:lnTo>
                <a:lnTo>
                  <a:pt x="374" y="33"/>
                </a:lnTo>
                <a:lnTo>
                  <a:pt x="364" y="28"/>
                </a:lnTo>
                <a:lnTo>
                  <a:pt x="351" y="23"/>
                </a:lnTo>
                <a:lnTo>
                  <a:pt x="340" y="22"/>
                </a:lnTo>
                <a:lnTo>
                  <a:pt x="331" y="21"/>
                </a:lnTo>
                <a:lnTo>
                  <a:pt x="322" y="17"/>
                </a:lnTo>
                <a:lnTo>
                  <a:pt x="312" y="12"/>
                </a:lnTo>
                <a:lnTo>
                  <a:pt x="300" y="7"/>
                </a:lnTo>
                <a:lnTo>
                  <a:pt x="288" y="3"/>
                </a:lnTo>
                <a:lnTo>
                  <a:pt x="274" y="0"/>
                </a:lnTo>
                <a:lnTo>
                  <a:pt x="259" y="0"/>
                </a:lnTo>
                <a:lnTo>
                  <a:pt x="243" y="4"/>
                </a:lnTo>
                <a:close/>
              </a:path>
            </a:pathLst>
          </a:custGeom>
          <a:solidFill>
            <a:srgbClr val="962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0" name="Freeform 112"/>
          <p:cNvSpPr>
            <a:spLocks/>
          </p:cNvSpPr>
          <p:nvPr/>
        </p:nvSpPr>
        <p:spPr bwMode="auto">
          <a:xfrm>
            <a:off x="841375" y="1901825"/>
            <a:ext cx="179388" cy="196850"/>
          </a:xfrm>
          <a:custGeom>
            <a:avLst/>
            <a:gdLst>
              <a:gd name="T0" fmla="*/ 2147483646 w 337"/>
              <a:gd name="T1" fmla="*/ 2147483646 h 372"/>
              <a:gd name="T2" fmla="*/ 2147483646 w 337"/>
              <a:gd name="T3" fmla="*/ 2147483646 h 372"/>
              <a:gd name="T4" fmla="*/ 2147483646 w 337"/>
              <a:gd name="T5" fmla="*/ 2147483646 h 372"/>
              <a:gd name="T6" fmla="*/ 2147483646 w 337"/>
              <a:gd name="T7" fmla="*/ 2147483646 h 372"/>
              <a:gd name="T8" fmla="*/ 2147483646 w 337"/>
              <a:gd name="T9" fmla="*/ 2147483646 h 372"/>
              <a:gd name="T10" fmla="*/ 0 w 337"/>
              <a:gd name="T11" fmla="*/ 2147483646 h 372"/>
              <a:gd name="T12" fmla="*/ 2147483646 w 337"/>
              <a:gd name="T13" fmla="*/ 2147483646 h 372"/>
              <a:gd name="T14" fmla="*/ 2147483646 w 337"/>
              <a:gd name="T15" fmla="*/ 2147483646 h 372"/>
              <a:gd name="T16" fmla="*/ 2147483646 w 337"/>
              <a:gd name="T17" fmla="*/ 2147483646 h 372"/>
              <a:gd name="T18" fmla="*/ 2147483646 w 337"/>
              <a:gd name="T19" fmla="*/ 2147483646 h 372"/>
              <a:gd name="T20" fmla="*/ 2147483646 w 337"/>
              <a:gd name="T21" fmla="*/ 2147483646 h 372"/>
              <a:gd name="T22" fmla="*/ 2147483646 w 337"/>
              <a:gd name="T23" fmla="*/ 2147483646 h 372"/>
              <a:gd name="T24" fmla="*/ 2147483646 w 337"/>
              <a:gd name="T25" fmla="*/ 2147483646 h 372"/>
              <a:gd name="T26" fmla="*/ 2147483646 w 337"/>
              <a:gd name="T27" fmla="*/ 2147483646 h 372"/>
              <a:gd name="T28" fmla="*/ 2147483646 w 337"/>
              <a:gd name="T29" fmla="*/ 2147483646 h 372"/>
              <a:gd name="T30" fmla="*/ 2147483646 w 337"/>
              <a:gd name="T31" fmla="*/ 2147483646 h 372"/>
              <a:gd name="T32" fmla="*/ 2147483646 w 337"/>
              <a:gd name="T33" fmla="*/ 2147483646 h 372"/>
              <a:gd name="T34" fmla="*/ 2147483646 w 337"/>
              <a:gd name="T35" fmla="*/ 2147483646 h 372"/>
              <a:gd name="T36" fmla="*/ 2147483646 w 337"/>
              <a:gd name="T37" fmla="*/ 2147483646 h 372"/>
              <a:gd name="T38" fmla="*/ 2147483646 w 337"/>
              <a:gd name="T39" fmla="*/ 2147483646 h 372"/>
              <a:gd name="T40" fmla="*/ 2147483646 w 337"/>
              <a:gd name="T41" fmla="*/ 2147483646 h 372"/>
              <a:gd name="T42" fmla="*/ 2147483646 w 337"/>
              <a:gd name="T43" fmla="*/ 2147483646 h 372"/>
              <a:gd name="T44" fmla="*/ 2147483646 w 337"/>
              <a:gd name="T45" fmla="*/ 2147483646 h 372"/>
              <a:gd name="T46" fmla="*/ 2147483646 w 337"/>
              <a:gd name="T47" fmla="*/ 2147483646 h 372"/>
              <a:gd name="T48" fmla="*/ 2147483646 w 337"/>
              <a:gd name="T49" fmla="*/ 2147483646 h 372"/>
              <a:gd name="T50" fmla="*/ 2147483646 w 337"/>
              <a:gd name="T51" fmla="*/ 2147483646 h 372"/>
              <a:gd name="T52" fmla="*/ 2147483646 w 337"/>
              <a:gd name="T53" fmla="*/ 2147483646 h 372"/>
              <a:gd name="T54" fmla="*/ 2147483646 w 337"/>
              <a:gd name="T55" fmla="*/ 2147483646 h 372"/>
              <a:gd name="T56" fmla="*/ 2147483646 w 337"/>
              <a:gd name="T57" fmla="*/ 2147483646 h 372"/>
              <a:gd name="T58" fmla="*/ 2147483646 w 337"/>
              <a:gd name="T59" fmla="*/ 2147483646 h 372"/>
              <a:gd name="T60" fmla="*/ 2147483646 w 337"/>
              <a:gd name="T61" fmla="*/ 2147483646 h 372"/>
              <a:gd name="T62" fmla="*/ 2147483646 w 337"/>
              <a:gd name="T63" fmla="*/ 2147483646 h 372"/>
              <a:gd name="T64" fmla="*/ 2147483646 w 337"/>
              <a:gd name="T65" fmla="*/ 2147483646 h 372"/>
              <a:gd name="T66" fmla="*/ 2147483646 w 337"/>
              <a:gd name="T67" fmla="*/ 2147483646 h 372"/>
              <a:gd name="T68" fmla="*/ 2147483646 w 337"/>
              <a:gd name="T69" fmla="*/ 2147483646 h 372"/>
              <a:gd name="T70" fmla="*/ 2147483646 w 337"/>
              <a:gd name="T71" fmla="*/ 2147483646 h 372"/>
              <a:gd name="T72" fmla="*/ 2147483646 w 337"/>
              <a:gd name="T73" fmla="*/ 2147483646 h 372"/>
              <a:gd name="T74" fmla="*/ 2147483646 w 337"/>
              <a:gd name="T75" fmla="*/ 2147483646 h 372"/>
              <a:gd name="T76" fmla="*/ 2147483646 w 337"/>
              <a:gd name="T77" fmla="*/ 2147483646 h 372"/>
              <a:gd name="T78" fmla="*/ 2147483646 w 337"/>
              <a:gd name="T79" fmla="*/ 2147483646 h 372"/>
              <a:gd name="T80" fmla="*/ 2147483646 w 337"/>
              <a:gd name="T81" fmla="*/ 2147483646 h 372"/>
              <a:gd name="T82" fmla="*/ 2147483646 w 337"/>
              <a:gd name="T83" fmla="*/ 2147483646 h 372"/>
              <a:gd name="T84" fmla="*/ 2147483646 w 337"/>
              <a:gd name="T85" fmla="*/ 2147483646 h 372"/>
              <a:gd name="T86" fmla="*/ 2147483646 w 337"/>
              <a:gd name="T87" fmla="*/ 0 h 372"/>
              <a:gd name="T88" fmla="*/ 2147483646 w 337"/>
              <a:gd name="T89" fmla="*/ 2147483646 h 372"/>
              <a:gd name="T90" fmla="*/ 2147483646 w 337"/>
              <a:gd name="T91" fmla="*/ 2147483646 h 372"/>
              <a:gd name="T92" fmla="*/ 2147483646 w 337"/>
              <a:gd name="T93" fmla="*/ 2147483646 h 37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337" h="372">
                <a:moveTo>
                  <a:pt x="124" y="10"/>
                </a:moveTo>
                <a:lnTo>
                  <a:pt x="79" y="33"/>
                </a:lnTo>
                <a:lnTo>
                  <a:pt x="44" y="61"/>
                </a:lnTo>
                <a:lnTo>
                  <a:pt x="19" y="95"/>
                </a:lnTo>
                <a:lnTo>
                  <a:pt x="4" y="132"/>
                </a:lnTo>
                <a:lnTo>
                  <a:pt x="0" y="170"/>
                </a:lnTo>
                <a:lnTo>
                  <a:pt x="7" y="208"/>
                </a:lnTo>
                <a:lnTo>
                  <a:pt x="26" y="244"/>
                </a:lnTo>
                <a:lnTo>
                  <a:pt x="58" y="276"/>
                </a:lnTo>
                <a:lnTo>
                  <a:pt x="147" y="325"/>
                </a:lnTo>
                <a:lnTo>
                  <a:pt x="202" y="372"/>
                </a:lnTo>
                <a:lnTo>
                  <a:pt x="236" y="366"/>
                </a:lnTo>
                <a:lnTo>
                  <a:pt x="260" y="314"/>
                </a:lnTo>
                <a:lnTo>
                  <a:pt x="286" y="269"/>
                </a:lnTo>
                <a:lnTo>
                  <a:pt x="333" y="202"/>
                </a:lnTo>
                <a:lnTo>
                  <a:pt x="336" y="172"/>
                </a:lnTo>
                <a:lnTo>
                  <a:pt x="337" y="146"/>
                </a:lnTo>
                <a:lnTo>
                  <a:pt x="336" y="121"/>
                </a:lnTo>
                <a:lnTo>
                  <a:pt x="333" y="100"/>
                </a:lnTo>
                <a:lnTo>
                  <a:pt x="326" y="80"/>
                </a:lnTo>
                <a:lnTo>
                  <a:pt x="318" y="63"/>
                </a:lnTo>
                <a:lnTo>
                  <a:pt x="307" y="48"/>
                </a:lnTo>
                <a:lnTo>
                  <a:pt x="292" y="37"/>
                </a:lnTo>
                <a:lnTo>
                  <a:pt x="286" y="34"/>
                </a:lnTo>
                <a:lnTo>
                  <a:pt x="282" y="30"/>
                </a:lnTo>
                <a:lnTo>
                  <a:pt x="277" y="27"/>
                </a:lnTo>
                <a:lnTo>
                  <a:pt x="274" y="23"/>
                </a:lnTo>
                <a:lnTo>
                  <a:pt x="269" y="21"/>
                </a:lnTo>
                <a:lnTo>
                  <a:pt x="263" y="18"/>
                </a:lnTo>
                <a:lnTo>
                  <a:pt x="259" y="15"/>
                </a:lnTo>
                <a:lnTo>
                  <a:pt x="252" y="14"/>
                </a:lnTo>
                <a:lnTo>
                  <a:pt x="246" y="13"/>
                </a:lnTo>
                <a:lnTo>
                  <a:pt x="241" y="11"/>
                </a:lnTo>
                <a:lnTo>
                  <a:pt x="233" y="8"/>
                </a:lnTo>
                <a:lnTo>
                  <a:pt x="225" y="5"/>
                </a:lnTo>
                <a:lnTo>
                  <a:pt x="217" y="3"/>
                </a:lnTo>
                <a:lnTo>
                  <a:pt x="208" y="2"/>
                </a:lnTo>
                <a:lnTo>
                  <a:pt x="199" y="2"/>
                </a:lnTo>
                <a:lnTo>
                  <a:pt x="191" y="3"/>
                </a:lnTo>
                <a:lnTo>
                  <a:pt x="185" y="4"/>
                </a:lnTo>
                <a:lnTo>
                  <a:pt x="178" y="3"/>
                </a:lnTo>
                <a:lnTo>
                  <a:pt x="170" y="2"/>
                </a:lnTo>
                <a:lnTo>
                  <a:pt x="161" y="1"/>
                </a:lnTo>
                <a:lnTo>
                  <a:pt x="152" y="0"/>
                </a:lnTo>
                <a:lnTo>
                  <a:pt x="143" y="1"/>
                </a:lnTo>
                <a:lnTo>
                  <a:pt x="134" y="4"/>
                </a:lnTo>
                <a:lnTo>
                  <a:pt x="124" y="10"/>
                </a:lnTo>
                <a:close/>
              </a:path>
            </a:pathLst>
          </a:custGeom>
          <a:solidFill>
            <a:srgbClr val="99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1" name="Freeform 113"/>
          <p:cNvSpPr>
            <a:spLocks/>
          </p:cNvSpPr>
          <p:nvPr/>
        </p:nvSpPr>
        <p:spPr bwMode="auto">
          <a:xfrm>
            <a:off x="381000" y="1730375"/>
            <a:ext cx="130175" cy="239713"/>
          </a:xfrm>
          <a:custGeom>
            <a:avLst/>
            <a:gdLst>
              <a:gd name="T0" fmla="*/ 2147483646 w 246"/>
              <a:gd name="T1" fmla="*/ 2147483646 h 453"/>
              <a:gd name="T2" fmla="*/ 2147483646 w 246"/>
              <a:gd name="T3" fmla="*/ 2147483646 h 453"/>
              <a:gd name="T4" fmla="*/ 2147483646 w 246"/>
              <a:gd name="T5" fmla="*/ 2147483646 h 453"/>
              <a:gd name="T6" fmla="*/ 0 w 246"/>
              <a:gd name="T7" fmla="*/ 2147483646 h 453"/>
              <a:gd name="T8" fmla="*/ 2147483646 w 246"/>
              <a:gd name="T9" fmla="*/ 2147483646 h 453"/>
              <a:gd name="T10" fmla="*/ 2147483646 w 246"/>
              <a:gd name="T11" fmla="*/ 2147483646 h 453"/>
              <a:gd name="T12" fmla="*/ 2147483646 w 246"/>
              <a:gd name="T13" fmla="*/ 2147483646 h 453"/>
              <a:gd name="T14" fmla="*/ 2147483646 w 246"/>
              <a:gd name="T15" fmla="*/ 2147483646 h 453"/>
              <a:gd name="T16" fmla="*/ 2147483646 w 246"/>
              <a:gd name="T17" fmla="*/ 2147483646 h 453"/>
              <a:gd name="T18" fmla="*/ 2147483646 w 246"/>
              <a:gd name="T19" fmla="*/ 2147483646 h 453"/>
              <a:gd name="T20" fmla="*/ 2147483646 w 246"/>
              <a:gd name="T21" fmla="*/ 2147483646 h 453"/>
              <a:gd name="T22" fmla="*/ 2147483646 w 246"/>
              <a:gd name="T23" fmla="*/ 2147483646 h 453"/>
              <a:gd name="T24" fmla="*/ 2147483646 w 246"/>
              <a:gd name="T25" fmla="*/ 0 h 453"/>
              <a:gd name="T26" fmla="*/ 2147483646 w 246"/>
              <a:gd name="T27" fmla="*/ 2147483646 h 453"/>
              <a:gd name="T28" fmla="*/ 2147483646 w 246"/>
              <a:gd name="T29" fmla="*/ 2147483646 h 453"/>
              <a:gd name="T30" fmla="*/ 2147483646 w 246"/>
              <a:gd name="T31" fmla="*/ 2147483646 h 453"/>
              <a:gd name="T32" fmla="*/ 2147483646 w 246"/>
              <a:gd name="T33" fmla="*/ 2147483646 h 453"/>
              <a:gd name="T34" fmla="*/ 2147483646 w 246"/>
              <a:gd name="T35" fmla="*/ 2147483646 h 453"/>
              <a:gd name="T36" fmla="*/ 2147483646 w 246"/>
              <a:gd name="T37" fmla="*/ 2147483646 h 453"/>
              <a:gd name="T38" fmla="*/ 2147483646 w 246"/>
              <a:gd name="T39" fmla="*/ 2147483646 h 453"/>
              <a:gd name="T40" fmla="*/ 2147483646 w 246"/>
              <a:gd name="T41" fmla="*/ 2147483646 h 45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6" h="453">
                <a:moveTo>
                  <a:pt x="191" y="285"/>
                </a:moveTo>
                <a:lnTo>
                  <a:pt x="101" y="357"/>
                </a:lnTo>
                <a:lnTo>
                  <a:pt x="42" y="424"/>
                </a:lnTo>
                <a:lnTo>
                  <a:pt x="0" y="453"/>
                </a:lnTo>
                <a:lnTo>
                  <a:pt x="83" y="338"/>
                </a:lnTo>
                <a:lnTo>
                  <a:pt x="124" y="292"/>
                </a:lnTo>
                <a:lnTo>
                  <a:pt x="155" y="252"/>
                </a:lnTo>
                <a:lnTo>
                  <a:pt x="176" y="219"/>
                </a:lnTo>
                <a:lnTo>
                  <a:pt x="190" y="186"/>
                </a:lnTo>
                <a:lnTo>
                  <a:pt x="196" y="152"/>
                </a:lnTo>
                <a:lnTo>
                  <a:pt x="197" y="111"/>
                </a:lnTo>
                <a:lnTo>
                  <a:pt x="193" y="62"/>
                </a:lnTo>
                <a:lnTo>
                  <a:pt x="185" y="0"/>
                </a:lnTo>
                <a:lnTo>
                  <a:pt x="213" y="31"/>
                </a:lnTo>
                <a:lnTo>
                  <a:pt x="232" y="64"/>
                </a:lnTo>
                <a:lnTo>
                  <a:pt x="242" y="99"/>
                </a:lnTo>
                <a:lnTo>
                  <a:pt x="246" y="137"/>
                </a:lnTo>
                <a:lnTo>
                  <a:pt x="242" y="175"/>
                </a:lnTo>
                <a:lnTo>
                  <a:pt x="231" y="212"/>
                </a:lnTo>
                <a:lnTo>
                  <a:pt x="214" y="250"/>
                </a:lnTo>
                <a:lnTo>
                  <a:pt x="191" y="285"/>
                </a:lnTo>
                <a:close/>
              </a:path>
            </a:pathLst>
          </a:custGeom>
          <a:solidFill>
            <a:srgbClr val="FF2B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2" name="Freeform 114"/>
          <p:cNvSpPr>
            <a:spLocks/>
          </p:cNvSpPr>
          <p:nvPr/>
        </p:nvSpPr>
        <p:spPr bwMode="auto">
          <a:xfrm>
            <a:off x="965200" y="1914525"/>
            <a:ext cx="57150" cy="179388"/>
          </a:xfrm>
          <a:custGeom>
            <a:avLst/>
            <a:gdLst>
              <a:gd name="T0" fmla="*/ 2147483646 w 106"/>
              <a:gd name="T1" fmla="*/ 2147483646 h 339"/>
              <a:gd name="T2" fmla="*/ 2147483646 w 106"/>
              <a:gd name="T3" fmla="*/ 2147483646 h 339"/>
              <a:gd name="T4" fmla="*/ 2147483646 w 106"/>
              <a:gd name="T5" fmla="*/ 2147483646 h 339"/>
              <a:gd name="T6" fmla="*/ 0 w 106"/>
              <a:gd name="T7" fmla="*/ 2147483646 h 339"/>
              <a:gd name="T8" fmla="*/ 2147483646 w 106"/>
              <a:gd name="T9" fmla="*/ 2147483646 h 339"/>
              <a:gd name="T10" fmla="*/ 2147483646 w 106"/>
              <a:gd name="T11" fmla="*/ 2147483646 h 339"/>
              <a:gd name="T12" fmla="*/ 2147483646 w 106"/>
              <a:gd name="T13" fmla="*/ 2147483646 h 339"/>
              <a:gd name="T14" fmla="*/ 2147483646 w 106"/>
              <a:gd name="T15" fmla="*/ 2147483646 h 339"/>
              <a:gd name="T16" fmla="*/ 2147483646 w 106"/>
              <a:gd name="T17" fmla="*/ 2147483646 h 339"/>
              <a:gd name="T18" fmla="*/ 2147483646 w 106"/>
              <a:gd name="T19" fmla="*/ 2147483646 h 339"/>
              <a:gd name="T20" fmla="*/ 2147483646 w 106"/>
              <a:gd name="T21" fmla="*/ 2147483646 h 339"/>
              <a:gd name="T22" fmla="*/ 2147483646 w 106"/>
              <a:gd name="T23" fmla="*/ 2147483646 h 339"/>
              <a:gd name="T24" fmla="*/ 2147483646 w 106"/>
              <a:gd name="T25" fmla="*/ 0 h 339"/>
              <a:gd name="T26" fmla="*/ 2147483646 w 106"/>
              <a:gd name="T27" fmla="*/ 2147483646 h 339"/>
              <a:gd name="T28" fmla="*/ 2147483646 w 106"/>
              <a:gd name="T29" fmla="*/ 2147483646 h 339"/>
              <a:gd name="T30" fmla="*/ 2147483646 w 106"/>
              <a:gd name="T31" fmla="*/ 2147483646 h 339"/>
              <a:gd name="T32" fmla="*/ 2147483646 w 106"/>
              <a:gd name="T33" fmla="*/ 2147483646 h 339"/>
              <a:gd name="T34" fmla="*/ 2147483646 w 106"/>
              <a:gd name="T35" fmla="*/ 2147483646 h 339"/>
              <a:gd name="T36" fmla="*/ 2147483646 w 106"/>
              <a:gd name="T37" fmla="*/ 2147483646 h 339"/>
              <a:gd name="T38" fmla="*/ 2147483646 w 106"/>
              <a:gd name="T39" fmla="*/ 2147483646 h 339"/>
              <a:gd name="T40" fmla="*/ 2147483646 w 106"/>
              <a:gd name="T41" fmla="*/ 2147483646 h 3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6" h="339">
                <a:moveTo>
                  <a:pt x="93" y="188"/>
                </a:moveTo>
                <a:lnTo>
                  <a:pt x="48" y="255"/>
                </a:lnTo>
                <a:lnTo>
                  <a:pt x="21" y="311"/>
                </a:lnTo>
                <a:lnTo>
                  <a:pt x="0" y="339"/>
                </a:lnTo>
                <a:lnTo>
                  <a:pt x="34" y="246"/>
                </a:lnTo>
                <a:lnTo>
                  <a:pt x="51" y="206"/>
                </a:lnTo>
                <a:lnTo>
                  <a:pt x="64" y="175"/>
                </a:lnTo>
                <a:lnTo>
                  <a:pt x="70" y="148"/>
                </a:lnTo>
                <a:lnTo>
                  <a:pt x="73" y="123"/>
                </a:lnTo>
                <a:lnTo>
                  <a:pt x="69" y="99"/>
                </a:lnTo>
                <a:lnTo>
                  <a:pt x="62" y="72"/>
                </a:lnTo>
                <a:lnTo>
                  <a:pt x="49" y="40"/>
                </a:lnTo>
                <a:lnTo>
                  <a:pt x="32" y="0"/>
                </a:lnTo>
                <a:lnTo>
                  <a:pt x="56" y="15"/>
                </a:lnTo>
                <a:lnTo>
                  <a:pt x="75" y="35"/>
                </a:lnTo>
                <a:lnTo>
                  <a:pt x="90" y="55"/>
                </a:lnTo>
                <a:lnTo>
                  <a:pt x="100" y="79"/>
                </a:lnTo>
                <a:lnTo>
                  <a:pt x="104" y="105"/>
                </a:lnTo>
                <a:lnTo>
                  <a:pt x="106" y="132"/>
                </a:lnTo>
                <a:lnTo>
                  <a:pt x="101" y="160"/>
                </a:lnTo>
                <a:lnTo>
                  <a:pt x="93" y="188"/>
                </a:lnTo>
                <a:close/>
              </a:path>
            </a:pathLst>
          </a:cu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3" name="Freeform 115"/>
          <p:cNvSpPr>
            <a:spLocks/>
          </p:cNvSpPr>
          <p:nvPr/>
        </p:nvSpPr>
        <p:spPr bwMode="auto">
          <a:xfrm>
            <a:off x="371475" y="1698625"/>
            <a:ext cx="101600" cy="269875"/>
          </a:xfrm>
          <a:custGeom>
            <a:avLst/>
            <a:gdLst>
              <a:gd name="T0" fmla="*/ 2147483646 w 191"/>
              <a:gd name="T1" fmla="*/ 2147483646 h 508"/>
              <a:gd name="T2" fmla="*/ 2147483646 w 191"/>
              <a:gd name="T3" fmla="*/ 2147483646 h 508"/>
              <a:gd name="T4" fmla="*/ 0 w 191"/>
              <a:gd name="T5" fmla="*/ 2147483646 h 508"/>
              <a:gd name="T6" fmla="*/ 2147483646 w 191"/>
              <a:gd name="T7" fmla="*/ 2147483646 h 508"/>
              <a:gd name="T8" fmla="*/ 2147483646 w 191"/>
              <a:gd name="T9" fmla="*/ 2147483646 h 508"/>
              <a:gd name="T10" fmla="*/ 2147483646 w 191"/>
              <a:gd name="T11" fmla="*/ 2147483646 h 508"/>
              <a:gd name="T12" fmla="*/ 2147483646 w 191"/>
              <a:gd name="T13" fmla="*/ 2147483646 h 508"/>
              <a:gd name="T14" fmla="*/ 2147483646 w 191"/>
              <a:gd name="T15" fmla="*/ 2147483646 h 508"/>
              <a:gd name="T16" fmla="*/ 2147483646 w 191"/>
              <a:gd name="T17" fmla="*/ 2147483646 h 508"/>
              <a:gd name="T18" fmla="*/ 2147483646 w 191"/>
              <a:gd name="T19" fmla="*/ 2147483646 h 508"/>
              <a:gd name="T20" fmla="*/ 2147483646 w 191"/>
              <a:gd name="T21" fmla="*/ 2147483646 h 508"/>
              <a:gd name="T22" fmla="*/ 2147483646 w 191"/>
              <a:gd name="T23" fmla="*/ 0 h 508"/>
              <a:gd name="T24" fmla="*/ 2147483646 w 191"/>
              <a:gd name="T25" fmla="*/ 2147483646 h 508"/>
              <a:gd name="T26" fmla="*/ 2147483646 w 191"/>
              <a:gd name="T27" fmla="*/ 2147483646 h 508"/>
              <a:gd name="T28" fmla="*/ 2147483646 w 191"/>
              <a:gd name="T29" fmla="*/ 2147483646 h 508"/>
              <a:gd name="T30" fmla="*/ 2147483646 w 191"/>
              <a:gd name="T31" fmla="*/ 2147483646 h 508"/>
              <a:gd name="T32" fmla="*/ 2147483646 w 191"/>
              <a:gd name="T33" fmla="*/ 2147483646 h 508"/>
              <a:gd name="T34" fmla="*/ 2147483646 w 191"/>
              <a:gd name="T35" fmla="*/ 2147483646 h 508"/>
              <a:gd name="T36" fmla="*/ 2147483646 w 191"/>
              <a:gd name="T37" fmla="*/ 2147483646 h 508"/>
              <a:gd name="T38" fmla="*/ 2147483646 w 191"/>
              <a:gd name="T39" fmla="*/ 2147483646 h 5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91" h="508">
                <a:moveTo>
                  <a:pt x="119" y="338"/>
                </a:moveTo>
                <a:lnTo>
                  <a:pt x="60" y="423"/>
                </a:lnTo>
                <a:lnTo>
                  <a:pt x="0" y="508"/>
                </a:lnTo>
                <a:lnTo>
                  <a:pt x="77" y="345"/>
                </a:lnTo>
                <a:lnTo>
                  <a:pt x="99" y="295"/>
                </a:lnTo>
                <a:lnTo>
                  <a:pt x="118" y="252"/>
                </a:lnTo>
                <a:lnTo>
                  <a:pt x="132" y="211"/>
                </a:lnTo>
                <a:lnTo>
                  <a:pt x="142" y="172"/>
                </a:lnTo>
                <a:lnTo>
                  <a:pt x="145" y="134"/>
                </a:lnTo>
                <a:lnTo>
                  <a:pt x="141" y="93"/>
                </a:lnTo>
                <a:lnTo>
                  <a:pt x="129" y="50"/>
                </a:lnTo>
                <a:lnTo>
                  <a:pt x="108" y="0"/>
                </a:lnTo>
                <a:lnTo>
                  <a:pt x="150" y="32"/>
                </a:lnTo>
                <a:lnTo>
                  <a:pt x="177" y="68"/>
                </a:lnTo>
                <a:lnTo>
                  <a:pt x="190" y="109"/>
                </a:lnTo>
                <a:lnTo>
                  <a:pt x="191" y="154"/>
                </a:lnTo>
                <a:lnTo>
                  <a:pt x="183" y="200"/>
                </a:lnTo>
                <a:lnTo>
                  <a:pt x="166" y="247"/>
                </a:lnTo>
                <a:lnTo>
                  <a:pt x="144" y="294"/>
                </a:lnTo>
                <a:lnTo>
                  <a:pt x="119" y="338"/>
                </a:lnTo>
                <a:close/>
              </a:path>
            </a:pathLst>
          </a:custGeom>
          <a:solidFill>
            <a:srgbClr val="FF2B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4" name="Freeform 116"/>
          <p:cNvSpPr>
            <a:spLocks/>
          </p:cNvSpPr>
          <p:nvPr/>
        </p:nvSpPr>
        <p:spPr bwMode="auto">
          <a:xfrm>
            <a:off x="942975" y="1903413"/>
            <a:ext cx="47625" cy="190500"/>
          </a:xfrm>
          <a:custGeom>
            <a:avLst/>
            <a:gdLst>
              <a:gd name="T0" fmla="*/ 2147483646 w 89"/>
              <a:gd name="T1" fmla="*/ 2147483646 h 359"/>
              <a:gd name="T2" fmla="*/ 2147483646 w 89"/>
              <a:gd name="T3" fmla="*/ 2147483646 h 359"/>
              <a:gd name="T4" fmla="*/ 2147483646 w 89"/>
              <a:gd name="T5" fmla="*/ 2147483646 h 359"/>
              <a:gd name="T6" fmla="*/ 2147483646 w 89"/>
              <a:gd name="T7" fmla="*/ 2147483646 h 359"/>
              <a:gd name="T8" fmla="*/ 2147483646 w 89"/>
              <a:gd name="T9" fmla="*/ 2147483646 h 359"/>
              <a:gd name="T10" fmla="*/ 2147483646 w 89"/>
              <a:gd name="T11" fmla="*/ 2147483646 h 359"/>
              <a:gd name="T12" fmla="*/ 2147483646 w 89"/>
              <a:gd name="T13" fmla="*/ 2147483646 h 359"/>
              <a:gd name="T14" fmla="*/ 2147483646 w 89"/>
              <a:gd name="T15" fmla="*/ 2147483646 h 359"/>
              <a:gd name="T16" fmla="*/ 2147483646 w 89"/>
              <a:gd name="T17" fmla="*/ 2147483646 h 359"/>
              <a:gd name="T18" fmla="*/ 2147483646 w 89"/>
              <a:gd name="T19" fmla="*/ 2147483646 h 359"/>
              <a:gd name="T20" fmla="*/ 2147483646 w 89"/>
              <a:gd name="T21" fmla="*/ 2147483646 h 359"/>
              <a:gd name="T22" fmla="*/ 0 w 89"/>
              <a:gd name="T23" fmla="*/ 0 h 359"/>
              <a:gd name="T24" fmla="*/ 2147483646 w 89"/>
              <a:gd name="T25" fmla="*/ 2147483646 h 359"/>
              <a:gd name="T26" fmla="*/ 2147483646 w 89"/>
              <a:gd name="T27" fmla="*/ 2147483646 h 359"/>
              <a:gd name="T28" fmla="*/ 2147483646 w 89"/>
              <a:gd name="T29" fmla="*/ 2147483646 h 359"/>
              <a:gd name="T30" fmla="*/ 2147483646 w 89"/>
              <a:gd name="T31" fmla="*/ 2147483646 h 359"/>
              <a:gd name="T32" fmla="*/ 2147483646 w 89"/>
              <a:gd name="T33" fmla="*/ 2147483646 h 359"/>
              <a:gd name="T34" fmla="*/ 2147483646 w 89"/>
              <a:gd name="T35" fmla="*/ 2147483646 h 359"/>
              <a:gd name="T36" fmla="*/ 2147483646 w 89"/>
              <a:gd name="T37" fmla="*/ 2147483646 h 359"/>
              <a:gd name="T38" fmla="*/ 2147483646 w 89"/>
              <a:gd name="T39" fmla="*/ 2147483646 h 35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" h="359">
                <a:moveTo>
                  <a:pt x="77" y="223"/>
                </a:moveTo>
                <a:lnTo>
                  <a:pt x="53" y="291"/>
                </a:lnTo>
                <a:lnTo>
                  <a:pt x="30" y="359"/>
                </a:lnTo>
                <a:lnTo>
                  <a:pt x="49" y="235"/>
                </a:lnTo>
                <a:lnTo>
                  <a:pt x="53" y="198"/>
                </a:lnTo>
                <a:lnTo>
                  <a:pt x="56" y="165"/>
                </a:lnTo>
                <a:lnTo>
                  <a:pt x="59" y="135"/>
                </a:lnTo>
                <a:lnTo>
                  <a:pt x="56" y="108"/>
                </a:lnTo>
                <a:lnTo>
                  <a:pt x="52" y="82"/>
                </a:lnTo>
                <a:lnTo>
                  <a:pt x="41" y="56"/>
                </a:lnTo>
                <a:lnTo>
                  <a:pt x="24" y="28"/>
                </a:lnTo>
                <a:lnTo>
                  <a:pt x="0" y="0"/>
                </a:lnTo>
                <a:lnTo>
                  <a:pt x="34" y="12"/>
                </a:lnTo>
                <a:lnTo>
                  <a:pt x="60" y="32"/>
                </a:lnTo>
                <a:lnTo>
                  <a:pt x="76" y="57"/>
                </a:lnTo>
                <a:lnTo>
                  <a:pt x="86" y="85"/>
                </a:lnTo>
                <a:lnTo>
                  <a:pt x="89" y="118"/>
                </a:lnTo>
                <a:lnTo>
                  <a:pt x="88" y="152"/>
                </a:lnTo>
                <a:lnTo>
                  <a:pt x="84" y="188"/>
                </a:lnTo>
                <a:lnTo>
                  <a:pt x="77" y="223"/>
                </a:lnTo>
                <a:close/>
              </a:path>
            </a:pathLst>
          </a:cu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5" name="Freeform 117"/>
          <p:cNvSpPr>
            <a:spLocks/>
          </p:cNvSpPr>
          <p:nvPr/>
        </p:nvSpPr>
        <p:spPr bwMode="auto">
          <a:xfrm>
            <a:off x="374650" y="1689100"/>
            <a:ext cx="55563" cy="280988"/>
          </a:xfrm>
          <a:custGeom>
            <a:avLst/>
            <a:gdLst>
              <a:gd name="T0" fmla="*/ 2147483646 w 106"/>
              <a:gd name="T1" fmla="*/ 2147483646 h 532"/>
              <a:gd name="T2" fmla="*/ 2147483646 w 106"/>
              <a:gd name="T3" fmla="*/ 2147483646 h 532"/>
              <a:gd name="T4" fmla="*/ 2147483646 w 106"/>
              <a:gd name="T5" fmla="*/ 2147483646 h 532"/>
              <a:gd name="T6" fmla="*/ 2147483646 w 106"/>
              <a:gd name="T7" fmla="*/ 2147483646 h 532"/>
              <a:gd name="T8" fmla="*/ 2147483646 w 106"/>
              <a:gd name="T9" fmla="*/ 2147483646 h 532"/>
              <a:gd name="T10" fmla="*/ 2147483646 w 106"/>
              <a:gd name="T11" fmla="*/ 2147483646 h 532"/>
              <a:gd name="T12" fmla="*/ 2147483646 w 106"/>
              <a:gd name="T13" fmla="*/ 2147483646 h 532"/>
              <a:gd name="T14" fmla="*/ 2147483646 w 106"/>
              <a:gd name="T15" fmla="*/ 2147483646 h 532"/>
              <a:gd name="T16" fmla="*/ 2147483646 w 106"/>
              <a:gd name="T17" fmla="*/ 2147483646 h 532"/>
              <a:gd name="T18" fmla="*/ 2147483646 w 106"/>
              <a:gd name="T19" fmla="*/ 2147483646 h 532"/>
              <a:gd name="T20" fmla="*/ 0 w 106"/>
              <a:gd name="T21" fmla="*/ 2147483646 h 532"/>
              <a:gd name="T22" fmla="*/ 0 w 106"/>
              <a:gd name="T23" fmla="*/ 2147483646 h 532"/>
              <a:gd name="T24" fmla="*/ 2147483646 w 106"/>
              <a:gd name="T25" fmla="*/ 2147483646 h 532"/>
              <a:gd name="T26" fmla="*/ 2147483646 w 106"/>
              <a:gd name="T27" fmla="*/ 2147483646 h 532"/>
              <a:gd name="T28" fmla="*/ 2147483646 w 106"/>
              <a:gd name="T29" fmla="*/ 2147483646 h 532"/>
              <a:gd name="T30" fmla="*/ 2147483646 w 106"/>
              <a:gd name="T31" fmla="*/ 2147483646 h 532"/>
              <a:gd name="T32" fmla="*/ 2147483646 w 106"/>
              <a:gd name="T33" fmla="*/ 0 h 532"/>
              <a:gd name="T34" fmla="*/ 2147483646 w 106"/>
              <a:gd name="T35" fmla="*/ 2147483646 h 5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6" h="532">
                <a:moveTo>
                  <a:pt x="89" y="19"/>
                </a:moveTo>
                <a:lnTo>
                  <a:pt x="100" y="64"/>
                </a:lnTo>
                <a:lnTo>
                  <a:pt x="105" y="102"/>
                </a:lnTo>
                <a:lnTo>
                  <a:pt x="106" y="137"/>
                </a:lnTo>
                <a:lnTo>
                  <a:pt x="103" y="169"/>
                </a:lnTo>
                <a:lnTo>
                  <a:pt x="97" y="202"/>
                </a:lnTo>
                <a:lnTo>
                  <a:pt x="89" y="238"/>
                </a:lnTo>
                <a:lnTo>
                  <a:pt x="78" y="276"/>
                </a:lnTo>
                <a:lnTo>
                  <a:pt x="66" y="321"/>
                </a:lnTo>
                <a:lnTo>
                  <a:pt x="18" y="436"/>
                </a:lnTo>
                <a:lnTo>
                  <a:pt x="0" y="532"/>
                </a:lnTo>
                <a:lnTo>
                  <a:pt x="0" y="442"/>
                </a:lnTo>
                <a:lnTo>
                  <a:pt x="42" y="224"/>
                </a:lnTo>
                <a:lnTo>
                  <a:pt x="48" y="166"/>
                </a:lnTo>
                <a:lnTo>
                  <a:pt x="52" y="111"/>
                </a:lnTo>
                <a:lnTo>
                  <a:pt x="51" y="58"/>
                </a:lnTo>
                <a:lnTo>
                  <a:pt x="42" y="0"/>
                </a:lnTo>
                <a:lnTo>
                  <a:pt x="89" y="19"/>
                </a:lnTo>
                <a:close/>
              </a:path>
            </a:pathLst>
          </a:custGeom>
          <a:solidFill>
            <a:srgbClr val="BC7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6" name="Freeform 118"/>
          <p:cNvSpPr>
            <a:spLocks/>
          </p:cNvSpPr>
          <p:nvPr/>
        </p:nvSpPr>
        <p:spPr bwMode="auto">
          <a:xfrm>
            <a:off x="374650" y="1690688"/>
            <a:ext cx="58738" cy="269875"/>
          </a:xfrm>
          <a:custGeom>
            <a:avLst/>
            <a:gdLst>
              <a:gd name="T0" fmla="*/ 2147483646 w 110"/>
              <a:gd name="T1" fmla="*/ 2147483646 h 510"/>
              <a:gd name="T2" fmla="*/ 2147483646 w 110"/>
              <a:gd name="T3" fmla="*/ 2147483646 h 510"/>
              <a:gd name="T4" fmla="*/ 2147483646 w 110"/>
              <a:gd name="T5" fmla="*/ 2147483646 h 510"/>
              <a:gd name="T6" fmla="*/ 2147483646 w 110"/>
              <a:gd name="T7" fmla="*/ 2147483646 h 510"/>
              <a:gd name="T8" fmla="*/ 2147483646 w 110"/>
              <a:gd name="T9" fmla="*/ 2147483646 h 510"/>
              <a:gd name="T10" fmla="*/ 2147483646 w 110"/>
              <a:gd name="T11" fmla="*/ 2147483646 h 510"/>
              <a:gd name="T12" fmla="*/ 2147483646 w 110"/>
              <a:gd name="T13" fmla="*/ 2147483646 h 510"/>
              <a:gd name="T14" fmla="*/ 2147483646 w 110"/>
              <a:gd name="T15" fmla="*/ 2147483646 h 510"/>
              <a:gd name="T16" fmla="*/ 2147483646 w 110"/>
              <a:gd name="T17" fmla="*/ 2147483646 h 510"/>
              <a:gd name="T18" fmla="*/ 0 w 110"/>
              <a:gd name="T19" fmla="*/ 2147483646 h 510"/>
              <a:gd name="T20" fmla="*/ 2147483646 w 110"/>
              <a:gd name="T21" fmla="*/ 2147483646 h 510"/>
              <a:gd name="T22" fmla="*/ 2147483646 w 110"/>
              <a:gd name="T23" fmla="*/ 2147483646 h 510"/>
              <a:gd name="T24" fmla="*/ 2147483646 w 110"/>
              <a:gd name="T25" fmla="*/ 2147483646 h 510"/>
              <a:gd name="T26" fmla="*/ 2147483646 w 110"/>
              <a:gd name="T27" fmla="*/ 2147483646 h 510"/>
              <a:gd name="T28" fmla="*/ 2147483646 w 110"/>
              <a:gd name="T29" fmla="*/ 2147483646 h 510"/>
              <a:gd name="T30" fmla="*/ 2147483646 w 110"/>
              <a:gd name="T31" fmla="*/ 2147483646 h 510"/>
              <a:gd name="T32" fmla="*/ 2147483646 w 110"/>
              <a:gd name="T33" fmla="*/ 2147483646 h 510"/>
              <a:gd name="T34" fmla="*/ 2147483646 w 110"/>
              <a:gd name="T35" fmla="*/ 0 h 510"/>
              <a:gd name="T36" fmla="*/ 2147483646 w 110"/>
              <a:gd name="T37" fmla="*/ 2147483646 h 51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0" h="510">
                <a:moveTo>
                  <a:pt x="95" y="15"/>
                </a:moveTo>
                <a:lnTo>
                  <a:pt x="106" y="66"/>
                </a:lnTo>
                <a:lnTo>
                  <a:pt x="110" y="120"/>
                </a:lnTo>
                <a:lnTo>
                  <a:pt x="105" y="173"/>
                </a:lnTo>
                <a:lnTo>
                  <a:pt x="95" y="227"/>
                </a:lnTo>
                <a:lnTo>
                  <a:pt x="80" y="281"/>
                </a:lnTo>
                <a:lnTo>
                  <a:pt x="62" y="335"/>
                </a:lnTo>
                <a:lnTo>
                  <a:pt x="43" y="387"/>
                </a:lnTo>
                <a:lnTo>
                  <a:pt x="23" y="438"/>
                </a:lnTo>
                <a:lnTo>
                  <a:pt x="0" y="510"/>
                </a:lnTo>
                <a:lnTo>
                  <a:pt x="15" y="445"/>
                </a:lnTo>
                <a:lnTo>
                  <a:pt x="33" y="381"/>
                </a:lnTo>
                <a:lnTo>
                  <a:pt x="48" y="319"/>
                </a:lnTo>
                <a:lnTo>
                  <a:pt x="62" y="255"/>
                </a:lnTo>
                <a:lnTo>
                  <a:pt x="72" y="193"/>
                </a:lnTo>
                <a:lnTo>
                  <a:pt x="76" y="129"/>
                </a:lnTo>
                <a:lnTo>
                  <a:pt x="72" y="65"/>
                </a:lnTo>
                <a:lnTo>
                  <a:pt x="60" y="0"/>
                </a:lnTo>
                <a:lnTo>
                  <a:pt x="95" y="15"/>
                </a:lnTo>
                <a:close/>
              </a:path>
            </a:pathLst>
          </a:custGeom>
          <a:solidFill>
            <a:srgbClr val="FFEF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7" name="Freeform 119"/>
          <p:cNvSpPr>
            <a:spLocks/>
          </p:cNvSpPr>
          <p:nvPr/>
        </p:nvSpPr>
        <p:spPr bwMode="auto">
          <a:xfrm>
            <a:off x="927100" y="1903413"/>
            <a:ext cx="36513" cy="185737"/>
          </a:xfrm>
          <a:custGeom>
            <a:avLst/>
            <a:gdLst>
              <a:gd name="T0" fmla="*/ 2147483646 w 69"/>
              <a:gd name="T1" fmla="*/ 2147483646 h 351"/>
              <a:gd name="T2" fmla="*/ 2147483646 w 69"/>
              <a:gd name="T3" fmla="*/ 2147483646 h 351"/>
              <a:gd name="T4" fmla="*/ 2147483646 w 69"/>
              <a:gd name="T5" fmla="*/ 2147483646 h 351"/>
              <a:gd name="T6" fmla="*/ 2147483646 w 69"/>
              <a:gd name="T7" fmla="*/ 2147483646 h 351"/>
              <a:gd name="T8" fmla="*/ 2147483646 w 69"/>
              <a:gd name="T9" fmla="*/ 2147483646 h 351"/>
              <a:gd name="T10" fmla="*/ 2147483646 w 69"/>
              <a:gd name="T11" fmla="*/ 2147483646 h 351"/>
              <a:gd name="T12" fmla="*/ 2147483646 w 69"/>
              <a:gd name="T13" fmla="*/ 2147483646 h 351"/>
              <a:gd name="T14" fmla="*/ 2147483646 w 69"/>
              <a:gd name="T15" fmla="*/ 2147483646 h 351"/>
              <a:gd name="T16" fmla="*/ 2147483646 w 69"/>
              <a:gd name="T17" fmla="*/ 2147483646 h 351"/>
              <a:gd name="T18" fmla="*/ 2147483646 w 69"/>
              <a:gd name="T19" fmla="*/ 2147483646 h 351"/>
              <a:gd name="T20" fmla="*/ 2147483646 w 69"/>
              <a:gd name="T21" fmla="*/ 2147483646 h 351"/>
              <a:gd name="T22" fmla="*/ 2147483646 w 69"/>
              <a:gd name="T23" fmla="*/ 2147483646 h 351"/>
              <a:gd name="T24" fmla="*/ 2147483646 w 69"/>
              <a:gd name="T25" fmla="*/ 2147483646 h 351"/>
              <a:gd name="T26" fmla="*/ 2147483646 w 69"/>
              <a:gd name="T27" fmla="*/ 2147483646 h 351"/>
              <a:gd name="T28" fmla="*/ 2147483646 w 69"/>
              <a:gd name="T29" fmla="*/ 2147483646 h 351"/>
              <a:gd name="T30" fmla="*/ 2147483646 w 69"/>
              <a:gd name="T31" fmla="*/ 2147483646 h 351"/>
              <a:gd name="T32" fmla="*/ 2147483646 w 69"/>
              <a:gd name="T33" fmla="*/ 2147483646 h 351"/>
              <a:gd name="T34" fmla="*/ 0 w 69"/>
              <a:gd name="T35" fmla="*/ 0 h 351"/>
              <a:gd name="T36" fmla="*/ 2147483646 w 69"/>
              <a:gd name="T37" fmla="*/ 2147483646 h 3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9" h="351">
                <a:moveTo>
                  <a:pt x="26" y="2"/>
                </a:moveTo>
                <a:lnTo>
                  <a:pt x="44" y="34"/>
                </a:lnTo>
                <a:lnTo>
                  <a:pt x="57" y="69"/>
                </a:lnTo>
                <a:lnTo>
                  <a:pt x="65" y="106"/>
                </a:lnTo>
                <a:lnTo>
                  <a:pt x="69" y="143"/>
                </a:lnTo>
                <a:lnTo>
                  <a:pt x="69" y="182"/>
                </a:lnTo>
                <a:lnTo>
                  <a:pt x="68" y="222"/>
                </a:lnTo>
                <a:lnTo>
                  <a:pt x="66" y="260"/>
                </a:lnTo>
                <a:lnTo>
                  <a:pt x="64" y="298"/>
                </a:lnTo>
                <a:lnTo>
                  <a:pt x="62" y="351"/>
                </a:lnTo>
                <a:lnTo>
                  <a:pt x="60" y="305"/>
                </a:lnTo>
                <a:lnTo>
                  <a:pt x="59" y="259"/>
                </a:lnTo>
                <a:lnTo>
                  <a:pt x="57" y="214"/>
                </a:lnTo>
                <a:lnTo>
                  <a:pt x="53" y="169"/>
                </a:lnTo>
                <a:lnTo>
                  <a:pt x="47" y="125"/>
                </a:lnTo>
                <a:lnTo>
                  <a:pt x="36" y="83"/>
                </a:lnTo>
                <a:lnTo>
                  <a:pt x="22" y="41"/>
                </a:lnTo>
                <a:lnTo>
                  <a:pt x="0" y="0"/>
                </a:lnTo>
                <a:lnTo>
                  <a:pt x="26" y="2"/>
                </a:lnTo>
                <a:close/>
              </a:path>
            </a:pathLst>
          </a:cu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8" name="Freeform 120"/>
          <p:cNvSpPr>
            <a:spLocks/>
          </p:cNvSpPr>
          <p:nvPr/>
        </p:nvSpPr>
        <p:spPr bwMode="auto">
          <a:xfrm>
            <a:off x="358775" y="1692275"/>
            <a:ext cx="38100" cy="277813"/>
          </a:xfrm>
          <a:custGeom>
            <a:avLst/>
            <a:gdLst>
              <a:gd name="T0" fmla="*/ 2147483646 w 72"/>
              <a:gd name="T1" fmla="*/ 0 h 525"/>
              <a:gd name="T2" fmla="*/ 2147483646 w 72"/>
              <a:gd name="T3" fmla="*/ 2147483646 h 525"/>
              <a:gd name="T4" fmla="*/ 2147483646 w 72"/>
              <a:gd name="T5" fmla="*/ 2147483646 h 525"/>
              <a:gd name="T6" fmla="*/ 2147483646 w 72"/>
              <a:gd name="T7" fmla="*/ 2147483646 h 525"/>
              <a:gd name="T8" fmla="*/ 2147483646 w 72"/>
              <a:gd name="T9" fmla="*/ 2147483646 h 525"/>
              <a:gd name="T10" fmla="*/ 2147483646 w 72"/>
              <a:gd name="T11" fmla="*/ 2147483646 h 525"/>
              <a:gd name="T12" fmla="*/ 2147483646 w 72"/>
              <a:gd name="T13" fmla="*/ 2147483646 h 525"/>
              <a:gd name="T14" fmla="*/ 2147483646 w 72"/>
              <a:gd name="T15" fmla="*/ 2147483646 h 525"/>
              <a:gd name="T16" fmla="*/ 2147483646 w 72"/>
              <a:gd name="T17" fmla="*/ 2147483646 h 525"/>
              <a:gd name="T18" fmla="*/ 2147483646 w 72"/>
              <a:gd name="T19" fmla="*/ 2147483646 h 525"/>
              <a:gd name="T20" fmla="*/ 2147483646 w 72"/>
              <a:gd name="T21" fmla="*/ 2147483646 h 525"/>
              <a:gd name="T22" fmla="*/ 2147483646 w 72"/>
              <a:gd name="T23" fmla="*/ 2147483646 h 525"/>
              <a:gd name="T24" fmla="*/ 2147483646 w 72"/>
              <a:gd name="T25" fmla="*/ 2147483646 h 525"/>
              <a:gd name="T26" fmla="*/ 0 w 72"/>
              <a:gd name="T27" fmla="*/ 2147483646 h 525"/>
              <a:gd name="T28" fmla="*/ 2147483646 w 72"/>
              <a:gd name="T29" fmla="*/ 2147483646 h 525"/>
              <a:gd name="T30" fmla="*/ 2147483646 w 72"/>
              <a:gd name="T31" fmla="*/ 2147483646 h 525"/>
              <a:gd name="T32" fmla="*/ 2147483646 w 72"/>
              <a:gd name="T33" fmla="*/ 2147483646 h 525"/>
              <a:gd name="T34" fmla="*/ 2147483646 w 72"/>
              <a:gd name="T35" fmla="*/ 2147483646 h 525"/>
              <a:gd name="T36" fmla="*/ 2147483646 w 72"/>
              <a:gd name="T37" fmla="*/ 0 h 525"/>
              <a:gd name="T38" fmla="*/ 2147483646 w 72"/>
              <a:gd name="T39" fmla="*/ 0 h 52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2" h="525">
                <a:moveTo>
                  <a:pt x="72" y="0"/>
                </a:moveTo>
                <a:lnTo>
                  <a:pt x="71" y="52"/>
                </a:lnTo>
                <a:lnTo>
                  <a:pt x="68" y="103"/>
                </a:lnTo>
                <a:lnTo>
                  <a:pt x="65" y="153"/>
                </a:lnTo>
                <a:lnTo>
                  <a:pt x="60" y="203"/>
                </a:lnTo>
                <a:lnTo>
                  <a:pt x="53" y="252"/>
                </a:lnTo>
                <a:lnTo>
                  <a:pt x="47" y="302"/>
                </a:lnTo>
                <a:lnTo>
                  <a:pt x="39" y="353"/>
                </a:lnTo>
                <a:lnTo>
                  <a:pt x="30" y="405"/>
                </a:lnTo>
                <a:lnTo>
                  <a:pt x="18" y="525"/>
                </a:lnTo>
                <a:lnTo>
                  <a:pt x="6" y="405"/>
                </a:lnTo>
                <a:lnTo>
                  <a:pt x="3" y="349"/>
                </a:lnTo>
                <a:lnTo>
                  <a:pt x="1" y="297"/>
                </a:lnTo>
                <a:lnTo>
                  <a:pt x="0" y="248"/>
                </a:lnTo>
                <a:lnTo>
                  <a:pt x="1" y="200"/>
                </a:lnTo>
                <a:lnTo>
                  <a:pt x="3" y="153"/>
                </a:lnTo>
                <a:lnTo>
                  <a:pt x="8" y="104"/>
                </a:lnTo>
                <a:lnTo>
                  <a:pt x="17" y="54"/>
                </a:lnTo>
                <a:lnTo>
                  <a:pt x="30" y="0"/>
                </a:lnTo>
                <a:lnTo>
                  <a:pt x="72" y="0"/>
                </a:lnTo>
                <a:close/>
              </a:path>
            </a:pathLst>
          </a:custGeom>
          <a:solidFill>
            <a:srgbClr val="637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9" name="Freeform 121"/>
          <p:cNvSpPr>
            <a:spLocks/>
          </p:cNvSpPr>
          <p:nvPr/>
        </p:nvSpPr>
        <p:spPr bwMode="auto">
          <a:xfrm>
            <a:off x="366713" y="1695450"/>
            <a:ext cx="26987" cy="273050"/>
          </a:xfrm>
          <a:custGeom>
            <a:avLst/>
            <a:gdLst>
              <a:gd name="T0" fmla="*/ 2147483646 w 50"/>
              <a:gd name="T1" fmla="*/ 0 h 515"/>
              <a:gd name="T2" fmla="*/ 2147483646 w 50"/>
              <a:gd name="T3" fmla="*/ 2147483646 h 515"/>
              <a:gd name="T4" fmla="*/ 2147483646 w 50"/>
              <a:gd name="T5" fmla="*/ 2147483646 h 515"/>
              <a:gd name="T6" fmla="*/ 2147483646 w 50"/>
              <a:gd name="T7" fmla="*/ 2147483646 h 515"/>
              <a:gd name="T8" fmla="*/ 2147483646 w 50"/>
              <a:gd name="T9" fmla="*/ 2147483646 h 515"/>
              <a:gd name="T10" fmla="*/ 2147483646 w 50"/>
              <a:gd name="T11" fmla="*/ 2147483646 h 515"/>
              <a:gd name="T12" fmla="*/ 2147483646 w 50"/>
              <a:gd name="T13" fmla="*/ 2147483646 h 515"/>
              <a:gd name="T14" fmla="*/ 2147483646 w 50"/>
              <a:gd name="T15" fmla="*/ 2147483646 h 515"/>
              <a:gd name="T16" fmla="*/ 2147483646 w 50"/>
              <a:gd name="T17" fmla="*/ 2147483646 h 515"/>
              <a:gd name="T18" fmla="*/ 2147483646 w 50"/>
              <a:gd name="T19" fmla="*/ 2147483646 h 515"/>
              <a:gd name="T20" fmla="*/ 2147483646 w 50"/>
              <a:gd name="T21" fmla="*/ 2147483646 h 515"/>
              <a:gd name="T22" fmla="*/ 2147483646 w 50"/>
              <a:gd name="T23" fmla="*/ 2147483646 h 515"/>
              <a:gd name="T24" fmla="*/ 0 w 50"/>
              <a:gd name="T25" fmla="*/ 2147483646 h 515"/>
              <a:gd name="T26" fmla="*/ 2147483646 w 50"/>
              <a:gd name="T27" fmla="*/ 2147483646 h 515"/>
              <a:gd name="T28" fmla="*/ 2147483646 w 50"/>
              <a:gd name="T29" fmla="*/ 2147483646 h 515"/>
              <a:gd name="T30" fmla="*/ 2147483646 w 50"/>
              <a:gd name="T31" fmla="*/ 2147483646 h 515"/>
              <a:gd name="T32" fmla="*/ 2147483646 w 50"/>
              <a:gd name="T33" fmla="*/ 2147483646 h 515"/>
              <a:gd name="T34" fmla="*/ 2147483646 w 50"/>
              <a:gd name="T35" fmla="*/ 0 h 51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0" h="515">
                <a:moveTo>
                  <a:pt x="50" y="0"/>
                </a:moveTo>
                <a:lnTo>
                  <a:pt x="49" y="65"/>
                </a:lnTo>
                <a:lnTo>
                  <a:pt x="44" y="130"/>
                </a:lnTo>
                <a:lnTo>
                  <a:pt x="39" y="194"/>
                </a:lnTo>
                <a:lnTo>
                  <a:pt x="31" y="257"/>
                </a:lnTo>
                <a:lnTo>
                  <a:pt x="24" y="321"/>
                </a:lnTo>
                <a:lnTo>
                  <a:pt x="17" y="385"/>
                </a:lnTo>
                <a:lnTo>
                  <a:pt x="11" y="450"/>
                </a:lnTo>
                <a:lnTo>
                  <a:pt x="8" y="515"/>
                </a:lnTo>
                <a:lnTo>
                  <a:pt x="6" y="455"/>
                </a:lnTo>
                <a:lnTo>
                  <a:pt x="3" y="395"/>
                </a:lnTo>
                <a:lnTo>
                  <a:pt x="1" y="335"/>
                </a:lnTo>
                <a:lnTo>
                  <a:pt x="0" y="273"/>
                </a:lnTo>
                <a:lnTo>
                  <a:pt x="1" y="213"/>
                </a:lnTo>
                <a:lnTo>
                  <a:pt x="7" y="153"/>
                </a:lnTo>
                <a:lnTo>
                  <a:pt x="16" y="94"/>
                </a:lnTo>
                <a:lnTo>
                  <a:pt x="32" y="36"/>
                </a:lnTo>
                <a:lnTo>
                  <a:pt x="50" y="0"/>
                </a:lnTo>
                <a:close/>
              </a:path>
            </a:pathLst>
          </a:custGeom>
          <a:solidFill>
            <a:srgbClr val="51CE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0" name="Freeform 122"/>
          <p:cNvSpPr>
            <a:spLocks/>
          </p:cNvSpPr>
          <p:nvPr/>
        </p:nvSpPr>
        <p:spPr bwMode="auto">
          <a:xfrm>
            <a:off x="915988" y="1908175"/>
            <a:ext cx="42862" cy="185738"/>
          </a:xfrm>
          <a:custGeom>
            <a:avLst/>
            <a:gdLst>
              <a:gd name="T0" fmla="*/ 2147483646 w 80"/>
              <a:gd name="T1" fmla="*/ 0 h 350"/>
              <a:gd name="T2" fmla="*/ 2147483646 w 80"/>
              <a:gd name="T3" fmla="*/ 2147483646 h 350"/>
              <a:gd name="T4" fmla="*/ 2147483646 w 80"/>
              <a:gd name="T5" fmla="*/ 2147483646 h 350"/>
              <a:gd name="T6" fmla="*/ 2147483646 w 80"/>
              <a:gd name="T7" fmla="*/ 2147483646 h 350"/>
              <a:gd name="T8" fmla="*/ 2147483646 w 80"/>
              <a:gd name="T9" fmla="*/ 2147483646 h 350"/>
              <a:gd name="T10" fmla="*/ 2147483646 w 80"/>
              <a:gd name="T11" fmla="*/ 2147483646 h 350"/>
              <a:gd name="T12" fmla="*/ 2147483646 w 80"/>
              <a:gd name="T13" fmla="*/ 2147483646 h 350"/>
              <a:gd name="T14" fmla="*/ 2147483646 w 80"/>
              <a:gd name="T15" fmla="*/ 2147483646 h 350"/>
              <a:gd name="T16" fmla="*/ 2147483646 w 80"/>
              <a:gd name="T17" fmla="*/ 2147483646 h 350"/>
              <a:gd name="T18" fmla="*/ 2147483646 w 80"/>
              <a:gd name="T19" fmla="*/ 2147483646 h 350"/>
              <a:gd name="T20" fmla="*/ 2147483646 w 80"/>
              <a:gd name="T21" fmla="*/ 2147483646 h 350"/>
              <a:gd name="T22" fmla="*/ 2147483646 w 80"/>
              <a:gd name="T23" fmla="*/ 2147483646 h 350"/>
              <a:gd name="T24" fmla="*/ 2147483646 w 80"/>
              <a:gd name="T25" fmla="*/ 2147483646 h 350"/>
              <a:gd name="T26" fmla="*/ 2147483646 w 80"/>
              <a:gd name="T27" fmla="*/ 2147483646 h 350"/>
              <a:gd name="T28" fmla="*/ 2147483646 w 80"/>
              <a:gd name="T29" fmla="*/ 2147483646 h 350"/>
              <a:gd name="T30" fmla="*/ 2147483646 w 80"/>
              <a:gd name="T31" fmla="*/ 2147483646 h 350"/>
              <a:gd name="T32" fmla="*/ 0 w 80"/>
              <a:gd name="T33" fmla="*/ 2147483646 h 350"/>
              <a:gd name="T34" fmla="*/ 2147483646 w 80"/>
              <a:gd name="T35" fmla="*/ 0 h 3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0" h="350">
                <a:moveTo>
                  <a:pt x="4" y="0"/>
                </a:moveTo>
                <a:lnTo>
                  <a:pt x="17" y="43"/>
                </a:lnTo>
                <a:lnTo>
                  <a:pt x="27" y="88"/>
                </a:lnTo>
                <a:lnTo>
                  <a:pt x="35" y="131"/>
                </a:lnTo>
                <a:lnTo>
                  <a:pt x="44" y="175"/>
                </a:lnTo>
                <a:lnTo>
                  <a:pt x="52" y="218"/>
                </a:lnTo>
                <a:lnTo>
                  <a:pt x="60" y="263"/>
                </a:lnTo>
                <a:lnTo>
                  <a:pt x="69" y="306"/>
                </a:lnTo>
                <a:lnTo>
                  <a:pt x="80" y="350"/>
                </a:lnTo>
                <a:lnTo>
                  <a:pt x="67" y="312"/>
                </a:lnTo>
                <a:lnTo>
                  <a:pt x="53" y="272"/>
                </a:lnTo>
                <a:lnTo>
                  <a:pt x="39" y="232"/>
                </a:lnTo>
                <a:lnTo>
                  <a:pt x="27" y="191"/>
                </a:lnTo>
                <a:lnTo>
                  <a:pt x="16" y="151"/>
                </a:lnTo>
                <a:lnTo>
                  <a:pt x="6" y="110"/>
                </a:lnTo>
                <a:lnTo>
                  <a:pt x="1" y="69"/>
                </a:lnTo>
                <a:lnTo>
                  <a:pt x="0" y="29"/>
                </a:lnTo>
                <a:lnTo>
                  <a:pt x="4" y="0"/>
                </a:lnTo>
                <a:close/>
              </a:path>
            </a:pathLst>
          </a:cu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1" name="Freeform 123"/>
          <p:cNvSpPr>
            <a:spLocks/>
          </p:cNvSpPr>
          <p:nvPr/>
        </p:nvSpPr>
        <p:spPr bwMode="auto">
          <a:xfrm>
            <a:off x="317500" y="1690688"/>
            <a:ext cx="52388" cy="279400"/>
          </a:xfrm>
          <a:custGeom>
            <a:avLst/>
            <a:gdLst>
              <a:gd name="T0" fmla="*/ 2147483646 w 99"/>
              <a:gd name="T1" fmla="*/ 0 h 530"/>
              <a:gd name="T2" fmla="*/ 2147483646 w 99"/>
              <a:gd name="T3" fmla="*/ 2147483646 h 530"/>
              <a:gd name="T4" fmla="*/ 2147483646 w 99"/>
              <a:gd name="T5" fmla="*/ 2147483646 h 530"/>
              <a:gd name="T6" fmla="*/ 2147483646 w 99"/>
              <a:gd name="T7" fmla="*/ 2147483646 h 530"/>
              <a:gd name="T8" fmla="*/ 2147483646 w 99"/>
              <a:gd name="T9" fmla="*/ 2147483646 h 530"/>
              <a:gd name="T10" fmla="*/ 2147483646 w 99"/>
              <a:gd name="T11" fmla="*/ 2147483646 h 530"/>
              <a:gd name="T12" fmla="*/ 2147483646 w 99"/>
              <a:gd name="T13" fmla="*/ 2147483646 h 530"/>
              <a:gd name="T14" fmla="*/ 2147483646 w 99"/>
              <a:gd name="T15" fmla="*/ 2147483646 h 530"/>
              <a:gd name="T16" fmla="*/ 2147483646 w 99"/>
              <a:gd name="T17" fmla="*/ 2147483646 h 530"/>
              <a:gd name="T18" fmla="*/ 2147483646 w 99"/>
              <a:gd name="T19" fmla="*/ 2147483646 h 530"/>
              <a:gd name="T20" fmla="*/ 2147483646 w 99"/>
              <a:gd name="T21" fmla="*/ 2147483646 h 530"/>
              <a:gd name="T22" fmla="*/ 2147483646 w 99"/>
              <a:gd name="T23" fmla="*/ 2147483646 h 530"/>
              <a:gd name="T24" fmla="*/ 2147483646 w 99"/>
              <a:gd name="T25" fmla="*/ 2147483646 h 530"/>
              <a:gd name="T26" fmla="*/ 2147483646 w 99"/>
              <a:gd name="T27" fmla="*/ 2147483646 h 530"/>
              <a:gd name="T28" fmla="*/ 2147483646 w 99"/>
              <a:gd name="T29" fmla="*/ 2147483646 h 530"/>
              <a:gd name="T30" fmla="*/ 0 w 99"/>
              <a:gd name="T31" fmla="*/ 2147483646 h 530"/>
              <a:gd name="T32" fmla="*/ 2147483646 w 99"/>
              <a:gd name="T33" fmla="*/ 2147483646 h 530"/>
              <a:gd name="T34" fmla="*/ 2147483646 w 99"/>
              <a:gd name="T35" fmla="*/ 2147483646 h 530"/>
              <a:gd name="T36" fmla="*/ 2147483646 w 99"/>
              <a:gd name="T37" fmla="*/ 2147483646 h 530"/>
              <a:gd name="T38" fmla="*/ 2147483646 w 99"/>
              <a:gd name="T39" fmla="*/ 2147483646 h 530"/>
              <a:gd name="T40" fmla="*/ 2147483646 w 99"/>
              <a:gd name="T41" fmla="*/ 0 h 53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" h="530">
                <a:moveTo>
                  <a:pt x="99" y="0"/>
                </a:moveTo>
                <a:lnTo>
                  <a:pt x="85" y="50"/>
                </a:lnTo>
                <a:lnTo>
                  <a:pt x="76" y="101"/>
                </a:lnTo>
                <a:lnTo>
                  <a:pt x="69" y="151"/>
                </a:lnTo>
                <a:lnTo>
                  <a:pt x="65" y="203"/>
                </a:lnTo>
                <a:lnTo>
                  <a:pt x="63" y="254"/>
                </a:lnTo>
                <a:lnTo>
                  <a:pt x="65" y="306"/>
                </a:lnTo>
                <a:lnTo>
                  <a:pt x="67" y="361"/>
                </a:lnTo>
                <a:lnTo>
                  <a:pt x="71" y="415"/>
                </a:lnTo>
                <a:lnTo>
                  <a:pt x="88" y="530"/>
                </a:lnTo>
                <a:lnTo>
                  <a:pt x="53" y="434"/>
                </a:lnTo>
                <a:lnTo>
                  <a:pt x="29" y="362"/>
                </a:lnTo>
                <a:lnTo>
                  <a:pt x="16" y="314"/>
                </a:lnTo>
                <a:lnTo>
                  <a:pt x="7" y="269"/>
                </a:lnTo>
                <a:lnTo>
                  <a:pt x="1" y="227"/>
                </a:lnTo>
                <a:lnTo>
                  <a:pt x="0" y="184"/>
                </a:lnTo>
                <a:lnTo>
                  <a:pt x="3" y="142"/>
                </a:lnTo>
                <a:lnTo>
                  <a:pt x="12" y="100"/>
                </a:lnTo>
                <a:lnTo>
                  <a:pt x="27" y="56"/>
                </a:lnTo>
                <a:lnTo>
                  <a:pt x="47" y="10"/>
                </a:lnTo>
                <a:lnTo>
                  <a:pt x="99" y="0"/>
                </a:lnTo>
                <a:close/>
              </a:path>
            </a:pathLst>
          </a:custGeom>
          <a:solidFill>
            <a:srgbClr val="00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2" name="Freeform 124"/>
          <p:cNvSpPr>
            <a:spLocks/>
          </p:cNvSpPr>
          <p:nvPr/>
        </p:nvSpPr>
        <p:spPr bwMode="auto">
          <a:xfrm>
            <a:off x="333375" y="1695450"/>
            <a:ext cx="34925" cy="260350"/>
          </a:xfrm>
          <a:custGeom>
            <a:avLst/>
            <a:gdLst>
              <a:gd name="T0" fmla="*/ 2147483646 w 67"/>
              <a:gd name="T1" fmla="*/ 0 h 491"/>
              <a:gd name="T2" fmla="*/ 2147483646 w 67"/>
              <a:gd name="T3" fmla="*/ 2147483646 h 491"/>
              <a:gd name="T4" fmla="*/ 2147483646 w 67"/>
              <a:gd name="T5" fmla="*/ 2147483646 h 491"/>
              <a:gd name="T6" fmla="*/ 2147483646 w 67"/>
              <a:gd name="T7" fmla="*/ 2147483646 h 491"/>
              <a:gd name="T8" fmla="*/ 2147483646 w 67"/>
              <a:gd name="T9" fmla="*/ 2147483646 h 491"/>
              <a:gd name="T10" fmla="*/ 2147483646 w 67"/>
              <a:gd name="T11" fmla="*/ 2147483646 h 491"/>
              <a:gd name="T12" fmla="*/ 2147483646 w 67"/>
              <a:gd name="T13" fmla="*/ 2147483646 h 491"/>
              <a:gd name="T14" fmla="*/ 2147483646 w 67"/>
              <a:gd name="T15" fmla="*/ 2147483646 h 491"/>
              <a:gd name="T16" fmla="*/ 2147483646 w 67"/>
              <a:gd name="T17" fmla="*/ 2147483646 h 491"/>
              <a:gd name="T18" fmla="*/ 2147483646 w 67"/>
              <a:gd name="T19" fmla="*/ 2147483646 h 491"/>
              <a:gd name="T20" fmla="*/ 2147483646 w 67"/>
              <a:gd name="T21" fmla="*/ 2147483646 h 491"/>
              <a:gd name="T22" fmla="*/ 2147483646 w 67"/>
              <a:gd name="T23" fmla="*/ 2147483646 h 491"/>
              <a:gd name="T24" fmla="*/ 2147483646 w 67"/>
              <a:gd name="T25" fmla="*/ 2147483646 h 491"/>
              <a:gd name="T26" fmla="*/ 0 w 67"/>
              <a:gd name="T27" fmla="*/ 2147483646 h 491"/>
              <a:gd name="T28" fmla="*/ 0 w 67"/>
              <a:gd name="T29" fmla="*/ 2147483646 h 491"/>
              <a:gd name="T30" fmla="*/ 2147483646 w 67"/>
              <a:gd name="T31" fmla="*/ 2147483646 h 491"/>
              <a:gd name="T32" fmla="*/ 2147483646 w 67"/>
              <a:gd name="T33" fmla="*/ 2147483646 h 491"/>
              <a:gd name="T34" fmla="*/ 2147483646 w 67"/>
              <a:gd name="T35" fmla="*/ 0 h 49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7" h="491">
                <a:moveTo>
                  <a:pt x="67" y="0"/>
                </a:moveTo>
                <a:lnTo>
                  <a:pt x="59" y="49"/>
                </a:lnTo>
                <a:lnTo>
                  <a:pt x="51" y="95"/>
                </a:lnTo>
                <a:lnTo>
                  <a:pt x="46" y="140"/>
                </a:lnTo>
                <a:lnTo>
                  <a:pt x="41" y="185"/>
                </a:lnTo>
                <a:lnTo>
                  <a:pt x="39" y="228"/>
                </a:lnTo>
                <a:lnTo>
                  <a:pt x="38" y="273"/>
                </a:lnTo>
                <a:lnTo>
                  <a:pt x="40" y="320"/>
                </a:lnTo>
                <a:lnTo>
                  <a:pt x="43" y="369"/>
                </a:lnTo>
                <a:lnTo>
                  <a:pt x="49" y="491"/>
                </a:lnTo>
                <a:lnTo>
                  <a:pt x="34" y="429"/>
                </a:lnTo>
                <a:lnTo>
                  <a:pt x="19" y="367"/>
                </a:lnTo>
                <a:lnTo>
                  <a:pt x="8" y="302"/>
                </a:lnTo>
                <a:lnTo>
                  <a:pt x="0" y="237"/>
                </a:lnTo>
                <a:lnTo>
                  <a:pt x="0" y="173"/>
                </a:lnTo>
                <a:lnTo>
                  <a:pt x="9" y="112"/>
                </a:lnTo>
                <a:lnTo>
                  <a:pt x="31" y="54"/>
                </a:lnTo>
                <a:lnTo>
                  <a:pt x="67" y="0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3" name="Freeform 125"/>
          <p:cNvSpPr>
            <a:spLocks/>
          </p:cNvSpPr>
          <p:nvPr/>
        </p:nvSpPr>
        <p:spPr bwMode="auto">
          <a:xfrm>
            <a:off x="893763" y="1914525"/>
            <a:ext cx="53975" cy="173038"/>
          </a:xfrm>
          <a:custGeom>
            <a:avLst/>
            <a:gdLst>
              <a:gd name="T0" fmla="*/ 2147483646 w 103"/>
              <a:gd name="T1" fmla="*/ 0 h 329"/>
              <a:gd name="T2" fmla="*/ 2147483646 w 103"/>
              <a:gd name="T3" fmla="*/ 2147483646 h 329"/>
              <a:gd name="T4" fmla="*/ 2147483646 w 103"/>
              <a:gd name="T5" fmla="*/ 2147483646 h 329"/>
              <a:gd name="T6" fmla="*/ 2147483646 w 103"/>
              <a:gd name="T7" fmla="*/ 2147483646 h 329"/>
              <a:gd name="T8" fmla="*/ 2147483646 w 103"/>
              <a:gd name="T9" fmla="*/ 2147483646 h 329"/>
              <a:gd name="T10" fmla="*/ 2147483646 w 103"/>
              <a:gd name="T11" fmla="*/ 2147483646 h 329"/>
              <a:gd name="T12" fmla="*/ 2147483646 w 103"/>
              <a:gd name="T13" fmla="*/ 2147483646 h 329"/>
              <a:gd name="T14" fmla="*/ 2147483646 w 103"/>
              <a:gd name="T15" fmla="*/ 2147483646 h 329"/>
              <a:gd name="T16" fmla="*/ 2147483646 w 103"/>
              <a:gd name="T17" fmla="*/ 2147483646 h 329"/>
              <a:gd name="T18" fmla="*/ 2147483646 w 103"/>
              <a:gd name="T19" fmla="*/ 2147483646 h 329"/>
              <a:gd name="T20" fmla="*/ 2147483646 w 103"/>
              <a:gd name="T21" fmla="*/ 2147483646 h 329"/>
              <a:gd name="T22" fmla="*/ 2147483646 w 103"/>
              <a:gd name="T23" fmla="*/ 2147483646 h 329"/>
              <a:gd name="T24" fmla="*/ 2147483646 w 103"/>
              <a:gd name="T25" fmla="*/ 2147483646 h 329"/>
              <a:gd name="T26" fmla="*/ 2147483646 w 103"/>
              <a:gd name="T27" fmla="*/ 2147483646 h 329"/>
              <a:gd name="T28" fmla="*/ 2147483646 w 103"/>
              <a:gd name="T29" fmla="*/ 2147483646 h 329"/>
              <a:gd name="T30" fmla="*/ 0 w 103"/>
              <a:gd name="T31" fmla="*/ 2147483646 h 329"/>
              <a:gd name="T32" fmla="*/ 2147483646 w 103"/>
              <a:gd name="T33" fmla="*/ 2147483646 h 329"/>
              <a:gd name="T34" fmla="*/ 2147483646 w 103"/>
              <a:gd name="T35" fmla="*/ 0 h 3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" h="329">
                <a:moveTo>
                  <a:pt x="16" y="0"/>
                </a:moveTo>
                <a:lnTo>
                  <a:pt x="21" y="34"/>
                </a:lnTo>
                <a:lnTo>
                  <a:pt x="25" y="66"/>
                </a:lnTo>
                <a:lnTo>
                  <a:pt x="30" y="97"/>
                </a:lnTo>
                <a:lnTo>
                  <a:pt x="37" y="127"/>
                </a:lnTo>
                <a:lnTo>
                  <a:pt x="44" y="157"/>
                </a:lnTo>
                <a:lnTo>
                  <a:pt x="52" y="187"/>
                </a:lnTo>
                <a:lnTo>
                  <a:pt x="62" y="218"/>
                </a:lnTo>
                <a:lnTo>
                  <a:pt x="74" y="249"/>
                </a:lnTo>
                <a:lnTo>
                  <a:pt x="103" y="329"/>
                </a:lnTo>
                <a:lnTo>
                  <a:pt x="81" y="292"/>
                </a:lnTo>
                <a:lnTo>
                  <a:pt x="58" y="253"/>
                </a:lnTo>
                <a:lnTo>
                  <a:pt x="38" y="213"/>
                </a:lnTo>
                <a:lnTo>
                  <a:pt x="20" y="171"/>
                </a:lnTo>
                <a:lnTo>
                  <a:pt x="6" y="129"/>
                </a:lnTo>
                <a:lnTo>
                  <a:pt x="0" y="86"/>
                </a:lnTo>
                <a:lnTo>
                  <a:pt x="3" y="44"/>
                </a:lnTo>
                <a:lnTo>
                  <a:pt x="16" y="0"/>
                </a:lnTo>
                <a:close/>
              </a:path>
            </a:pathLst>
          </a:cu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4" name="Freeform 126"/>
          <p:cNvSpPr>
            <a:spLocks/>
          </p:cNvSpPr>
          <p:nvPr/>
        </p:nvSpPr>
        <p:spPr bwMode="auto">
          <a:xfrm>
            <a:off x="292100" y="1698625"/>
            <a:ext cx="69850" cy="269875"/>
          </a:xfrm>
          <a:custGeom>
            <a:avLst/>
            <a:gdLst>
              <a:gd name="T0" fmla="*/ 2147483646 w 134"/>
              <a:gd name="T1" fmla="*/ 0 h 511"/>
              <a:gd name="T2" fmla="*/ 2147483646 w 134"/>
              <a:gd name="T3" fmla="*/ 2147483646 h 511"/>
              <a:gd name="T4" fmla="*/ 2147483646 w 134"/>
              <a:gd name="T5" fmla="*/ 2147483646 h 511"/>
              <a:gd name="T6" fmla="*/ 2147483646 w 134"/>
              <a:gd name="T7" fmla="*/ 2147483646 h 511"/>
              <a:gd name="T8" fmla="*/ 2147483646 w 134"/>
              <a:gd name="T9" fmla="*/ 2147483646 h 511"/>
              <a:gd name="T10" fmla="*/ 2147483646 w 134"/>
              <a:gd name="T11" fmla="*/ 2147483646 h 511"/>
              <a:gd name="T12" fmla="*/ 2147483646 w 134"/>
              <a:gd name="T13" fmla="*/ 2147483646 h 511"/>
              <a:gd name="T14" fmla="*/ 2147483646 w 134"/>
              <a:gd name="T15" fmla="*/ 2147483646 h 511"/>
              <a:gd name="T16" fmla="*/ 2147483646 w 134"/>
              <a:gd name="T17" fmla="*/ 2147483646 h 511"/>
              <a:gd name="T18" fmla="*/ 2147483646 w 134"/>
              <a:gd name="T19" fmla="*/ 2147483646 h 511"/>
              <a:gd name="T20" fmla="*/ 2147483646 w 134"/>
              <a:gd name="T21" fmla="*/ 2147483646 h 511"/>
              <a:gd name="T22" fmla="*/ 2147483646 w 134"/>
              <a:gd name="T23" fmla="*/ 2147483646 h 511"/>
              <a:gd name="T24" fmla="*/ 2147483646 w 134"/>
              <a:gd name="T25" fmla="*/ 2147483646 h 511"/>
              <a:gd name="T26" fmla="*/ 2147483646 w 134"/>
              <a:gd name="T27" fmla="*/ 2147483646 h 511"/>
              <a:gd name="T28" fmla="*/ 0 w 134"/>
              <a:gd name="T29" fmla="*/ 2147483646 h 511"/>
              <a:gd name="T30" fmla="*/ 2147483646 w 134"/>
              <a:gd name="T31" fmla="*/ 2147483646 h 511"/>
              <a:gd name="T32" fmla="*/ 2147483646 w 134"/>
              <a:gd name="T33" fmla="*/ 2147483646 h 511"/>
              <a:gd name="T34" fmla="*/ 2147483646 w 134"/>
              <a:gd name="T35" fmla="*/ 2147483646 h 511"/>
              <a:gd name="T36" fmla="*/ 2147483646 w 134"/>
              <a:gd name="T37" fmla="*/ 0 h 5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4" h="511">
                <a:moveTo>
                  <a:pt x="83" y="0"/>
                </a:moveTo>
                <a:lnTo>
                  <a:pt x="61" y="59"/>
                </a:lnTo>
                <a:lnTo>
                  <a:pt x="45" y="108"/>
                </a:lnTo>
                <a:lnTo>
                  <a:pt x="37" y="150"/>
                </a:lnTo>
                <a:lnTo>
                  <a:pt x="34" y="190"/>
                </a:lnTo>
                <a:lnTo>
                  <a:pt x="37" y="230"/>
                </a:lnTo>
                <a:lnTo>
                  <a:pt x="46" y="274"/>
                </a:lnTo>
                <a:lnTo>
                  <a:pt x="61" y="324"/>
                </a:lnTo>
                <a:lnTo>
                  <a:pt x="80" y="386"/>
                </a:lnTo>
                <a:lnTo>
                  <a:pt x="134" y="511"/>
                </a:lnTo>
                <a:lnTo>
                  <a:pt x="60" y="377"/>
                </a:lnTo>
                <a:lnTo>
                  <a:pt x="37" y="321"/>
                </a:lnTo>
                <a:lnTo>
                  <a:pt x="19" y="270"/>
                </a:lnTo>
                <a:lnTo>
                  <a:pt x="7" y="222"/>
                </a:lnTo>
                <a:lnTo>
                  <a:pt x="0" y="176"/>
                </a:lnTo>
                <a:lnTo>
                  <a:pt x="3" y="132"/>
                </a:lnTo>
                <a:lnTo>
                  <a:pt x="17" y="89"/>
                </a:lnTo>
                <a:lnTo>
                  <a:pt x="43" y="44"/>
                </a:lnTo>
                <a:lnTo>
                  <a:pt x="83" y="0"/>
                </a:lnTo>
                <a:close/>
              </a:path>
            </a:pathLst>
          </a:custGeom>
          <a:solidFill>
            <a:srgbClr val="FF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5" name="Freeform 127"/>
          <p:cNvSpPr>
            <a:spLocks/>
          </p:cNvSpPr>
          <p:nvPr/>
        </p:nvSpPr>
        <p:spPr bwMode="auto">
          <a:xfrm>
            <a:off x="866775" y="1922463"/>
            <a:ext cx="85725" cy="174625"/>
          </a:xfrm>
          <a:custGeom>
            <a:avLst/>
            <a:gdLst>
              <a:gd name="T0" fmla="*/ 2147483646 w 163"/>
              <a:gd name="T1" fmla="*/ 0 h 329"/>
              <a:gd name="T2" fmla="*/ 2147483646 w 163"/>
              <a:gd name="T3" fmla="*/ 2147483646 h 329"/>
              <a:gd name="T4" fmla="*/ 2147483646 w 163"/>
              <a:gd name="T5" fmla="*/ 2147483646 h 329"/>
              <a:gd name="T6" fmla="*/ 2147483646 w 163"/>
              <a:gd name="T7" fmla="*/ 2147483646 h 329"/>
              <a:gd name="T8" fmla="*/ 2147483646 w 163"/>
              <a:gd name="T9" fmla="*/ 2147483646 h 329"/>
              <a:gd name="T10" fmla="*/ 2147483646 w 163"/>
              <a:gd name="T11" fmla="*/ 2147483646 h 329"/>
              <a:gd name="T12" fmla="*/ 2147483646 w 163"/>
              <a:gd name="T13" fmla="*/ 2147483646 h 329"/>
              <a:gd name="T14" fmla="*/ 2147483646 w 163"/>
              <a:gd name="T15" fmla="*/ 2147483646 h 329"/>
              <a:gd name="T16" fmla="*/ 2147483646 w 163"/>
              <a:gd name="T17" fmla="*/ 2147483646 h 329"/>
              <a:gd name="T18" fmla="*/ 2147483646 w 163"/>
              <a:gd name="T19" fmla="*/ 2147483646 h 329"/>
              <a:gd name="T20" fmla="*/ 2147483646 w 163"/>
              <a:gd name="T21" fmla="*/ 2147483646 h 329"/>
              <a:gd name="T22" fmla="*/ 2147483646 w 163"/>
              <a:gd name="T23" fmla="*/ 2147483646 h 329"/>
              <a:gd name="T24" fmla="*/ 2147483646 w 163"/>
              <a:gd name="T25" fmla="*/ 2147483646 h 329"/>
              <a:gd name="T26" fmla="*/ 2147483646 w 163"/>
              <a:gd name="T27" fmla="*/ 2147483646 h 329"/>
              <a:gd name="T28" fmla="*/ 2147483646 w 163"/>
              <a:gd name="T29" fmla="*/ 2147483646 h 329"/>
              <a:gd name="T30" fmla="*/ 0 w 163"/>
              <a:gd name="T31" fmla="*/ 2147483646 h 329"/>
              <a:gd name="T32" fmla="*/ 0 w 163"/>
              <a:gd name="T33" fmla="*/ 2147483646 h 329"/>
              <a:gd name="T34" fmla="*/ 2147483646 w 163"/>
              <a:gd name="T35" fmla="*/ 2147483646 h 329"/>
              <a:gd name="T36" fmla="*/ 2147483646 w 163"/>
              <a:gd name="T37" fmla="*/ 0 h 32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3" h="329">
                <a:moveTo>
                  <a:pt x="27" y="0"/>
                </a:moveTo>
                <a:lnTo>
                  <a:pt x="23" y="45"/>
                </a:lnTo>
                <a:lnTo>
                  <a:pt x="23" y="80"/>
                </a:lnTo>
                <a:lnTo>
                  <a:pt x="25" y="111"/>
                </a:lnTo>
                <a:lnTo>
                  <a:pt x="32" y="137"/>
                </a:lnTo>
                <a:lnTo>
                  <a:pt x="43" y="163"/>
                </a:lnTo>
                <a:lnTo>
                  <a:pt x="57" y="190"/>
                </a:lnTo>
                <a:lnTo>
                  <a:pt x="78" y="221"/>
                </a:lnTo>
                <a:lnTo>
                  <a:pt x="103" y="257"/>
                </a:lnTo>
                <a:lnTo>
                  <a:pt x="163" y="329"/>
                </a:lnTo>
                <a:lnTo>
                  <a:pt x="87" y="255"/>
                </a:lnTo>
                <a:lnTo>
                  <a:pt x="61" y="223"/>
                </a:lnTo>
                <a:lnTo>
                  <a:pt x="38" y="192"/>
                </a:lnTo>
                <a:lnTo>
                  <a:pt x="20" y="164"/>
                </a:lnTo>
                <a:lnTo>
                  <a:pt x="7" y="134"/>
                </a:lnTo>
                <a:lnTo>
                  <a:pt x="0" y="105"/>
                </a:lnTo>
                <a:lnTo>
                  <a:pt x="0" y="73"/>
                </a:lnTo>
                <a:lnTo>
                  <a:pt x="8" y="38"/>
                </a:lnTo>
                <a:lnTo>
                  <a:pt x="27" y="0"/>
                </a:lnTo>
                <a:close/>
              </a:path>
            </a:pathLst>
          </a:cu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6" name="Freeform 128"/>
          <p:cNvSpPr>
            <a:spLocks/>
          </p:cNvSpPr>
          <p:nvPr/>
        </p:nvSpPr>
        <p:spPr bwMode="auto">
          <a:xfrm>
            <a:off x="354013" y="1968500"/>
            <a:ext cx="7937" cy="41275"/>
          </a:xfrm>
          <a:custGeom>
            <a:avLst/>
            <a:gdLst>
              <a:gd name="T0" fmla="*/ 2147483646 w 14"/>
              <a:gd name="T1" fmla="*/ 2147483646 h 79"/>
              <a:gd name="T2" fmla="*/ 2147483646 w 14"/>
              <a:gd name="T3" fmla="*/ 2147483646 h 79"/>
              <a:gd name="T4" fmla="*/ 0 w 14"/>
              <a:gd name="T5" fmla="*/ 2147483646 h 79"/>
              <a:gd name="T6" fmla="*/ 2147483646 w 14"/>
              <a:gd name="T7" fmla="*/ 2147483646 h 79"/>
              <a:gd name="T8" fmla="*/ 2147483646 w 14"/>
              <a:gd name="T9" fmla="*/ 0 h 79"/>
              <a:gd name="T10" fmla="*/ 2147483646 w 14"/>
              <a:gd name="T11" fmla="*/ 2147483646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" h="79">
                <a:moveTo>
                  <a:pt x="9" y="4"/>
                </a:moveTo>
                <a:lnTo>
                  <a:pt x="1" y="61"/>
                </a:lnTo>
                <a:lnTo>
                  <a:pt x="0" y="79"/>
                </a:lnTo>
                <a:lnTo>
                  <a:pt x="6" y="59"/>
                </a:lnTo>
                <a:lnTo>
                  <a:pt x="14" y="0"/>
                </a:lnTo>
                <a:lnTo>
                  <a:pt x="9" y="4"/>
                </a:lnTo>
                <a:close/>
              </a:path>
            </a:pathLst>
          </a:custGeom>
          <a:solidFill>
            <a:srgbClr val="33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7" name="Freeform 129"/>
          <p:cNvSpPr>
            <a:spLocks/>
          </p:cNvSpPr>
          <p:nvPr/>
        </p:nvSpPr>
        <p:spPr bwMode="auto">
          <a:xfrm>
            <a:off x="950913" y="2095500"/>
            <a:ext cx="4762" cy="30163"/>
          </a:xfrm>
          <a:custGeom>
            <a:avLst/>
            <a:gdLst>
              <a:gd name="T0" fmla="*/ 0 w 10"/>
              <a:gd name="T1" fmla="*/ 2147483646 h 57"/>
              <a:gd name="T2" fmla="*/ 2147483646 w 10"/>
              <a:gd name="T3" fmla="*/ 2147483646 h 57"/>
              <a:gd name="T4" fmla="*/ 2147483646 w 10"/>
              <a:gd name="T5" fmla="*/ 2147483646 h 57"/>
              <a:gd name="T6" fmla="*/ 2147483646 w 10"/>
              <a:gd name="T7" fmla="*/ 2147483646 h 57"/>
              <a:gd name="T8" fmla="*/ 2147483646 w 10"/>
              <a:gd name="T9" fmla="*/ 0 h 57"/>
              <a:gd name="T10" fmla="*/ 0 w 10"/>
              <a:gd name="T11" fmla="*/ 2147483646 h 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" h="57">
                <a:moveTo>
                  <a:pt x="0" y="4"/>
                </a:moveTo>
                <a:lnTo>
                  <a:pt x="7" y="43"/>
                </a:lnTo>
                <a:lnTo>
                  <a:pt x="10" y="57"/>
                </a:lnTo>
                <a:lnTo>
                  <a:pt x="10" y="40"/>
                </a:lnTo>
                <a:lnTo>
                  <a:pt x="3" y="0"/>
                </a:lnTo>
                <a:lnTo>
                  <a:pt x="0" y="4"/>
                </a:lnTo>
                <a:close/>
              </a:path>
            </a:pathLst>
          </a:custGeom>
          <a:solidFill>
            <a:srgbClr val="33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8" name="Freeform 130"/>
          <p:cNvSpPr>
            <a:spLocks/>
          </p:cNvSpPr>
          <p:nvPr/>
        </p:nvSpPr>
        <p:spPr bwMode="auto">
          <a:xfrm>
            <a:off x="361950" y="1968500"/>
            <a:ext cx="6350" cy="42863"/>
          </a:xfrm>
          <a:custGeom>
            <a:avLst/>
            <a:gdLst>
              <a:gd name="T0" fmla="*/ 2147483646 w 14"/>
              <a:gd name="T1" fmla="*/ 2147483646 h 80"/>
              <a:gd name="T2" fmla="*/ 2147483646 w 14"/>
              <a:gd name="T3" fmla="*/ 2147483646 h 80"/>
              <a:gd name="T4" fmla="*/ 0 w 14"/>
              <a:gd name="T5" fmla="*/ 2147483646 h 80"/>
              <a:gd name="T6" fmla="*/ 2147483646 w 14"/>
              <a:gd name="T7" fmla="*/ 2147483646 h 80"/>
              <a:gd name="T8" fmla="*/ 2147483646 w 14"/>
              <a:gd name="T9" fmla="*/ 0 h 80"/>
              <a:gd name="T10" fmla="*/ 2147483646 w 14"/>
              <a:gd name="T11" fmla="*/ 2147483646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" h="80">
                <a:moveTo>
                  <a:pt x="9" y="5"/>
                </a:moveTo>
                <a:lnTo>
                  <a:pt x="1" y="62"/>
                </a:lnTo>
                <a:lnTo>
                  <a:pt x="0" y="80"/>
                </a:lnTo>
                <a:lnTo>
                  <a:pt x="5" y="60"/>
                </a:lnTo>
                <a:lnTo>
                  <a:pt x="14" y="0"/>
                </a:lnTo>
                <a:lnTo>
                  <a:pt x="9" y="5"/>
                </a:lnTo>
                <a:close/>
              </a:path>
            </a:pathLst>
          </a:custGeom>
          <a:solidFill>
            <a:srgbClr val="33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49" name="Freeform 131"/>
          <p:cNvSpPr>
            <a:spLocks/>
          </p:cNvSpPr>
          <p:nvPr/>
        </p:nvSpPr>
        <p:spPr bwMode="auto">
          <a:xfrm>
            <a:off x="955675" y="2095500"/>
            <a:ext cx="4763" cy="28575"/>
          </a:xfrm>
          <a:custGeom>
            <a:avLst/>
            <a:gdLst>
              <a:gd name="T0" fmla="*/ 0 w 9"/>
              <a:gd name="T1" fmla="*/ 2147483646 h 55"/>
              <a:gd name="T2" fmla="*/ 2147483646 w 9"/>
              <a:gd name="T3" fmla="*/ 2147483646 h 55"/>
              <a:gd name="T4" fmla="*/ 2147483646 w 9"/>
              <a:gd name="T5" fmla="*/ 2147483646 h 55"/>
              <a:gd name="T6" fmla="*/ 2147483646 w 9"/>
              <a:gd name="T7" fmla="*/ 2147483646 h 55"/>
              <a:gd name="T8" fmla="*/ 2147483646 w 9"/>
              <a:gd name="T9" fmla="*/ 0 h 55"/>
              <a:gd name="T10" fmla="*/ 0 w 9"/>
              <a:gd name="T11" fmla="*/ 2147483646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" h="55">
                <a:moveTo>
                  <a:pt x="0" y="4"/>
                </a:moveTo>
                <a:lnTo>
                  <a:pt x="5" y="43"/>
                </a:lnTo>
                <a:lnTo>
                  <a:pt x="9" y="55"/>
                </a:lnTo>
                <a:lnTo>
                  <a:pt x="9" y="4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rgbClr val="33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50" name="Freeform 132"/>
          <p:cNvSpPr>
            <a:spLocks/>
          </p:cNvSpPr>
          <p:nvPr/>
        </p:nvSpPr>
        <p:spPr bwMode="auto">
          <a:xfrm>
            <a:off x="369888" y="1970088"/>
            <a:ext cx="7937" cy="42862"/>
          </a:xfrm>
          <a:custGeom>
            <a:avLst/>
            <a:gdLst>
              <a:gd name="T0" fmla="*/ 2147483646 w 15"/>
              <a:gd name="T1" fmla="*/ 2147483646 h 81"/>
              <a:gd name="T2" fmla="*/ 2147483646 w 15"/>
              <a:gd name="T3" fmla="*/ 2147483646 h 81"/>
              <a:gd name="T4" fmla="*/ 0 w 15"/>
              <a:gd name="T5" fmla="*/ 2147483646 h 81"/>
              <a:gd name="T6" fmla="*/ 2147483646 w 15"/>
              <a:gd name="T7" fmla="*/ 2147483646 h 81"/>
              <a:gd name="T8" fmla="*/ 2147483646 w 15"/>
              <a:gd name="T9" fmla="*/ 0 h 81"/>
              <a:gd name="T10" fmla="*/ 2147483646 w 15"/>
              <a:gd name="T11" fmla="*/ 2147483646 h 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" h="81">
                <a:moveTo>
                  <a:pt x="10" y="6"/>
                </a:moveTo>
                <a:lnTo>
                  <a:pt x="2" y="63"/>
                </a:lnTo>
                <a:lnTo>
                  <a:pt x="0" y="81"/>
                </a:lnTo>
                <a:lnTo>
                  <a:pt x="6" y="61"/>
                </a:lnTo>
                <a:lnTo>
                  <a:pt x="15" y="0"/>
                </a:lnTo>
                <a:lnTo>
                  <a:pt x="10" y="6"/>
                </a:lnTo>
                <a:close/>
              </a:path>
            </a:pathLst>
          </a:custGeom>
          <a:solidFill>
            <a:srgbClr val="33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51" name="Freeform 133"/>
          <p:cNvSpPr>
            <a:spLocks/>
          </p:cNvSpPr>
          <p:nvPr/>
        </p:nvSpPr>
        <p:spPr bwMode="auto">
          <a:xfrm>
            <a:off x="962025" y="2095500"/>
            <a:ext cx="4763" cy="28575"/>
          </a:xfrm>
          <a:custGeom>
            <a:avLst/>
            <a:gdLst>
              <a:gd name="T0" fmla="*/ 0 w 9"/>
              <a:gd name="T1" fmla="*/ 2147483646 h 55"/>
              <a:gd name="T2" fmla="*/ 2147483646 w 9"/>
              <a:gd name="T3" fmla="*/ 2147483646 h 55"/>
              <a:gd name="T4" fmla="*/ 2147483646 w 9"/>
              <a:gd name="T5" fmla="*/ 2147483646 h 55"/>
              <a:gd name="T6" fmla="*/ 2147483646 w 9"/>
              <a:gd name="T7" fmla="*/ 2147483646 h 55"/>
              <a:gd name="T8" fmla="*/ 2147483646 w 9"/>
              <a:gd name="T9" fmla="*/ 0 h 55"/>
              <a:gd name="T10" fmla="*/ 0 w 9"/>
              <a:gd name="T11" fmla="*/ 2147483646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" h="55">
                <a:moveTo>
                  <a:pt x="0" y="4"/>
                </a:moveTo>
                <a:lnTo>
                  <a:pt x="6" y="43"/>
                </a:lnTo>
                <a:lnTo>
                  <a:pt x="9" y="55"/>
                </a:lnTo>
                <a:lnTo>
                  <a:pt x="8" y="4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rgbClr val="33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52" name="Freeform 134"/>
          <p:cNvSpPr>
            <a:spLocks/>
          </p:cNvSpPr>
          <p:nvPr/>
        </p:nvSpPr>
        <p:spPr bwMode="auto">
          <a:xfrm>
            <a:off x="347663" y="2006600"/>
            <a:ext cx="25400" cy="26988"/>
          </a:xfrm>
          <a:custGeom>
            <a:avLst/>
            <a:gdLst>
              <a:gd name="T0" fmla="*/ 2147483646 w 48"/>
              <a:gd name="T1" fmla="*/ 0 h 50"/>
              <a:gd name="T2" fmla="*/ 0 w 48"/>
              <a:gd name="T3" fmla="*/ 2147483646 h 50"/>
              <a:gd name="T4" fmla="*/ 2147483646 w 48"/>
              <a:gd name="T5" fmla="*/ 2147483646 h 50"/>
              <a:gd name="T6" fmla="*/ 2147483646 w 48"/>
              <a:gd name="T7" fmla="*/ 2147483646 h 50"/>
              <a:gd name="T8" fmla="*/ 2147483646 w 48"/>
              <a:gd name="T9" fmla="*/ 2147483646 h 50"/>
              <a:gd name="T10" fmla="*/ 2147483646 w 48"/>
              <a:gd name="T11" fmla="*/ 2147483646 h 50"/>
              <a:gd name="T12" fmla="*/ 2147483646 w 48"/>
              <a:gd name="T13" fmla="*/ 0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" h="50">
                <a:moveTo>
                  <a:pt x="8" y="0"/>
                </a:moveTo>
                <a:lnTo>
                  <a:pt x="0" y="38"/>
                </a:lnTo>
                <a:lnTo>
                  <a:pt x="10" y="50"/>
                </a:lnTo>
                <a:lnTo>
                  <a:pt x="33" y="50"/>
                </a:lnTo>
                <a:lnTo>
                  <a:pt x="45" y="45"/>
                </a:lnTo>
                <a:lnTo>
                  <a:pt x="48" y="2"/>
                </a:lnTo>
                <a:lnTo>
                  <a:pt x="8" y="0"/>
                </a:lnTo>
                <a:close/>
              </a:path>
            </a:pathLst>
          </a:custGeom>
          <a:solidFill>
            <a:srgbClr val="33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53" name="Freeform 135"/>
          <p:cNvSpPr>
            <a:spLocks/>
          </p:cNvSpPr>
          <p:nvPr/>
        </p:nvSpPr>
        <p:spPr bwMode="auto">
          <a:xfrm>
            <a:off x="954088" y="2120900"/>
            <a:ext cx="17462" cy="20638"/>
          </a:xfrm>
          <a:custGeom>
            <a:avLst/>
            <a:gdLst>
              <a:gd name="T0" fmla="*/ 0 w 33"/>
              <a:gd name="T1" fmla="*/ 2147483646 h 39"/>
              <a:gd name="T2" fmla="*/ 2147483646 w 33"/>
              <a:gd name="T3" fmla="*/ 2147483646 h 39"/>
              <a:gd name="T4" fmla="*/ 2147483646 w 33"/>
              <a:gd name="T5" fmla="*/ 2147483646 h 39"/>
              <a:gd name="T6" fmla="*/ 2147483646 w 33"/>
              <a:gd name="T7" fmla="*/ 2147483646 h 39"/>
              <a:gd name="T8" fmla="*/ 2147483646 w 33"/>
              <a:gd name="T9" fmla="*/ 2147483646 h 39"/>
              <a:gd name="T10" fmla="*/ 2147483646 w 33"/>
              <a:gd name="T11" fmla="*/ 0 h 39"/>
              <a:gd name="T12" fmla="*/ 0 w 33"/>
              <a:gd name="T13" fmla="*/ 2147483646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" h="39">
                <a:moveTo>
                  <a:pt x="0" y="6"/>
                </a:moveTo>
                <a:lnTo>
                  <a:pt x="2" y="34"/>
                </a:lnTo>
                <a:lnTo>
                  <a:pt x="10" y="39"/>
                </a:lnTo>
                <a:lnTo>
                  <a:pt x="26" y="35"/>
                </a:lnTo>
                <a:lnTo>
                  <a:pt x="33" y="29"/>
                </a:lnTo>
                <a:lnTo>
                  <a:pt x="26" y="0"/>
                </a:lnTo>
                <a:lnTo>
                  <a:pt x="0" y="6"/>
                </a:lnTo>
                <a:close/>
              </a:path>
            </a:pathLst>
          </a:custGeom>
          <a:solidFill>
            <a:srgbClr val="33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39751" y="4244170"/>
            <a:ext cx="3919327" cy="696998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txBody>
          <a:bodyPr wrap="square" lIns="108000" tIns="0" rIns="108000" rtlCol="0" anchor="ctr" anchorCtr="1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990000"/>
                </a:solidFill>
              </a:rPr>
              <a:t>源代码的中间表示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7198" y="564403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738068" y="5664769"/>
            <a:ext cx="161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PowerPC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355975" y="5637279"/>
            <a:ext cx="12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ARM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08103" y="5559623"/>
            <a:ext cx="12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直接箭头连接符 4"/>
          <p:cNvCxnSpPr>
            <a:stCxn id="2" idx="2"/>
            <a:endCxn id="3" idx="0"/>
          </p:cNvCxnSpPr>
          <p:nvPr/>
        </p:nvCxnSpPr>
        <p:spPr bwMode="auto">
          <a:xfrm flipH="1">
            <a:off x="2105250" y="4941168"/>
            <a:ext cx="2194165" cy="7028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>
            <a:stCxn id="2" idx="2"/>
            <a:endCxn id="84" idx="0"/>
          </p:cNvCxnSpPr>
          <p:nvPr/>
        </p:nvCxnSpPr>
        <p:spPr bwMode="auto">
          <a:xfrm flipH="1">
            <a:off x="3547022" y="4941168"/>
            <a:ext cx="752393" cy="7236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2" idx="2"/>
            <a:endCxn id="85" idx="0"/>
          </p:cNvCxnSpPr>
          <p:nvPr/>
        </p:nvCxnSpPr>
        <p:spPr bwMode="auto">
          <a:xfrm>
            <a:off x="4299415" y="4941168"/>
            <a:ext cx="668629" cy="6961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/>
          <p:cNvCxnSpPr>
            <a:stCxn id="2" idx="2"/>
            <a:endCxn id="86" idx="0"/>
          </p:cNvCxnSpPr>
          <p:nvPr/>
        </p:nvCxnSpPr>
        <p:spPr bwMode="auto">
          <a:xfrm>
            <a:off x="4299415" y="4941168"/>
            <a:ext cx="1820757" cy="6184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文本框 99"/>
          <p:cNvSpPr txBox="1"/>
          <p:nvPr/>
        </p:nvSpPr>
        <p:spPr>
          <a:xfrm>
            <a:off x="1020763" y="2460857"/>
            <a:ext cx="195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C++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源程序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187624" y="3255367"/>
            <a:ext cx="162248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C++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前端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" name="直接箭头连接符 101"/>
          <p:cNvCxnSpPr>
            <a:stCxn id="100" idx="2"/>
            <a:endCxn id="101" idx="0"/>
          </p:cNvCxnSpPr>
          <p:nvPr/>
        </p:nvCxnSpPr>
        <p:spPr bwMode="auto">
          <a:xfrm flipH="1">
            <a:off x="1998866" y="2922522"/>
            <a:ext cx="318" cy="3328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本框 105"/>
          <p:cNvSpPr txBox="1"/>
          <p:nvPr/>
        </p:nvSpPr>
        <p:spPr>
          <a:xfrm>
            <a:off x="3000494" y="2456944"/>
            <a:ext cx="236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Fortran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源程序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998191" y="3251454"/>
            <a:ext cx="236589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Fortran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前端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8" name="直接箭头连接符 107"/>
          <p:cNvCxnSpPr>
            <a:stCxn id="106" idx="2"/>
            <a:endCxn id="107" idx="0"/>
          </p:cNvCxnSpPr>
          <p:nvPr/>
        </p:nvCxnSpPr>
        <p:spPr bwMode="auto">
          <a:xfrm flipH="1">
            <a:off x="4181140" y="2918609"/>
            <a:ext cx="1151" cy="3328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文本框 111"/>
          <p:cNvSpPr txBox="1"/>
          <p:nvPr/>
        </p:nvSpPr>
        <p:spPr>
          <a:xfrm>
            <a:off x="5364088" y="2456944"/>
            <a:ext cx="178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Ada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源程序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481111" y="3251454"/>
            <a:ext cx="156388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Ada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前端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4" name="直接箭头连接符 113"/>
          <p:cNvCxnSpPr>
            <a:stCxn id="112" idx="2"/>
            <a:endCxn id="113" idx="0"/>
          </p:cNvCxnSpPr>
          <p:nvPr/>
        </p:nvCxnSpPr>
        <p:spPr bwMode="auto">
          <a:xfrm>
            <a:off x="6259079" y="2918609"/>
            <a:ext cx="3976" cy="3328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文本框 117"/>
          <p:cNvSpPr txBox="1"/>
          <p:nvPr/>
        </p:nvSpPr>
        <p:spPr>
          <a:xfrm>
            <a:off x="7397222" y="3299127"/>
            <a:ext cx="12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9" name="直接箭头连接符 118"/>
          <p:cNvCxnSpPr>
            <a:stCxn id="101" idx="2"/>
          </p:cNvCxnSpPr>
          <p:nvPr/>
        </p:nvCxnSpPr>
        <p:spPr bwMode="auto">
          <a:xfrm>
            <a:off x="1998866" y="3717032"/>
            <a:ext cx="1603328" cy="506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接箭头连接符 121"/>
          <p:cNvCxnSpPr>
            <a:stCxn id="113" idx="2"/>
          </p:cNvCxnSpPr>
          <p:nvPr/>
        </p:nvCxnSpPr>
        <p:spPr bwMode="auto">
          <a:xfrm flipH="1">
            <a:off x="4601201" y="3713119"/>
            <a:ext cx="1661854" cy="5103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箭头连接符 130"/>
          <p:cNvCxnSpPr>
            <a:stCxn id="107" idx="2"/>
          </p:cNvCxnSpPr>
          <p:nvPr/>
        </p:nvCxnSpPr>
        <p:spPr bwMode="auto">
          <a:xfrm flipH="1">
            <a:off x="4181139" y="3713119"/>
            <a:ext cx="1" cy="5310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箭头连接符 133"/>
          <p:cNvCxnSpPr/>
          <p:nvPr/>
        </p:nvCxnSpPr>
        <p:spPr bwMode="auto">
          <a:xfrm flipH="1">
            <a:off x="5255220" y="3733855"/>
            <a:ext cx="2729776" cy="4895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84" grpId="0"/>
      <p:bldP spid="84" grpId="1"/>
      <p:bldP spid="85" grpId="0"/>
      <p:bldP spid="85" grpId="1"/>
      <p:bldP spid="86" grpId="0"/>
      <p:bldP spid="100" grpId="0"/>
      <p:bldP spid="101" grpId="0" animBg="1"/>
      <p:bldP spid="101" grpId="1" animBg="1"/>
      <p:bldP spid="106" grpId="0"/>
      <p:bldP spid="107" grpId="0" animBg="1"/>
      <p:bldP spid="112" grpId="0"/>
      <p:bldP spid="113" grpId="0" animBg="1"/>
      <p:bldP spid="1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CBA9-6FA3-4EDC-81C2-698AB5507483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8" y="11113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1.4.5 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编译器扫描的遍数</a:t>
            </a:r>
            <a:endParaRPr lang="zh-CN" altLang="en-US" sz="2800" dirty="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25413" y="762000"/>
            <a:ext cx="883920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每个阶段将程序完整分析一遍的工作模式称为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一遍扫描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影响扫描遍数的因素：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软、硬件条件，如内存太小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语言结构，如规定标识符的先声明后引用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01029" y="2564904"/>
            <a:ext cx="439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编译技术，如拉链－回填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039921"/>
            <a:ext cx="3312368" cy="46294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3648" y="321083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7030A0"/>
                </a:solidFill>
              </a:rPr>
              <a:t>自学</a:t>
            </a:r>
            <a:endParaRPr lang="zh-CN" altLang="en-US" sz="7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895C5-04B2-4C77-B96A-7686427FDA43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1.5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编译器的编写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03238" y="1125538"/>
            <a:ext cx="78136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直接使用汇编语言和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或通用程序设计语言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利用编译器编写工具：词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语法、语法制导翻译、代码生成、数据流分析等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基于编译器基础架构的编译器构造系统（开放式编译器，如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GCC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LLVM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hlinkClick r:id="rId5"/>
              </a:rPr>
              <a:t>SUIF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hlinkClick r:id="rId6"/>
              </a:rPr>
              <a:t>COINS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7"/>
              </a:rPr>
              <a:t>方舟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6982B-459D-4EC9-9B38-A49002448FE2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4343400" cy="6096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1.6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9625" y="1074738"/>
            <a:ext cx="6858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．语言与语言的翻译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编译器的基本组成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（工作过程）</a:t>
            </a:r>
            <a:r>
              <a:rPr lang="en-US" altLang="zh-CN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***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．编译器的分析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综合模式，编译器基础架构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．扫描遍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数（自学）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．编译器的编写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85800" y="4508500"/>
            <a:ext cx="43180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第一章  结束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039921"/>
            <a:ext cx="3312368" cy="4629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03908-3FC1-448E-9318-047262C8184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0"/>
            <a:ext cx="2057400" cy="3810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ea typeface="隶书" panose="02010509060101010101" pitchFamily="49" charset="-122"/>
              </a:rPr>
              <a:t>题外话</a:t>
            </a:r>
            <a:r>
              <a:rPr lang="zh-CN" altLang="en-US" smtClean="0"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二、希望达到的目的、学习方法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95288" y="981075"/>
            <a:ext cx="8636000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22313" indent="-26511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367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3288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809875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670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242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814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386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000" dirty="0">
              <a:solidFill>
                <a:srgbClr val="99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lang="zh-CN" altLang="en-US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目的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了解程序设计语言（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）的基本要素、工作原理、语言翻译的基本方法；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提高自学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计算机语言的能力；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学会语言翻译的一些基本技能。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44500" y="3957638"/>
            <a:ext cx="7223125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lang="zh-CN" altLang="en-US" sz="280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本课程的特点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理论与实践并重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理论学习要严谨、方法掌握要灵活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依赖于自学能力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5A914-B749-4B47-A6C4-8454EB97BFEC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5288" y="1125538"/>
            <a:ext cx="8207375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(3) </a:t>
            </a:r>
            <a:r>
              <a:rPr lang="zh-CN" altLang="en-US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学习方法</a:t>
            </a:r>
          </a:p>
          <a:p>
            <a:pPr lvl="1" algn="just" eaLnBrk="1" hangingPunct="1">
              <a:lnSpc>
                <a:spcPct val="130000"/>
              </a:lnSpc>
              <a:spcBef>
                <a:spcPct val="15000"/>
              </a:spcBef>
              <a:buFontTx/>
              <a:buChar char="•"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知识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是死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的，要</a:t>
            </a:r>
            <a:r>
              <a:rPr lang="zh-CN" altLang="en-US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勤思考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ct val="130000"/>
              </a:lnSpc>
              <a:spcBef>
                <a:spcPct val="15000"/>
              </a:spcBef>
              <a:buFontTx/>
              <a:buChar char="•"/>
            </a:pPr>
            <a:r>
              <a:rPr lang="zh-CN" altLang="en-US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好</a:t>
            </a:r>
            <a:r>
              <a:rPr lang="zh-CN" altLang="en-US" sz="2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记性不如烂</a:t>
            </a:r>
            <a:r>
              <a:rPr lang="zh-CN" altLang="en-US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笔头：做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笔记、</a:t>
            </a:r>
            <a:r>
              <a:rPr lang="zh-CN" altLang="en-US" sz="2400" b="1" dirty="0" smtClean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作业、做上机题</a:t>
            </a:r>
          </a:p>
        </p:txBody>
      </p:sp>
      <p:sp>
        <p:nvSpPr>
          <p:cNvPr id="9220" name="Rectangle 13"/>
          <p:cNvSpPr>
            <a:spLocks noGrp="1" noChangeArrowheads="1"/>
          </p:cNvSpPr>
          <p:nvPr>
            <p:ph type="title"/>
          </p:nvPr>
        </p:nvSpPr>
        <p:spPr>
          <a:xfrm>
            <a:off x="7086600" y="0"/>
            <a:ext cx="2057400" cy="381000"/>
          </a:xfrm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ea typeface="隶书" panose="02010509060101010101" pitchFamily="49" charset="-122"/>
              </a:rPr>
              <a:t>题外话</a:t>
            </a:r>
            <a:r>
              <a:rPr lang="zh-CN" altLang="en-US" smtClean="0"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9221" name="Rectangle 14"/>
          <p:cNvSpPr>
            <a:spLocks noChangeArrowheads="1"/>
          </p:cNvSpPr>
          <p:nvPr/>
        </p:nvSpPr>
        <p:spPr bwMode="auto">
          <a:xfrm>
            <a:off x="0" y="304800"/>
            <a:ext cx="91440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二、希望达到的目的、学习方法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080" y="3789115"/>
            <a:ext cx="8280400" cy="271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合理利用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解答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（给出的解答不一定最好）。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解答：提倡先独立完成作业，后看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解答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不符，思考原因，找出最好的答案。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上机解答：先看题目要求，根据要求自己设计并实现。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有困难，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可参考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解答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9355" y="2996952"/>
            <a:ext cx="7556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(4) </a:t>
            </a:r>
            <a:r>
              <a:rPr lang="zh-CN" altLang="en-US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如何使用</a:t>
            </a:r>
            <a:r>
              <a:rPr lang="en-US" altLang="zh-CN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习题与上机题解答</a:t>
            </a:r>
            <a:r>
              <a:rPr lang="en-US" altLang="zh-CN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9D325-B0F2-4799-AD1A-9B22437F41B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55588" y="188913"/>
            <a:ext cx="33083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 其他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504824" y="981075"/>
            <a:ext cx="7235279" cy="202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lang="zh-CN" altLang="en-US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</a:t>
            </a:r>
            <a:r>
              <a:rPr lang="zh-CN" altLang="en-US" sz="2800" dirty="0" smtClean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</a:t>
            </a:r>
            <a:endParaRPr lang="zh-CN" altLang="en-US" sz="2800" dirty="0">
              <a:solidFill>
                <a:srgbClr val="99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课代表的职责：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督促完成作业、实验；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反映同学们的想法和意见。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上机时间：时间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地点待定。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04824" y="3068638"/>
            <a:ext cx="7811343" cy="246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lang="zh-CN" altLang="en-US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作业与上机作业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必做题：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“学习服务平台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系统中的练习题。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：教材习题中未标 * 的全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做，特别是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2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《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习题解答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中有解答的。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验收上机作业，并提交上机报告。</a:t>
            </a:r>
          </a:p>
        </p:txBody>
      </p:sp>
      <p:sp>
        <p:nvSpPr>
          <p:cNvPr id="13318" name="Rectangle 9"/>
          <p:cNvSpPr>
            <a:spLocks noGrp="1" noChangeArrowheads="1"/>
          </p:cNvSpPr>
          <p:nvPr>
            <p:ph type="title"/>
          </p:nvPr>
        </p:nvSpPr>
        <p:spPr>
          <a:xfrm>
            <a:off x="7086600" y="0"/>
            <a:ext cx="2057400" cy="381000"/>
          </a:xfrm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ea typeface="隶书" panose="02010509060101010101" pitchFamily="49" charset="-122"/>
              </a:rPr>
              <a:t>题外话</a:t>
            </a:r>
            <a:r>
              <a:rPr lang="zh-CN" altLang="en-US" smtClean="0"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3036" y="5661248"/>
            <a:ext cx="718706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 dirty="0" smtClean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(3) </a:t>
            </a:r>
            <a:r>
              <a:rPr lang="zh-CN" altLang="en-US" sz="2800" dirty="0" smtClean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总评成绩：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卷面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60%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平时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40%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50825" y="765175"/>
            <a:ext cx="80660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中文：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清华大学出版社，吕映芝等，“编译原理”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国防工业出版社，陈火旺等，“程序设计语言编译原理”（第三版）</a:t>
            </a:r>
          </a:p>
          <a:p>
            <a:pPr lvl="1" algn="just"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西北工业大学出版社，蒋立源等，“编译原理”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28600" y="188913"/>
            <a:ext cx="4056063" cy="56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 dirty="0" smtClean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(4)  </a:t>
            </a:r>
            <a:r>
              <a:rPr lang="zh-CN" altLang="en-US" sz="2800" dirty="0">
                <a:solidFill>
                  <a:srgbClr val="99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参考书目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258763" y="2781300"/>
            <a:ext cx="80581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英文：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>
                <a:solidFill>
                  <a:schemeClr val="tx2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人民邮电出版社， 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华文楷体" panose="02010600040101010101" pitchFamily="2" charset="-122"/>
              </a:rPr>
              <a:t>Aho</a:t>
            </a:r>
            <a:r>
              <a:rPr lang="zh-CN" altLang="en-US" sz="2400" b="1">
                <a:solidFill>
                  <a:schemeClr val="tx2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等， </a:t>
            </a:r>
            <a:r>
              <a:rPr lang="zh-CN" altLang="en-US" sz="24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400" b="1">
                <a:solidFill>
                  <a:schemeClr val="tx2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编译原理 技术与工具</a:t>
            </a:r>
            <a:r>
              <a:rPr lang="zh-CN" altLang="en-US" sz="24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b="1">
                <a:solidFill>
                  <a:schemeClr val="tx2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（影印版）（</a:t>
            </a:r>
            <a:r>
              <a:rPr lang="zh-CN" altLang="en-US" sz="2400" b="1" u="sng">
                <a:solidFill>
                  <a:srgbClr val="FF0000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龙书</a:t>
            </a:r>
            <a:r>
              <a:rPr lang="zh-CN" altLang="en-US" sz="2400" b="1">
                <a:solidFill>
                  <a:schemeClr val="tx2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solidFill>
                  <a:schemeClr val="tx2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86</a:t>
            </a:r>
            <a:r>
              <a:rPr lang="zh-CN" altLang="en-US" sz="2400" b="1">
                <a:solidFill>
                  <a:schemeClr val="tx2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版与</a:t>
            </a:r>
            <a:r>
              <a:rPr lang="en-US" altLang="zh-CN" sz="2400" b="1">
                <a:solidFill>
                  <a:srgbClr val="FF0000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07</a:t>
            </a:r>
            <a:r>
              <a:rPr lang="zh-CN" altLang="en-US" sz="2400" b="1">
                <a:solidFill>
                  <a:srgbClr val="FF0000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版</a:t>
            </a:r>
            <a:r>
              <a:rPr lang="zh-CN" altLang="en-US" sz="2400" b="1">
                <a:solidFill>
                  <a:schemeClr val="tx2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>
              <a:solidFill>
                <a:schemeClr val="tx2"/>
              </a:solidFill>
              <a:latin typeface="黑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人民邮电出版社，</a:t>
            </a:r>
            <a:r>
              <a:rPr lang="en-US" altLang="zh-CN" sz="2400" b="1">
                <a:latin typeface="黑体" panose="02010609060101010101" pitchFamily="49" charset="-122"/>
                <a:ea typeface="华文楷体" panose="02010600040101010101" pitchFamily="2" charset="-122"/>
              </a:rPr>
              <a:t>Andrew W.Appel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现代编译原理－</a:t>
            </a:r>
            <a:r>
              <a:rPr lang="en-US" altLang="zh-CN" sz="2400" b="1">
                <a:latin typeface="黑体" panose="02010609060101010101" pitchFamily="49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语言描述（</a:t>
            </a:r>
            <a:r>
              <a:rPr lang="zh-CN" altLang="en-US" sz="2400" b="1" u="sng">
                <a:solidFill>
                  <a:srgbClr val="FF0000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虎书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，中文版）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（影印版，高等教育出版社）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机械工业出版社，</a:t>
            </a:r>
            <a:r>
              <a:rPr lang="en-US" altLang="zh-CN" sz="2400" b="1">
                <a:latin typeface="黑体" panose="02010609060101010101" pitchFamily="49" charset="-122"/>
                <a:ea typeface="华文楷体" panose="02010600040101010101" pitchFamily="2" charset="-122"/>
              </a:rPr>
              <a:t>Steven S.Muchnick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高级编译器设计与实现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 （</a:t>
            </a:r>
            <a:r>
              <a:rPr lang="zh-CN" altLang="en-US" sz="2400" b="1" u="sng">
                <a:solidFill>
                  <a:srgbClr val="FF0000"/>
                </a:solidFill>
                <a:latin typeface="华文行楷" panose="02010800040101010101" pitchFamily="2" charset="-122"/>
                <a:ea typeface="华文楷体" panose="02010600040101010101" pitchFamily="2" charset="-122"/>
              </a:rPr>
              <a:t>鲸书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，中文版、影印版）</a:t>
            </a:r>
            <a:endParaRPr lang="zh-CN" altLang="en-US" sz="2400" b="1">
              <a:latin typeface="黑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清华大学出版社，</a:t>
            </a:r>
            <a:r>
              <a:rPr lang="en-US" altLang="zh-CN" sz="2400" b="1">
                <a:latin typeface="黑体" panose="02010609060101010101" pitchFamily="49" charset="-122"/>
                <a:ea typeface="华文楷体" panose="02010600040101010101" pitchFamily="2" charset="-122"/>
              </a:rPr>
              <a:t>Hopcroft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等，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自动机理论、语言和计算机导论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b="1">
                <a:latin typeface="华文行楷" panose="02010800040101010101" pitchFamily="2" charset="-122"/>
                <a:ea typeface="华文楷体" panose="02010600040101010101" pitchFamily="2" charset="-122"/>
              </a:rPr>
              <a:t>（影印版）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title"/>
          </p:nvPr>
        </p:nvSpPr>
        <p:spPr>
          <a:xfrm>
            <a:off x="7086600" y="0"/>
            <a:ext cx="2057400" cy="381000"/>
          </a:xfrm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ea typeface="隶书" panose="02010509060101010101" pitchFamily="49" charset="-122"/>
              </a:rPr>
              <a:t>题外话</a:t>
            </a:r>
            <a:r>
              <a:rPr lang="zh-CN" altLang="en-US" smtClean="0"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539750" y="3213100"/>
            <a:ext cx="647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7A566-91AC-4DF7-B468-14ACF6BBDA9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第一章 引言</a:t>
            </a:r>
            <a:r>
              <a:rPr lang="zh-CN" altLang="en-US" sz="2400" smtClean="0">
                <a:solidFill>
                  <a:srgbClr val="990000"/>
                </a:solidFill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04800" y="685800"/>
            <a:ext cx="86868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1.1 </a:t>
            </a:r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从面向机器的语言到面向人类的语言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面向机器的语言：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机器指令、汇编语言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面向人类的语言：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通用程序设计语言、数据查询语言，等等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763713" y="36195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高级语言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763713" y="479901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1908175" y="562927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机器语言</a:t>
            </a:r>
          </a:p>
        </p:txBody>
      </p:sp>
      <p:pic>
        <p:nvPicPr>
          <p:cNvPr id="99364" name="Picture 36" descr="GEL Rounded Rectangle carrot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5581650"/>
            <a:ext cx="5334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3990975" y="5700713"/>
            <a:ext cx="446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00000001110101111001111</a:t>
            </a:r>
          </a:p>
        </p:txBody>
      </p:sp>
      <p:pic>
        <p:nvPicPr>
          <p:cNvPr id="99366" name="Picture 38" descr="GEL Rounded Rectangle cobalt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24400"/>
            <a:ext cx="52578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67" name="Text Box 39"/>
          <p:cNvSpPr txBox="1">
            <a:spLocks noChangeArrowheads="1"/>
          </p:cNvSpPr>
          <p:nvPr/>
        </p:nvSpPr>
        <p:spPr bwMode="auto">
          <a:xfrm>
            <a:off x="3924300" y="4867275"/>
            <a:ext cx="431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ADD  AX,  BX  </a:t>
            </a:r>
          </a:p>
        </p:txBody>
      </p:sp>
      <p:sp>
        <p:nvSpPr>
          <p:cNvPr id="99369" name="Rectangle 41"/>
          <p:cNvSpPr>
            <a:spLocks noChangeArrowheads="1"/>
          </p:cNvSpPr>
          <p:nvPr/>
        </p:nvSpPr>
        <p:spPr bwMode="auto">
          <a:xfrm>
            <a:off x="3529013" y="3500438"/>
            <a:ext cx="5075237" cy="503237"/>
          </a:xfrm>
          <a:prstGeom prst="rect">
            <a:avLst/>
          </a:prstGeom>
          <a:gradFill rotWithShape="0">
            <a:gsLst>
              <a:gs pos="0">
                <a:srgbClr val="EC773C">
                  <a:alpha val="80000"/>
                </a:srgbClr>
              </a:gs>
              <a:gs pos="100000">
                <a:srgbClr val="CCFFCC">
                  <a:alpha val="80000"/>
                </a:srgbClr>
              </a:gs>
            </a:gsLst>
            <a:lin ang="2700000" scaled="1"/>
          </a:gradFill>
          <a:ln w="12700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</a:rPr>
              <a:t>A=A+3; If-then-else</a:t>
            </a:r>
          </a:p>
        </p:txBody>
      </p:sp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1763713" y="270827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自然语言</a:t>
            </a: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>
            <a:off x="1403350" y="3213100"/>
            <a:ext cx="712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72" name="Line 44"/>
          <p:cNvSpPr>
            <a:spLocks noChangeShapeType="1"/>
          </p:cNvSpPr>
          <p:nvPr/>
        </p:nvSpPr>
        <p:spPr bwMode="auto">
          <a:xfrm>
            <a:off x="1403350" y="4508500"/>
            <a:ext cx="712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99373" name="Picture 45" descr="XP icon my compu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45125"/>
            <a:ext cx="9794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79" name="Picture 51" descr="User_UserHalfC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65400"/>
            <a:ext cx="4794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80" name="AutoShape 52"/>
          <p:cNvSpPr>
            <a:spLocks noChangeArrowheads="1"/>
          </p:cNvSpPr>
          <p:nvPr/>
        </p:nvSpPr>
        <p:spPr bwMode="auto">
          <a:xfrm>
            <a:off x="611188" y="3500438"/>
            <a:ext cx="503237" cy="1800225"/>
          </a:xfrm>
          <a:prstGeom prst="upDownArrow">
            <a:avLst>
              <a:gd name="adj1" fmla="val 50000"/>
              <a:gd name="adj2" fmla="val 71546"/>
            </a:avLst>
          </a:prstGeom>
          <a:gradFill rotWithShape="1">
            <a:gsLst>
              <a:gs pos="0">
                <a:srgbClr val="DDEBCF"/>
              </a:gs>
              <a:gs pos="25000">
                <a:srgbClr val="9CB86E"/>
              </a:gs>
              <a:gs pos="50000">
                <a:srgbClr val="156B13"/>
              </a:gs>
              <a:gs pos="75000">
                <a:srgbClr val="9CB86E"/>
              </a:gs>
              <a:gs pos="100000">
                <a:srgbClr val="DDEBCF"/>
              </a:gs>
            </a:gsLst>
            <a:lin ang="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/>
      <p:bldP spid="99339" grpId="0"/>
      <p:bldP spid="99367" grpId="0"/>
      <p:bldP spid="99369" grpId="0" animBg="1"/>
      <p:bldP spid="99371" grpId="0" animBg="1"/>
      <p:bldP spid="99372" grpId="0" animBg="1"/>
      <p:bldP spid="993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611B-BE65-4E9B-A552-183B2B56598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第一章 引言</a:t>
            </a:r>
            <a:r>
              <a:rPr lang="zh-CN" altLang="en-US" sz="2400" smtClean="0">
                <a:solidFill>
                  <a:srgbClr val="990000"/>
                </a:solidFill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4800" y="685800"/>
            <a:ext cx="86868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1.1 </a:t>
            </a:r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从面向机器的语言到面向人类的语言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面向机器的语言：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机器指令、汇编语言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面向人类的语言：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通用程序设计语言、数据查询语言，等等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93688" y="2997200"/>
            <a:ext cx="83820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 :	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通用程序设计语言与汇编语言（包括机器指令）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语句：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 :=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+ 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语句：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  =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+ 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汇编指令：</a:t>
            </a:r>
            <a:endParaRPr lang="zh-CN" altLang="en-US" sz="2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04800" y="2381250"/>
            <a:ext cx="3384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计算机语言举例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844800" y="4538663"/>
            <a:ext cx="2519363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MOV  AX,  [a]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MOV  BX,  [b]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ADD  AX,  BX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MOV  [x], AX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13319" grpId="0" autoUpdateAnimBg="0"/>
      <p:bldP spid="133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BDC21-50F0-4CDA-B286-FB6551AF2326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152400"/>
            <a:ext cx="41148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计算机语言举例（续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79388" y="4076700"/>
            <a:ext cx="4351337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给出</a:t>
            </a:r>
            <a:r>
              <a:rPr lang="en-US" altLang="zh-CN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003</a:t>
            </a:r>
            <a:r>
              <a:rPr lang="zh-CN" altLang="en-US" sz="22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号学生姓名与所选课程和成绩：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学号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姓名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课程名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成绩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学生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选课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学号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= </a:t>
            </a:r>
            <a:r>
              <a:rPr lang="en-US" altLang="zh-CN" sz="2200">
                <a:ea typeface="隶书" panose="02010509060101010101" pitchFamily="49" charset="-122"/>
              </a:rPr>
              <a:t>“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003</a:t>
            </a:r>
            <a:r>
              <a:rPr lang="en-US" altLang="zh-CN" sz="2200">
                <a:ea typeface="隶书" panose="02010509060101010101" pitchFamily="49" charset="-122"/>
              </a:rPr>
              <a:t>”</a:t>
            </a:r>
            <a:r>
              <a:rPr lang="en-US" altLang="zh-CN" sz="2200">
                <a:latin typeface="隶书" panose="02010509060101010101" pitchFamily="49" charset="-122"/>
                <a:ea typeface="隶书" panose="02010509060101010101" pitchFamily="49" charset="-122"/>
              </a:rPr>
              <a:t> ;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80963" y="404813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 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endParaRPr lang="zh-CN" altLang="en-US" sz="2400">
              <a:ea typeface="华文行楷" panose="02010800040101010101" pitchFamily="2" charset="-122"/>
            </a:endParaRPr>
          </a:p>
        </p:txBody>
      </p:sp>
      <p:graphicFrame>
        <p:nvGraphicFramePr>
          <p:cNvPr id="18722" name="Group 290"/>
          <p:cNvGraphicFramePr>
            <a:graphicFrameLocks noGrp="1"/>
          </p:cNvGraphicFramePr>
          <p:nvPr/>
        </p:nvGraphicFramePr>
        <p:xfrm>
          <a:off x="609600" y="1279525"/>
          <a:ext cx="2895600" cy="2489200"/>
        </p:xfrm>
        <a:graphic>
          <a:graphicData uri="http://schemas.openxmlformats.org/drawingml/2006/table">
            <a:tbl>
              <a:tblPr/>
              <a:tblGrid>
                <a:gridCol w="1187450"/>
                <a:gridCol w="892175"/>
                <a:gridCol w="815975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张梧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李煦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王沁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刘荔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880" name="Group 448"/>
          <p:cNvGraphicFramePr>
            <a:graphicFrameLocks noGrp="1"/>
          </p:cNvGraphicFramePr>
          <p:nvPr/>
        </p:nvGraphicFramePr>
        <p:xfrm>
          <a:off x="3810000" y="1279525"/>
          <a:ext cx="4876800" cy="2489200"/>
        </p:xfrm>
        <a:graphic>
          <a:graphicData uri="http://schemas.openxmlformats.org/drawingml/2006/table">
            <a:tbl>
              <a:tblPr/>
              <a:tblGrid>
                <a:gridCol w="925513"/>
                <a:gridCol w="1436687"/>
                <a:gridCol w="1504950"/>
                <a:gridCol w="1009650"/>
              </a:tblGrid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课程代码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离散数学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离散数学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806" name="Group 374"/>
          <p:cNvGraphicFramePr>
            <a:graphicFrameLocks noGrp="1"/>
          </p:cNvGraphicFramePr>
          <p:nvPr/>
        </p:nvGraphicFramePr>
        <p:xfrm>
          <a:off x="4464050" y="4203700"/>
          <a:ext cx="4572000" cy="1508125"/>
        </p:xfrm>
        <a:graphic>
          <a:graphicData uri="http://schemas.openxmlformats.org/drawingml/2006/table">
            <a:tbl>
              <a:tblPr/>
              <a:tblGrid>
                <a:gridCol w="868363"/>
                <a:gridCol w="1131887"/>
                <a:gridCol w="1504950"/>
                <a:gridCol w="1066800"/>
              </a:tblGrid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王沁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离散数学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王沁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90" name="Rectangle 331"/>
          <p:cNvSpPr>
            <a:spLocks noChangeArrowheads="1"/>
          </p:cNvSpPr>
          <p:nvPr/>
        </p:nvSpPr>
        <p:spPr bwMode="auto">
          <a:xfrm>
            <a:off x="2195513" y="765175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</a:rPr>
              <a:t>学生：                            选课：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 autoUpdateAnimBg="0"/>
    </p:bldLst>
  </p:timing>
</p:sld>
</file>

<file path=ppt/theme/theme1.xml><?xml version="1.0" encoding="utf-8"?>
<a:theme xmlns:a="http://schemas.openxmlformats.org/drawingml/2006/main" name="com09">
  <a:themeElements>
    <a:clrScheme name="com09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om09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com0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0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0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0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gcom0101</Template>
  <TotalTime>4702</TotalTime>
  <Words>3184</Words>
  <Application>Microsoft Office PowerPoint</Application>
  <PresentationFormat>全屏显示(4:3)</PresentationFormat>
  <Paragraphs>529</Paragraphs>
  <Slides>29</Slides>
  <Notes>29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黑体</vt:lpstr>
      <vt:lpstr>华文行楷</vt:lpstr>
      <vt:lpstr>华文楷体</vt:lpstr>
      <vt:lpstr>华文中宋</vt:lpstr>
      <vt:lpstr>楷体</vt:lpstr>
      <vt:lpstr>楷体_GB2312</vt:lpstr>
      <vt:lpstr>隶书</vt:lpstr>
      <vt:lpstr>宋体</vt:lpstr>
      <vt:lpstr>微软雅黑</vt:lpstr>
      <vt:lpstr>Arial</vt:lpstr>
      <vt:lpstr>Consolas</vt:lpstr>
      <vt:lpstr>Times New Roman</vt:lpstr>
      <vt:lpstr>Wingdings</vt:lpstr>
      <vt:lpstr>com09</vt:lpstr>
      <vt:lpstr>编译原理</vt:lpstr>
      <vt:lpstr>题外话 </vt:lpstr>
      <vt:lpstr>题外话 </vt:lpstr>
      <vt:lpstr>题外话 </vt:lpstr>
      <vt:lpstr>题外话 </vt:lpstr>
      <vt:lpstr>题外话 </vt:lpstr>
      <vt:lpstr>第一章 引言 </vt:lpstr>
      <vt:lpstr>第一章 引言 </vt:lpstr>
      <vt:lpstr>&lt;1&gt; 计算机语言举例（续1）</vt:lpstr>
      <vt:lpstr>&lt;1&gt; 计算机语言举例（续2）</vt:lpstr>
      <vt:lpstr>&lt;2&gt;  按范型划分的程序设计语言</vt:lpstr>
      <vt:lpstr>&lt;2&gt; 其他面向特定应用领域的语言</vt:lpstr>
      <vt:lpstr>1.2 语言之间的翻译 </vt:lpstr>
      <vt:lpstr>1.3 编译器与解释器 </vt:lpstr>
      <vt:lpstr>1.3 编译器与解释器（续）</vt:lpstr>
      <vt:lpstr>1.4 编译器的工作原理与基本组成 1.4.1 通用程序设计语言的主要成份</vt:lpstr>
      <vt:lpstr>例6 一个 Pascal语言的过程如下 </vt:lpstr>
      <vt:lpstr>1.4.2 以阶段划分编译器 </vt:lpstr>
      <vt:lpstr>1.4.3 编译器各阶段的工作</vt:lpstr>
      <vt:lpstr>1.4.3 编译器各阶段的工作（续1） </vt:lpstr>
      <vt:lpstr>1.4.3 编译器各阶段的工作（续2）</vt:lpstr>
      <vt:lpstr>1.4.3 编译器各阶段的工作（续3）</vt:lpstr>
      <vt:lpstr>1.4.3 编译器各阶段的工作（续4）</vt:lpstr>
      <vt:lpstr>1.4.3 编译器各阶段的工作（续5）</vt:lpstr>
      <vt:lpstr>1.4.4 编译器的分析/综合模式 </vt:lpstr>
      <vt:lpstr>1.4.4 编译器的分析/综合模式（续1）</vt:lpstr>
      <vt:lpstr>1.4.5 编译器扫描的遍数</vt:lpstr>
      <vt:lpstr>1.5 编译器的编写 </vt:lpstr>
      <vt:lpstr>1.6 本章小结 </vt:lpstr>
    </vt:vector>
  </TitlesOfParts>
  <Company>xdsei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 译 原 理</dc:title>
  <dc:creator>EZ123</dc:creator>
  <cp:lastModifiedBy>EZ123</cp:lastModifiedBy>
  <cp:revision>245</cp:revision>
  <dcterms:created xsi:type="dcterms:W3CDTF">2004-01-11T03:06:17Z</dcterms:created>
  <dcterms:modified xsi:type="dcterms:W3CDTF">2021-08-24T03:36:09Z</dcterms:modified>
</cp:coreProperties>
</file>