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D00F4-936B-2EE9-C563-2586CDC73922}" v="8" dt="2021-05-27T14:21:19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977E-4D20-499D-AD9C-3E2DC2525BC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1A96-B7BF-4116-886B-725B9A5E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D16E-7D94-4AC9-AD4B-86FC1A8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74" y="3429000"/>
            <a:ext cx="2128030" cy="916162"/>
          </a:xfrm>
        </p:spPr>
        <p:txBody>
          <a:bodyPr>
            <a:noAutofit/>
          </a:bodyPr>
          <a:lstStyle/>
          <a:p>
            <a:r>
              <a:rPr lang="en-US" sz="2400" dirty="0"/>
              <a:t>Welcome to the Chat App!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547F-5929-4757-8C7E-BDC0BA3CE827}"/>
              </a:ext>
            </a:extLst>
          </p:cNvPr>
          <p:cNvSpPr txBox="1"/>
          <p:nvPr/>
        </p:nvSpPr>
        <p:spPr>
          <a:xfrm>
            <a:off x="8081140" y="198157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Screen (new user)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8C719-2821-4A27-88E0-AA1820C7EF1F}"/>
              </a:ext>
            </a:extLst>
          </p:cNvPr>
          <p:cNvSpPr/>
          <p:nvPr/>
        </p:nvSpPr>
        <p:spPr>
          <a:xfrm>
            <a:off x="4374386" y="3714788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E53DC-BAE4-42C4-850E-560DAF37E256}"/>
              </a:ext>
            </a:extLst>
          </p:cNvPr>
          <p:cNvSpPr txBox="1"/>
          <p:nvPr/>
        </p:nvSpPr>
        <p:spPr>
          <a:xfrm>
            <a:off x="2910518" y="363763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262C6-576D-48AA-AA67-871DDE946D1E}"/>
              </a:ext>
            </a:extLst>
          </p:cNvPr>
          <p:cNvSpPr/>
          <p:nvPr/>
        </p:nvSpPr>
        <p:spPr>
          <a:xfrm>
            <a:off x="4694259" y="4173641"/>
            <a:ext cx="129986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A741B-D999-44EF-87A6-2FFF64357F53}"/>
              </a:ext>
            </a:extLst>
          </p:cNvPr>
          <p:cNvSpPr txBox="1">
            <a:spLocks/>
          </p:cNvSpPr>
          <p:nvPr/>
        </p:nvSpPr>
        <p:spPr>
          <a:xfrm>
            <a:off x="4783711" y="4183954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Next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CC42D-87AF-9B48-B82C-0AC2E4C76526}"/>
              </a:ext>
            </a:extLst>
          </p:cNvPr>
          <p:cNvSpPr/>
          <p:nvPr/>
        </p:nvSpPr>
        <p:spPr>
          <a:xfrm>
            <a:off x="583577" y="1679691"/>
            <a:ext cx="5543263" cy="454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62DEF-69A9-7948-8D2F-E5B675EACCD7}"/>
              </a:ext>
            </a:extLst>
          </p:cNvPr>
          <p:cNvSpPr/>
          <p:nvPr/>
        </p:nvSpPr>
        <p:spPr>
          <a:xfrm>
            <a:off x="9925775" y="3268303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73484-12AA-E24C-BAFF-1144FBE6EA42}"/>
              </a:ext>
            </a:extLst>
          </p:cNvPr>
          <p:cNvSpPr/>
          <p:nvPr/>
        </p:nvSpPr>
        <p:spPr>
          <a:xfrm>
            <a:off x="10240658" y="4787202"/>
            <a:ext cx="129986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FB74D4-22B6-254D-836A-3EEC6250CC8A}"/>
              </a:ext>
            </a:extLst>
          </p:cNvPr>
          <p:cNvSpPr txBox="1">
            <a:spLocks/>
          </p:cNvSpPr>
          <p:nvPr/>
        </p:nvSpPr>
        <p:spPr>
          <a:xfrm>
            <a:off x="10330110" y="4797515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Save 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0346C-EC01-BC45-B0BC-E8BD4A036597}"/>
              </a:ext>
            </a:extLst>
          </p:cNvPr>
          <p:cNvSpPr/>
          <p:nvPr/>
        </p:nvSpPr>
        <p:spPr>
          <a:xfrm>
            <a:off x="6337337" y="1679691"/>
            <a:ext cx="5737339" cy="454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FD872E-BF81-214D-8303-0D758F41513D}"/>
              </a:ext>
            </a:extLst>
          </p:cNvPr>
          <p:cNvSpPr/>
          <p:nvPr/>
        </p:nvSpPr>
        <p:spPr>
          <a:xfrm>
            <a:off x="9920785" y="2732297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DBEA3-FC06-BB43-8EB9-4B6496708289}"/>
              </a:ext>
            </a:extLst>
          </p:cNvPr>
          <p:cNvSpPr txBox="1"/>
          <p:nvPr/>
        </p:nvSpPr>
        <p:spPr>
          <a:xfrm>
            <a:off x="8784034" y="2796455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Email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F78B2C-654B-364E-BE88-C7AF20B876C4}"/>
              </a:ext>
            </a:extLst>
          </p:cNvPr>
          <p:cNvSpPr/>
          <p:nvPr/>
        </p:nvSpPr>
        <p:spPr>
          <a:xfrm>
            <a:off x="9920785" y="3875525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9614B-C5D0-ED49-9540-680901C2C487}"/>
              </a:ext>
            </a:extLst>
          </p:cNvPr>
          <p:cNvSpPr txBox="1"/>
          <p:nvPr/>
        </p:nvSpPr>
        <p:spPr>
          <a:xfrm>
            <a:off x="8417780" y="3332461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First and Last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5EA15-5A6C-944A-A971-75E8DCF71CF7}"/>
              </a:ext>
            </a:extLst>
          </p:cNvPr>
          <p:cNvSpPr txBox="1"/>
          <p:nvPr/>
        </p:nvSpPr>
        <p:spPr>
          <a:xfrm>
            <a:off x="8553971" y="3868467"/>
            <a:ext cx="12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Choose Password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4A514F-E6D6-AC4D-8F96-583EFC4CE244}"/>
              </a:ext>
            </a:extLst>
          </p:cNvPr>
          <p:cNvSpPr txBox="1">
            <a:spLocks/>
          </p:cNvSpPr>
          <p:nvPr/>
        </p:nvSpPr>
        <p:spPr>
          <a:xfrm>
            <a:off x="6393805" y="2932660"/>
            <a:ext cx="2128030" cy="916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Welcome to the Chat App!</a:t>
            </a:r>
            <a:endParaRPr lang="en-US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D4923B-7AE1-004F-A3A6-4C28CF8E4471}"/>
              </a:ext>
            </a:extLst>
          </p:cNvPr>
          <p:cNvSpPr txBox="1">
            <a:spLocks/>
          </p:cNvSpPr>
          <p:nvPr/>
        </p:nvSpPr>
        <p:spPr>
          <a:xfrm>
            <a:off x="9036577" y="4834087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Cancel Link </a:t>
            </a:r>
          </a:p>
        </p:txBody>
      </p:sp>
    </p:spTree>
    <p:extLst>
      <p:ext uri="{BB962C8B-B14F-4D97-AF65-F5344CB8AC3E}">
        <p14:creationId xmlns:p14="http://schemas.microsoft.com/office/powerpoint/2010/main" val="36979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D16E-7D94-4AC9-AD4B-86FC1A8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74" y="3429000"/>
            <a:ext cx="2128030" cy="916162"/>
          </a:xfrm>
        </p:spPr>
        <p:txBody>
          <a:bodyPr>
            <a:noAutofit/>
          </a:bodyPr>
          <a:lstStyle/>
          <a:p>
            <a:r>
              <a:rPr lang="en-US" sz="2400" dirty="0"/>
              <a:t>Welcome to the Chat App!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547F-5929-4757-8C7E-BDC0BA3CE827}"/>
              </a:ext>
            </a:extLst>
          </p:cNvPr>
          <p:cNvSpPr txBox="1"/>
          <p:nvPr/>
        </p:nvSpPr>
        <p:spPr>
          <a:xfrm>
            <a:off x="8081140" y="198157"/>
            <a:ext cx="262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Screen (return user)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8C719-2821-4A27-88E0-AA1820C7EF1F}"/>
              </a:ext>
            </a:extLst>
          </p:cNvPr>
          <p:cNvSpPr/>
          <p:nvPr/>
        </p:nvSpPr>
        <p:spPr>
          <a:xfrm>
            <a:off x="4374386" y="3714788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E53DC-BAE4-42C4-850E-560DAF37E256}"/>
              </a:ext>
            </a:extLst>
          </p:cNvPr>
          <p:cNvSpPr txBox="1"/>
          <p:nvPr/>
        </p:nvSpPr>
        <p:spPr>
          <a:xfrm>
            <a:off x="2910518" y="363763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262C6-576D-48AA-AA67-871DDE946D1E}"/>
              </a:ext>
            </a:extLst>
          </p:cNvPr>
          <p:cNvSpPr/>
          <p:nvPr/>
        </p:nvSpPr>
        <p:spPr>
          <a:xfrm>
            <a:off x="4694259" y="4173641"/>
            <a:ext cx="129986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A741B-D999-44EF-87A6-2FFF64357F53}"/>
              </a:ext>
            </a:extLst>
          </p:cNvPr>
          <p:cNvSpPr txBox="1">
            <a:spLocks/>
          </p:cNvSpPr>
          <p:nvPr/>
        </p:nvSpPr>
        <p:spPr>
          <a:xfrm>
            <a:off x="4783711" y="4183954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Next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CC42D-87AF-9B48-B82C-0AC2E4C76526}"/>
              </a:ext>
            </a:extLst>
          </p:cNvPr>
          <p:cNvSpPr/>
          <p:nvPr/>
        </p:nvSpPr>
        <p:spPr>
          <a:xfrm>
            <a:off x="583577" y="1679691"/>
            <a:ext cx="5543263" cy="454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73484-12AA-E24C-BAFF-1144FBE6EA42}"/>
              </a:ext>
            </a:extLst>
          </p:cNvPr>
          <p:cNvSpPr/>
          <p:nvPr/>
        </p:nvSpPr>
        <p:spPr>
          <a:xfrm>
            <a:off x="10240658" y="4787202"/>
            <a:ext cx="129986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FB74D4-22B6-254D-836A-3EEC6250CC8A}"/>
              </a:ext>
            </a:extLst>
          </p:cNvPr>
          <p:cNvSpPr txBox="1">
            <a:spLocks/>
          </p:cNvSpPr>
          <p:nvPr/>
        </p:nvSpPr>
        <p:spPr>
          <a:xfrm>
            <a:off x="10330110" y="4797515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Sign In 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0346C-EC01-BC45-B0BC-E8BD4A036597}"/>
              </a:ext>
            </a:extLst>
          </p:cNvPr>
          <p:cNvSpPr/>
          <p:nvPr/>
        </p:nvSpPr>
        <p:spPr>
          <a:xfrm>
            <a:off x="6337337" y="1679691"/>
            <a:ext cx="5737339" cy="454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FD872E-BF81-214D-8303-0D758F41513D}"/>
              </a:ext>
            </a:extLst>
          </p:cNvPr>
          <p:cNvSpPr/>
          <p:nvPr/>
        </p:nvSpPr>
        <p:spPr>
          <a:xfrm>
            <a:off x="9920785" y="2732297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DBEA3-FC06-BB43-8EB9-4B6496708289}"/>
              </a:ext>
            </a:extLst>
          </p:cNvPr>
          <p:cNvSpPr txBox="1"/>
          <p:nvPr/>
        </p:nvSpPr>
        <p:spPr>
          <a:xfrm>
            <a:off x="8784034" y="2796455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Email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F78B2C-654B-364E-BE88-C7AF20B876C4}"/>
              </a:ext>
            </a:extLst>
          </p:cNvPr>
          <p:cNvSpPr/>
          <p:nvPr/>
        </p:nvSpPr>
        <p:spPr>
          <a:xfrm>
            <a:off x="9910404" y="3345456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5EA15-5A6C-944A-A971-75E8DCF71CF7}"/>
              </a:ext>
            </a:extLst>
          </p:cNvPr>
          <p:cNvSpPr txBox="1"/>
          <p:nvPr/>
        </p:nvSpPr>
        <p:spPr>
          <a:xfrm>
            <a:off x="9042124" y="3338398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Password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4A514F-E6D6-AC4D-8F96-583EFC4CE244}"/>
              </a:ext>
            </a:extLst>
          </p:cNvPr>
          <p:cNvSpPr txBox="1">
            <a:spLocks/>
          </p:cNvSpPr>
          <p:nvPr/>
        </p:nvSpPr>
        <p:spPr>
          <a:xfrm>
            <a:off x="6393805" y="2932660"/>
            <a:ext cx="2128030" cy="916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Welcome to the Chat App!</a:t>
            </a:r>
            <a:endParaRPr lang="en-US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D4923B-7AE1-004F-A3A6-4C28CF8E4471}"/>
              </a:ext>
            </a:extLst>
          </p:cNvPr>
          <p:cNvSpPr txBox="1">
            <a:spLocks/>
          </p:cNvSpPr>
          <p:nvPr/>
        </p:nvSpPr>
        <p:spPr>
          <a:xfrm>
            <a:off x="9036577" y="4834087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Trouble Signing in Link </a:t>
            </a:r>
          </a:p>
        </p:txBody>
      </p:sp>
    </p:spTree>
    <p:extLst>
      <p:ext uri="{BB962C8B-B14F-4D97-AF65-F5344CB8AC3E}">
        <p14:creationId xmlns:p14="http://schemas.microsoft.com/office/powerpoint/2010/main" val="21493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A693CB8-7F30-9742-BE23-8AC7A8255D18}"/>
              </a:ext>
            </a:extLst>
          </p:cNvPr>
          <p:cNvSpPr txBox="1"/>
          <p:nvPr/>
        </p:nvSpPr>
        <p:spPr>
          <a:xfrm>
            <a:off x="7852540" y="201825"/>
            <a:ext cx="423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App Landing Page post-authentication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D40C81-CE7B-F24D-9782-E37B2D30303A}"/>
              </a:ext>
            </a:extLst>
          </p:cNvPr>
          <p:cNvSpPr/>
          <p:nvPr/>
        </p:nvSpPr>
        <p:spPr>
          <a:xfrm>
            <a:off x="5938147" y="4150072"/>
            <a:ext cx="129986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D28811B-21B6-3342-B594-143D4BDED9D2}"/>
              </a:ext>
            </a:extLst>
          </p:cNvPr>
          <p:cNvSpPr txBox="1">
            <a:spLocks/>
          </p:cNvSpPr>
          <p:nvPr/>
        </p:nvSpPr>
        <p:spPr>
          <a:xfrm>
            <a:off x="5893884" y="4145331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New Chatroom Button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9888B2-2F9C-2944-AC2C-5F1BB6786EB8}"/>
              </a:ext>
            </a:extLst>
          </p:cNvPr>
          <p:cNvSpPr/>
          <p:nvPr/>
        </p:nvSpPr>
        <p:spPr>
          <a:xfrm>
            <a:off x="2938155" y="1282126"/>
            <a:ext cx="5679072" cy="537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088B06-9331-A241-B96C-513D58AA845C}"/>
              </a:ext>
            </a:extLst>
          </p:cNvPr>
          <p:cNvSpPr/>
          <p:nvPr/>
        </p:nvSpPr>
        <p:spPr>
          <a:xfrm>
            <a:off x="4176115" y="4131388"/>
            <a:ext cx="16197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D4F5C-2478-7943-85FA-9B7D333450F7}"/>
              </a:ext>
            </a:extLst>
          </p:cNvPr>
          <p:cNvSpPr txBox="1"/>
          <p:nvPr/>
        </p:nvSpPr>
        <p:spPr>
          <a:xfrm>
            <a:off x="4617511" y="4550295"/>
            <a:ext cx="22406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Instructions Blurb to add new chatroom with above field or click on existing chatroom below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49013-DDE0-D648-9ED3-6DB840AE0FB9}"/>
              </a:ext>
            </a:extLst>
          </p:cNvPr>
          <p:cNvSpPr/>
          <p:nvPr/>
        </p:nvSpPr>
        <p:spPr>
          <a:xfrm>
            <a:off x="4645291" y="5244788"/>
            <a:ext cx="2240675" cy="94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E6F45-8566-AF4D-9028-093D488C114D}"/>
              </a:ext>
            </a:extLst>
          </p:cNvPr>
          <p:cNvSpPr txBox="1"/>
          <p:nvPr/>
        </p:nvSpPr>
        <p:spPr>
          <a:xfrm>
            <a:off x="4913929" y="5417379"/>
            <a:ext cx="1727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Existing Chatroom 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479F9B3-07EE-1949-824F-C7719B0CF0E9}"/>
              </a:ext>
            </a:extLst>
          </p:cNvPr>
          <p:cNvSpPr txBox="1">
            <a:spLocks/>
          </p:cNvSpPr>
          <p:nvPr/>
        </p:nvSpPr>
        <p:spPr>
          <a:xfrm>
            <a:off x="4216080" y="1382427"/>
            <a:ext cx="1517420" cy="916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/>
              <a:t>Welcome to the Chat App!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9BBBBB9-F1E6-8B43-AA19-7A3B49A99209}"/>
              </a:ext>
            </a:extLst>
          </p:cNvPr>
          <p:cNvSpPr txBox="1">
            <a:spLocks/>
          </p:cNvSpPr>
          <p:nvPr/>
        </p:nvSpPr>
        <p:spPr>
          <a:xfrm>
            <a:off x="5795854" y="1883578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/>
              <a:t>Sign Out Link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F1C919-9E0F-5041-B0E4-BEC68242C4D0}"/>
              </a:ext>
            </a:extLst>
          </p:cNvPr>
          <p:cNvSpPr txBox="1">
            <a:spLocks/>
          </p:cNvSpPr>
          <p:nvPr/>
        </p:nvSpPr>
        <p:spPr>
          <a:xfrm>
            <a:off x="4675516" y="2385511"/>
            <a:ext cx="2240675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Headline Message about Platform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3D5B9D-ABBA-6E4A-9C72-ACC50D2FC675}"/>
              </a:ext>
            </a:extLst>
          </p:cNvPr>
          <p:cNvSpPr/>
          <p:nvPr/>
        </p:nvSpPr>
        <p:spPr>
          <a:xfrm>
            <a:off x="4645291" y="2734593"/>
            <a:ext cx="2285636" cy="111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28CD7-1343-7B43-B09F-1EA5E76D46F2}"/>
              </a:ext>
            </a:extLst>
          </p:cNvPr>
          <p:cNvCxnSpPr>
            <a:cxnSpLocks/>
          </p:cNvCxnSpPr>
          <p:nvPr/>
        </p:nvCxnSpPr>
        <p:spPr>
          <a:xfrm flipV="1">
            <a:off x="4645291" y="2754843"/>
            <a:ext cx="2285636" cy="1096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EFD6B3-14BA-7A4F-B8E6-A5FD2E9D2A34}"/>
              </a:ext>
            </a:extLst>
          </p:cNvPr>
          <p:cNvCxnSpPr/>
          <p:nvPr/>
        </p:nvCxnSpPr>
        <p:spPr>
          <a:xfrm>
            <a:off x="4675516" y="2734593"/>
            <a:ext cx="2240675" cy="111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8F6300-F418-C34B-832C-906F5F87D6DB}"/>
              </a:ext>
            </a:extLst>
          </p:cNvPr>
          <p:cNvSpPr txBox="1"/>
          <p:nvPr/>
        </p:nvSpPr>
        <p:spPr>
          <a:xfrm>
            <a:off x="5120190" y="5728469"/>
            <a:ext cx="1226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Number of Posts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408EF36-D0C5-A24E-9EDA-75061E144D15}"/>
              </a:ext>
            </a:extLst>
          </p:cNvPr>
          <p:cNvSpPr txBox="1">
            <a:spLocks/>
          </p:cNvSpPr>
          <p:nvPr/>
        </p:nvSpPr>
        <p:spPr>
          <a:xfrm>
            <a:off x="5145921" y="3171629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Chat App visual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B47A26D-0552-104D-BD88-7A35BABD4678}"/>
              </a:ext>
            </a:extLst>
          </p:cNvPr>
          <p:cNvSpPr txBox="1">
            <a:spLocks/>
          </p:cNvSpPr>
          <p:nvPr/>
        </p:nvSpPr>
        <p:spPr>
          <a:xfrm>
            <a:off x="4336051" y="4170674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Field to insert a new chatroom idea</a:t>
            </a:r>
          </a:p>
        </p:txBody>
      </p:sp>
    </p:spTree>
    <p:extLst>
      <p:ext uri="{BB962C8B-B14F-4D97-AF65-F5344CB8AC3E}">
        <p14:creationId xmlns:p14="http://schemas.microsoft.com/office/powerpoint/2010/main" val="42035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A693CB8-7F30-9742-BE23-8AC7A8255D18}"/>
              </a:ext>
            </a:extLst>
          </p:cNvPr>
          <p:cNvSpPr txBox="1"/>
          <p:nvPr/>
        </p:nvSpPr>
        <p:spPr>
          <a:xfrm>
            <a:off x="7849227" y="179107"/>
            <a:ext cx="424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Chatroom Detail Page (post authentication)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D40C81-CE7B-F24D-9782-E37B2D30303A}"/>
              </a:ext>
            </a:extLst>
          </p:cNvPr>
          <p:cNvSpPr/>
          <p:nvPr/>
        </p:nvSpPr>
        <p:spPr>
          <a:xfrm>
            <a:off x="4173678" y="5112564"/>
            <a:ext cx="1299865" cy="328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D28811B-21B6-3342-B594-143D4BDED9D2}"/>
              </a:ext>
            </a:extLst>
          </p:cNvPr>
          <p:cNvSpPr txBox="1">
            <a:spLocks/>
          </p:cNvSpPr>
          <p:nvPr/>
        </p:nvSpPr>
        <p:spPr>
          <a:xfrm>
            <a:off x="4173677" y="5115821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Button to submit new comment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9888B2-2F9C-2944-AC2C-5F1BB6786EB8}"/>
              </a:ext>
            </a:extLst>
          </p:cNvPr>
          <p:cNvSpPr/>
          <p:nvPr/>
        </p:nvSpPr>
        <p:spPr>
          <a:xfrm>
            <a:off x="2938155" y="1282126"/>
            <a:ext cx="5669132" cy="5496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088B06-9331-A241-B96C-513D58AA845C}"/>
              </a:ext>
            </a:extLst>
          </p:cNvPr>
          <p:cNvSpPr/>
          <p:nvPr/>
        </p:nvSpPr>
        <p:spPr>
          <a:xfrm>
            <a:off x="4173678" y="4665281"/>
            <a:ext cx="327382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D4F5C-2478-7943-85FA-9B7D333450F7}"/>
              </a:ext>
            </a:extLst>
          </p:cNvPr>
          <p:cNvSpPr txBox="1"/>
          <p:nvPr/>
        </p:nvSpPr>
        <p:spPr>
          <a:xfrm>
            <a:off x="4263557" y="2815345"/>
            <a:ext cx="300414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Existing Chatroom Comments with name, date, and time of comment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Existing Chatroom Comments with name, date, and time of comment</a:t>
            </a:r>
          </a:p>
          <a:p>
            <a:endParaRPr lang="en-US" sz="105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479F9B3-07EE-1949-824F-C7719B0CF0E9}"/>
              </a:ext>
            </a:extLst>
          </p:cNvPr>
          <p:cNvSpPr txBox="1">
            <a:spLocks/>
          </p:cNvSpPr>
          <p:nvPr/>
        </p:nvSpPr>
        <p:spPr>
          <a:xfrm>
            <a:off x="4240161" y="1525204"/>
            <a:ext cx="3111384" cy="462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Chatroom Name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9BBBBB9-F1E6-8B43-AA19-7A3B49A99209}"/>
              </a:ext>
            </a:extLst>
          </p:cNvPr>
          <p:cNvSpPr txBox="1">
            <a:spLocks/>
          </p:cNvSpPr>
          <p:nvPr/>
        </p:nvSpPr>
        <p:spPr>
          <a:xfrm>
            <a:off x="6641453" y="2105072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/>
              <a:t>Sign Out Link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F1C919-9E0F-5041-B0E4-BEC68242C4D0}"/>
              </a:ext>
            </a:extLst>
          </p:cNvPr>
          <p:cNvSpPr txBox="1">
            <a:spLocks/>
          </p:cNvSpPr>
          <p:nvPr/>
        </p:nvSpPr>
        <p:spPr>
          <a:xfrm>
            <a:off x="4690252" y="1849142"/>
            <a:ext cx="224067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Instructions Headline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3D5B9D-ABBA-6E4A-9C72-ACC50D2FC675}"/>
              </a:ext>
            </a:extLst>
          </p:cNvPr>
          <p:cNvSpPr/>
          <p:nvPr/>
        </p:nvSpPr>
        <p:spPr>
          <a:xfrm>
            <a:off x="4176115" y="2625384"/>
            <a:ext cx="3273822" cy="1632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863B76-4518-714E-B5AF-B8D376451CBB}"/>
              </a:ext>
            </a:extLst>
          </p:cNvPr>
          <p:cNvSpPr txBox="1">
            <a:spLocks/>
          </p:cNvSpPr>
          <p:nvPr/>
        </p:nvSpPr>
        <p:spPr>
          <a:xfrm>
            <a:off x="4217174" y="4741604"/>
            <a:ext cx="280774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Field to enter a new comment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3F6B9E-0462-164B-B9E2-19FC294C28EF}"/>
              </a:ext>
            </a:extLst>
          </p:cNvPr>
          <p:cNvSpPr txBox="1">
            <a:spLocks/>
          </p:cNvSpPr>
          <p:nvPr/>
        </p:nvSpPr>
        <p:spPr>
          <a:xfrm>
            <a:off x="4615859" y="5707397"/>
            <a:ext cx="229953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u="sng" dirty="0"/>
              <a:t>Return to index (homepage) link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CCD617-5C50-164D-AE73-E61C0991C50C}"/>
              </a:ext>
            </a:extLst>
          </p:cNvPr>
          <p:cNvGrpSpPr/>
          <p:nvPr/>
        </p:nvGrpSpPr>
        <p:grpSpPr>
          <a:xfrm>
            <a:off x="5198775" y="6007346"/>
            <a:ext cx="1194156" cy="583253"/>
            <a:chOff x="4645291" y="2734593"/>
            <a:chExt cx="2285636" cy="11163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371403-D1D7-8B4C-AEFE-4DCDE78E19A6}"/>
                </a:ext>
              </a:extLst>
            </p:cNvPr>
            <p:cNvSpPr/>
            <p:nvPr/>
          </p:nvSpPr>
          <p:spPr>
            <a:xfrm>
              <a:off x="4645291" y="2734593"/>
              <a:ext cx="2285636" cy="1116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DACEF8-7377-8D4B-9489-EE1E3EE5F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5291" y="2754843"/>
              <a:ext cx="2285636" cy="1096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FCBA48-B0F2-0044-82DD-150D540D8BD1}"/>
                </a:ext>
              </a:extLst>
            </p:cNvPr>
            <p:cNvCxnSpPr/>
            <p:nvPr/>
          </p:nvCxnSpPr>
          <p:spPr>
            <a:xfrm>
              <a:off x="4675516" y="2734593"/>
              <a:ext cx="2240675" cy="1116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1FF1952-76B3-2147-940E-0F420ACA4B03}"/>
              </a:ext>
            </a:extLst>
          </p:cNvPr>
          <p:cNvSpPr txBox="1">
            <a:spLocks/>
          </p:cNvSpPr>
          <p:nvPr/>
        </p:nvSpPr>
        <p:spPr>
          <a:xfrm>
            <a:off x="5166427" y="6148998"/>
            <a:ext cx="129986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Chat App visual </a:t>
            </a:r>
          </a:p>
        </p:txBody>
      </p:sp>
    </p:spTree>
    <p:extLst>
      <p:ext uri="{BB962C8B-B14F-4D97-AF65-F5344CB8AC3E}">
        <p14:creationId xmlns:p14="http://schemas.microsoft.com/office/powerpoint/2010/main" val="11469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177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to the Chat App!</vt:lpstr>
      <vt:lpstr>Welcome to the Chat App!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Chat App</dc:title>
  <dc:creator>Ken Patrick Busch</dc:creator>
  <cp:lastModifiedBy>Phillips, Kelsey (CHICO)</cp:lastModifiedBy>
  <cp:revision>37</cp:revision>
  <dcterms:created xsi:type="dcterms:W3CDTF">2021-05-25T17:00:47Z</dcterms:created>
  <dcterms:modified xsi:type="dcterms:W3CDTF">2021-06-09T05:24:57Z</dcterms:modified>
</cp:coreProperties>
</file>