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D00F4-936B-2EE9-C563-2586CDC73922}" v="8" dt="2021-05-27T14:21:19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Patrick Busch" userId="S::kpb8764@ads.northwestern.edu::34b56d53-b618-42ff-ad18-a3358a520a6d" providerId="AD" clId="Web-{C84D00F4-936B-2EE9-C563-2586CDC73922}"/>
    <pc:docChg chg="modSld">
      <pc:chgData name="Ken Patrick Busch" userId="S::kpb8764@ads.northwestern.edu::34b56d53-b618-42ff-ad18-a3358a520a6d" providerId="AD" clId="Web-{C84D00F4-936B-2EE9-C563-2586CDC73922}" dt="2021-05-27T14:21:19.968" v="7" actId="1076"/>
      <pc:docMkLst>
        <pc:docMk/>
      </pc:docMkLst>
      <pc:sldChg chg="addSp modSp">
        <pc:chgData name="Ken Patrick Busch" userId="S::kpb8764@ads.northwestern.edu::34b56d53-b618-42ff-ad18-a3358a520a6d" providerId="AD" clId="Web-{C84D00F4-936B-2EE9-C563-2586CDC73922}" dt="2021-05-27T14:21:16.015" v="3" actId="1076"/>
        <pc:sldMkLst>
          <pc:docMk/>
          <pc:sldMk cId="3697964018" sldId="256"/>
        </pc:sldMkLst>
        <pc:spChg chg="add mod">
          <ac:chgData name="Ken Patrick Busch" userId="S::kpb8764@ads.northwestern.edu::34b56d53-b618-42ff-ad18-a3358a520a6d" providerId="AD" clId="Web-{C84D00F4-936B-2EE9-C563-2586CDC73922}" dt="2021-05-27T14:21:16.015" v="2" actId="1076"/>
          <ac:spMkLst>
            <pc:docMk/>
            <pc:sldMk cId="3697964018" sldId="256"/>
            <ac:spMk id="3" creationId="{0B2262C6-576D-48AA-AA67-871DDE946D1E}"/>
          </ac:spMkLst>
        </pc:spChg>
        <pc:spChg chg="add mod">
          <ac:chgData name="Ken Patrick Busch" userId="S::kpb8764@ads.northwestern.edu::34b56d53-b618-42ff-ad18-a3358a520a6d" providerId="AD" clId="Web-{C84D00F4-936B-2EE9-C563-2586CDC73922}" dt="2021-05-27T14:21:16.015" v="3" actId="1076"/>
          <ac:spMkLst>
            <pc:docMk/>
            <pc:sldMk cId="3697964018" sldId="256"/>
            <ac:spMk id="7" creationId="{102A741B-D999-44EF-87A6-2FFF64357F53}"/>
          </ac:spMkLst>
        </pc:spChg>
      </pc:sldChg>
      <pc:sldChg chg="addSp modSp">
        <pc:chgData name="Ken Patrick Busch" userId="S::kpb8764@ads.northwestern.edu::34b56d53-b618-42ff-ad18-a3358a520a6d" providerId="AD" clId="Web-{C84D00F4-936B-2EE9-C563-2586CDC73922}" dt="2021-05-27T14:21:19.968" v="7" actId="1076"/>
        <pc:sldMkLst>
          <pc:docMk/>
          <pc:sldMk cId="2262173524" sldId="258"/>
        </pc:sldMkLst>
        <pc:spChg chg="add mod">
          <ac:chgData name="Ken Patrick Busch" userId="S::kpb8764@ads.northwestern.edu::34b56d53-b618-42ff-ad18-a3358a520a6d" providerId="AD" clId="Web-{C84D00F4-936B-2EE9-C563-2586CDC73922}" dt="2021-05-27T14:21:19.968" v="6" actId="1076"/>
          <ac:spMkLst>
            <pc:docMk/>
            <pc:sldMk cId="2262173524" sldId="258"/>
            <ac:spMk id="3" creationId="{37595ED1-3CB2-454F-AFB9-6972BB0C7C5C}"/>
          </ac:spMkLst>
        </pc:spChg>
        <pc:spChg chg="add mod">
          <ac:chgData name="Ken Patrick Busch" userId="S::kpb8764@ads.northwestern.edu::34b56d53-b618-42ff-ad18-a3358a520a6d" providerId="AD" clId="Web-{C84D00F4-936B-2EE9-C563-2586CDC73922}" dt="2021-05-27T14:21:19.968" v="7" actId="1076"/>
          <ac:spMkLst>
            <pc:docMk/>
            <pc:sldMk cId="2262173524" sldId="258"/>
            <ac:spMk id="7" creationId="{4A0AE430-E4D9-4891-A5C5-48FB8A7568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977E-4D20-499D-AD9C-3E2DC2525B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D16E-7D94-4AC9-AD4B-86FC1A8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11877"/>
            <a:ext cx="7772400" cy="916162"/>
          </a:xfrm>
        </p:spPr>
        <p:txBody>
          <a:bodyPr/>
          <a:lstStyle/>
          <a:p>
            <a:r>
              <a:rPr lang="en-US" dirty="0"/>
              <a:t>Welcome to Chat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547F-5929-4757-8C7E-BDC0BA3CE827}"/>
              </a:ext>
            </a:extLst>
          </p:cNvPr>
          <p:cNvSpPr txBox="1"/>
          <p:nvPr/>
        </p:nvSpPr>
        <p:spPr>
          <a:xfrm>
            <a:off x="4027469" y="2722119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8C719-2821-4A27-88E0-AA1820C7EF1F}"/>
              </a:ext>
            </a:extLst>
          </p:cNvPr>
          <p:cNvSpPr/>
          <p:nvPr/>
        </p:nvSpPr>
        <p:spPr>
          <a:xfrm>
            <a:off x="4135018" y="3397218"/>
            <a:ext cx="2248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1CE61-C7C2-421D-9721-414D3BA089D6}"/>
              </a:ext>
            </a:extLst>
          </p:cNvPr>
          <p:cNvSpPr/>
          <p:nvPr/>
        </p:nvSpPr>
        <p:spPr>
          <a:xfrm>
            <a:off x="4135018" y="4044569"/>
            <a:ext cx="2248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E53DC-BAE4-42C4-850E-560DAF37E256}"/>
              </a:ext>
            </a:extLst>
          </p:cNvPr>
          <p:cNvSpPr txBox="1"/>
          <p:nvPr/>
        </p:nvSpPr>
        <p:spPr>
          <a:xfrm>
            <a:off x="2430128" y="3397218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Chatroom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E1B70-4E40-4919-A817-0B7A793DF380}"/>
              </a:ext>
            </a:extLst>
          </p:cNvPr>
          <p:cNvSpPr txBox="1"/>
          <p:nvPr/>
        </p:nvSpPr>
        <p:spPr>
          <a:xfrm>
            <a:off x="2567031" y="4059249"/>
            <a:ext cx="1283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Passphrase</a:t>
            </a:r>
          </a:p>
          <a:p>
            <a:pPr algn="ctr"/>
            <a:r>
              <a:rPr lang="en-US" sz="1200" dirty="0"/>
              <a:t>(optional)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262C6-576D-48AA-AA67-871DDE946D1E}"/>
              </a:ext>
            </a:extLst>
          </p:cNvPr>
          <p:cNvSpPr/>
          <p:nvPr/>
        </p:nvSpPr>
        <p:spPr>
          <a:xfrm>
            <a:off x="3676767" y="5102502"/>
            <a:ext cx="154912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A741B-D999-44EF-87A6-2FFF64357F53}"/>
              </a:ext>
            </a:extLst>
          </p:cNvPr>
          <p:cNvSpPr txBox="1">
            <a:spLocks/>
          </p:cNvSpPr>
          <p:nvPr/>
        </p:nvSpPr>
        <p:spPr>
          <a:xfrm>
            <a:off x="3750455" y="5109103"/>
            <a:ext cx="1401748" cy="40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36979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70A3-CB97-4051-84E5-2D95AA0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Chatroom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0B97-BF3E-4606-952C-99115F6B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647" y="1834402"/>
            <a:ext cx="3557456" cy="4351338"/>
          </a:xfrm>
        </p:spPr>
        <p:txBody>
          <a:bodyPr/>
          <a:lstStyle/>
          <a:p>
            <a:r>
              <a:rPr lang="en-US" dirty="0"/>
              <a:t>Messages will appear here with timestamp</a:t>
            </a:r>
          </a:p>
          <a:p>
            <a:r>
              <a:rPr lang="en-US" dirty="0"/>
              <a:t>Messages will appear here with timestamp</a:t>
            </a:r>
          </a:p>
          <a:p>
            <a:r>
              <a:rPr lang="en-US" dirty="0"/>
              <a:t>Messages will appear here with timestamp</a:t>
            </a:r>
          </a:p>
          <a:p>
            <a:r>
              <a:rPr lang="en-US" dirty="0"/>
              <a:t>Messages will appear here with timestamp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5910A-5A7A-4307-8895-ADEA71072072}"/>
              </a:ext>
            </a:extLst>
          </p:cNvPr>
          <p:cNvSpPr txBox="1">
            <a:spLocks/>
          </p:cNvSpPr>
          <p:nvPr/>
        </p:nvSpPr>
        <p:spPr>
          <a:xfrm>
            <a:off x="806783" y="2665921"/>
            <a:ext cx="2752113" cy="49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Type your message: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02555-5066-4FA0-AE37-9B57AEC34128}"/>
              </a:ext>
            </a:extLst>
          </p:cNvPr>
          <p:cNvSpPr/>
          <p:nvPr/>
        </p:nvSpPr>
        <p:spPr>
          <a:xfrm>
            <a:off x="806783" y="2656124"/>
            <a:ext cx="3201189" cy="232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D30F-5A4D-444D-BE00-C8BA11795699}"/>
              </a:ext>
            </a:extLst>
          </p:cNvPr>
          <p:cNvSpPr/>
          <p:nvPr/>
        </p:nvSpPr>
        <p:spPr>
          <a:xfrm>
            <a:off x="1632814" y="5174220"/>
            <a:ext cx="154912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F2BA62-CDFE-4957-A3A9-3FB69B51394E}"/>
              </a:ext>
            </a:extLst>
          </p:cNvPr>
          <p:cNvSpPr txBox="1">
            <a:spLocks/>
          </p:cNvSpPr>
          <p:nvPr/>
        </p:nvSpPr>
        <p:spPr>
          <a:xfrm>
            <a:off x="1706502" y="5180821"/>
            <a:ext cx="1401748" cy="40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Submit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AB1B0-E113-4D6F-BFE9-E11B2E7BCD6E}"/>
              </a:ext>
            </a:extLst>
          </p:cNvPr>
          <p:cNvSpPr/>
          <p:nvPr/>
        </p:nvSpPr>
        <p:spPr>
          <a:xfrm>
            <a:off x="806783" y="2114026"/>
            <a:ext cx="3201189" cy="500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860F29-C97D-433F-AF87-F3A35BDA864F}"/>
              </a:ext>
            </a:extLst>
          </p:cNvPr>
          <p:cNvSpPr txBox="1">
            <a:spLocks/>
          </p:cNvSpPr>
          <p:nvPr/>
        </p:nvSpPr>
        <p:spPr>
          <a:xfrm>
            <a:off x="872233" y="2153050"/>
            <a:ext cx="2752114" cy="47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Username: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8FA85-DF9D-4EB7-8C76-DB2339C80AD8}"/>
              </a:ext>
            </a:extLst>
          </p:cNvPr>
          <p:cNvSpPr/>
          <p:nvPr/>
        </p:nvSpPr>
        <p:spPr>
          <a:xfrm>
            <a:off x="4814756" y="1769862"/>
            <a:ext cx="3641347" cy="3981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8BF42-A4F3-4AA8-A715-811A7876A2B7}"/>
              </a:ext>
            </a:extLst>
          </p:cNvPr>
          <p:cNvSpPr/>
          <p:nvPr/>
        </p:nvSpPr>
        <p:spPr>
          <a:xfrm>
            <a:off x="3624347" y="6181932"/>
            <a:ext cx="154912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316E23-487E-43A2-8F7A-EF135293E12B}"/>
              </a:ext>
            </a:extLst>
          </p:cNvPr>
          <p:cNvSpPr txBox="1">
            <a:spLocks/>
          </p:cNvSpPr>
          <p:nvPr/>
        </p:nvSpPr>
        <p:spPr>
          <a:xfrm>
            <a:off x="3699696" y="6200931"/>
            <a:ext cx="1398426" cy="403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Logout of room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5545E-BC17-4B58-B2F6-2D90312FB0B6}"/>
              </a:ext>
            </a:extLst>
          </p:cNvPr>
          <p:cNvSpPr/>
          <p:nvPr/>
        </p:nvSpPr>
        <p:spPr>
          <a:xfrm>
            <a:off x="5597860" y="6181932"/>
            <a:ext cx="154912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C39CED-7AEA-4E4F-9221-C8BEB44A9D76}"/>
              </a:ext>
            </a:extLst>
          </p:cNvPr>
          <p:cNvSpPr txBox="1">
            <a:spLocks/>
          </p:cNvSpPr>
          <p:nvPr/>
        </p:nvSpPr>
        <p:spPr>
          <a:xfrm>
            <a:off x="5597861" y="6213082"/>
            <a:ext cx="1549124" cy="403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Refresh Messages</a:t>
            </a:r>
          </a:p>
        </p:txBody>
      </p:sp>
    </p:spTree>
    <p:extLst>
      <p:ext uri="{BB962C8B-B14F-4D97-AF65-F5344CB8AC3E}">
        <p14:creationId xmlns:p14="http://schemas.microsoft.com/office/powerpoint/2010/main" val="42035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D16E-7D94-4AC9-AD4B-86FC1A8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11877"/>
            <a:ext cx="7772400" cy="916162"/>
          </a:xfrm>
        </p:spPr>
        <p:txBody>
          <a:bodyPr/>
          <a:lstStyle/>
          <a:p>
            <a:r>
              <a:rPr lang="en-US" dirty="0"/>
              <a:t>Welcome to Chat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547F-5929-4757-8C7E-BDC0BA3CE827}"/>
              </a:ext>
            </a:extLst>
          </p:cNvPr>
          <p:cNvSpPr txBox="1"/>
          <p:nvPr/>
        </p:nvSpPr>
        <p:spPr>
          <a:xfrm>
            <a:off x="3683520" y="2666461"/>
            <a:ext cx="244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You’ve logged out!</a:t>
            </a:r>
          </a:p>
          <a:p>
            <a:r>
              <a:rPr lang="en-US" dirty="0"/>
              <a:t>Please come back Soon!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8C719-2821-4A27-88E0-AA1820C7EF1F}"/>
              </a:ext>
            </a:extLst>
          </p:cNvPr>
          <p:cNvSpPr/>
          <p:nvPr/>
        </p:nvSpPr>
        <p:spPr>
          <a:xfrm>
            <a:off x="4135018" y="3951215"/>
            <a:ext cx="2248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1CE61-C7C2-421D-9721-414D3BA089D6}"/>
              </a:ext>
            </a:extLst>
          </p:cNvPr>
          <p:cNvSpPr/>
          <p:nvPr/>
        </p:nvSpPr>
        <p:spPr>
          <a:xfrm>
            <a:off x="4135018" y="4598566"/>
            <a:ext cx="2248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E53DC-BAE4-42C4-850E-560DAF37E256}"/>
              </a:ext>
            </a:extLst>
          </p:cNvPr>
          <p:cNvSpPr txBox="1"/>
          <p:nvPr/>
        </p:nvSpPr>
        <p:spPr>
          <a:xfrm>
            <a:off x="2430128" y="3951215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Chatroom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2D40A-8BFD-45DE-BF30-79BFCC853724}"/>
              </a:ext>
            </a:extLst>
          </p:cNvPr>
          <p:cNvSpPr txBox="1"/>
          <p:nvPr/>
        </p:nvSpPr>
        <p:spPr>
          <a:xfrm>
            <a:off x="2575420" y="4506233"/>
            <a:ext cx="1283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Passphrase</a:t>
            </a:r>
          </a:p>
          <a:p>
            <a:pPr algn="ctr"/>
            <a:r>
              <a:rPr lang="en-US" sz="1200" dirty="0"/>
              <a:t>(optional)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95ED1-3CB2-454F-AFB9-6972BB0C7C5C}"/>
              </a:ext>
            </a:extLst>
          </p:cNvPr>
          <p:cNvSpPr/>
          <p:nvPr/>
        </p:nvSpPr>
        <p:spPr>
          <a:xfrm>
            <a:off x="3891920" y="5550738"/>
            <a:ext cx="154912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0AE430-E4D9-4891-A5C5-48FB8A756887}"/>
              </a:ext>
            </a:extLst>
          </p:cNvPr>
          <p:cNvSpPr txBox="1">
            <a:spLocks/>
          </p:cNvSpPr>
          <p:nvPr/>
        </p:nvSpPr>
        <p:spPr>
          <a:xfrm>
            <a:off x="3965608" y="5557339"/>
            <a:ext cx="1401748" cy="40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226217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Welcome to Chat App</vt:lpstr>
      <vt:lpstr>Chatroom name</vt:lpstr>
      <vt:lpstr>Welcome to Chat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Chat App</dc:title>
  <dc:creator>Ken Patrick Busch</dc:creator>
  <cp:lastModifiedBy>Ken Patrick Busch</cp:lastModifiedBy>
  <cp:revision>5</cp:revision>
  <dcterms:created xsi:type="dcterms:W3CDTF">2021-05-25T17:00:47Z</dcterms:created>
  <dcterms:modified xsi:type="dcterms:W3CDTF">2021-05-27T14:21:24Z</dcterms:modified>
</cp:coreProperties>
</file>