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9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3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4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2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001E-9E62-499C-B50C-EDDC83AC2F9A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EF31-2660-4688-8C7E-AA83D4372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for Week 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Discuss each of the seven stages of negotiation. Which stage do you think is the most important? Why?</a:t>
            </a:r>
          </a:p>
          <a:p>
            <a:pPr marL="0" indent="0">
              <a:buNone/>
            </a:pPr>
            <a:r>
              <a:rPr lang="en-US" altLang="zh-CN" dirty="0" smtClean="0"/>
              <a:t>2. Pick two countries and discuss the cultural differences in how people might use nonverbal  tactics.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46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Assignment for Week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Week 14</dc:title>
  <dc:creator>ASUS</dc:creator>
  <cp:lastModifiedBy>ASUS</cp:lastModifiedBy>
  <cp:revision>1</cp:revision>
  <dcterms:created xsi:type="dcterms:W3CDTF">2021-11-29T09:05:28Z</dcterms:created>
  <dcterms:modified xsi:type="dcterms:W3CDTF">2021-11-29T09:05:54Z</dcterms:modified>
</cp:coreProperties>
</file>