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6FE4C-2DA6-7BFE-5687-83A5E3E91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72B6A55-3A7C-8CE4-3735-E184AC9F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9D56D39-4265-CD1E-2831-FA78B8A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2596FF8-C4C2-7262-EF4E-46B4EA4A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7731E5-D10B-7C11-E414-94994BA2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054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D5182-7289-9C1A-5EB1-289BD54A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3F1AAE2-A216-5916-318C-6DD7EF39B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16FB55A-1068-8E57-38CB-3B0930C8C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DBADB8-63AC-B3D8-1468-DC864469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1D93C86-AA34-2633-B684-B874A716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63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30612E6-0656-543C-413D-34334BDFA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82861-701D-4B45-CC78-7EEF28E75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DB1A62-D817-9B25-3A70-50F5FA60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D6EA91-616F-F0A5-0722-095A6FD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3841EF-A861-21D3-744F-1F50D7A8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62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F72C5-60E5-233E-6536-18846F57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7DF053-75B1-CFE3-FB62-697DA6CA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5BD65F-922F-BA89-C3E9-E54A380E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82E50A-6E92-6D49-B8E2-FE5BFAD63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6737C4-F956-C7C8-15B2-1784AA9E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981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2DEAF-80A7-106E-2EC6-8362B12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F82400-E280-5885-99FF-111D8A4C5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832981B-D83B-8D55-459B-12539A7F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71AA4D2-B5C5-CEE4-0C5B-C8BAA4C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58112B3-B4C1-1B72-DF9B-39CA78AA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252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5FC07-D80F-56CE-D9CD-E980BA9E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D846D-B320-0AAA-976C-FD057F8CA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9C1CDA5-22C0-3F19-B92E-776930E3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1018E21-F3E7-5611-2EB2-D858151E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696FD69-1E81-F041-0FD1-065365F0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06ACB8-FE05-85B3-00F1-FCA709A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9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2BACA-2A7C-D64D-D8C7-A9287064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B18B2B-6941-6B17-0E76-741AAD430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6247B7-4A34-FB3A-015F-62D0BDD2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49C2F41-A475-A449-F947-7ED385DD8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E314E2B-DC8D-891A-9D6E-3BE4F3A36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B1DA164-4C81-2081-4F3B-15FAEAD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4C8C98-2DB2-2515-6766-B7F7748F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799FA3B-311A-80D3-AB9A-326177AB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08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364E1-9F75-69EA-6A77-DF22E8FF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AFCF54F-C168-CD59-8623-2B3CA698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018427C-6A3C-2276-2661-3BDEF728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864E43-3726-F50E-549A-D01C4824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470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D16FBC2-1FDA-E7B3-5FB5-6915266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7C0A6E9-1D86-749A-F6D3-E01D1658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FEA73AE-1282-E164-538F-41A06BDC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45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6A681F-678B-F22A-0E59-B1BA59EE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D228F1-8702-DE96-587F-29F82EE2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FBD0E39-C15E-0A1C-6BF0-970F436F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4E893DF-4A34-6A0F-1AA7-48EF6094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15F806-7D57-A4D4-51C6-F745D775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BA486D-BB59-A836-409A-513FA112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30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7F4C-3ACA-6E23-0EF0-A426E221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27F0B3B-BF0D-1273-2C2A-506649E6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F107895-915F-D21C-FDEC-3F99C153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29868A-E26A-F076-FE7A-23F23819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F08C31C-E703-EEF7-EC3B-AA8E5D66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480EA50-5C0A-09A1-08CE-E0CCD3AB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34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ABE3A29-A578-8FB1-606B-6BC9AE7D2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04D8E5-3432-F77F-FFC5-32F96C531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DE91F8-BB7B-B90E-4321-064C2E01F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4008-400E-2641-8FF9-6D92A143AA93}" type="datetimeFigureOut">
              <a:rPr lang="nl-NL" smtClean="0"/>
              <a:t>09-07-2025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91DADD-7405-E313-7FD0-120357987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8FF6AB-B53D-EAD8-0DEB-2F433BD4A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20DD-A62C-C44F-85B4-106D4AE1A88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075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0A90C-1DFF-8908-E7D8-8CD18053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Retro star shooter</a:t>
            </a:r>
            <a:br>
              <a:rPr lang="nl-NL" dirty="0"/>
            </a:b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0398CAA-99BF-895C-C16B-4F9F8078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666" y="3429000"/>
            <a:ext cx="9144000" cy="1655762"/>
          </a:xfr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19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E7797-30C7-399E-8E64-BDF1B4FC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Overzicht van het Spel: Space Shooter</a:t>
            </a:r>
            <a:br>
              <a:rPr lang="nl-NL" b="1" i="0" u="none" strike="noStrike" dirty="0">
                <a:solidFill>
                  <a:srgbClr val="000000"/>
                </a:solidFill>
                <a:effectLst/>
              </a:rPr>
            </a:br>
            <a:endParaRPr lang="nl-NL" dirty="0"/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158DEEED-4A28-A1D6-4D50-B14E11B61EE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Overzicht van het Spel: Space Shooter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Doel van het spel: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Bestuur een raket en verdedig jezelf tegen vijandelijke aliens.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Schiet vijanden neer om punten te scoren.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Verzamel power-ups om extra vaardigheden te krijgen (zoals een schild).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Besturing: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W / A / S / D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 of </a:t>
            </a:r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Pijltjestoetsen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 om te bewegen.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Spatiebalk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 om te schieten.</a:t>
            </a:r>
          </a:p>
          <a:p>
            <a:r>
              <a:rPr lang="nl-NL" b="1" i="0" u="none" strike="noStrike" dirty="0" err="1">
                <a:solidFill>
                  <a:srgbClr val="000000"/>
                </a:solidFill>
                <a:effectLst/>
              </a:rPr>
              <a:t>Gameflow</a:t>
            </a:r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Speler beweegt en schiet.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Vijanden verschijnen van bovenaf en bewegen naar beneden.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Kogels en vijanden botsen: bij botsing verdwijnt vijand, speler krijgt punten.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Speler wordt geraakt → levens verminderen → bij 0 levens: game over.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Power-ups vallen soms naar beneden: verzamel voor tijdelijke voordelen.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8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7C609-BAB3-AD0B-3BC0-34289198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Opbouw &amp; Logica (voor ontwikkelaars)</a:t>
            </a:r>
            <a:br>
              <a:rPr lang="nl-NL" b="1" i="0" u="none" strike="noStrike" dirty="0">
                <a:solidFill>
                  <a:srgbClr val="000000"/>
                </a:solidFill>
                <a:effectLst/>
              </a:rPr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7630F8-5D39-E012-C05F-7E5E2354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Opbouw &amp; Logica (voor ontwikkelaars)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Belangrijke klassen: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Player: bestuurbare raket, bevat kogels, levens, schild.</a:t>
            </a:r>
          </a:p>
          <a:p>
            <a:r>
              <a:rPr lang="nl-NL" b="0" i="0" u="none" strike="noStrike" dirty="0" err="1">
                <a:solidFill>
                  <a:srgbClr val="000000"/>
                </a:solidFill>
                <a:effectLst/>
              </a:rPr>
              <a:t>Enemy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: vijanden die naar beneden vallen, botsen met speler.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Bullet: kogels die omhoog vliegen en vijanden kunnen raken.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PowerUp: power-ups zoals schild of snel schieten.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Belangrijkste functies: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update(): beweegt objecten, verwerkt invoer, en controleert botsingen.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draw(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</a:rPr>
              <a:t>ctx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): tekent objecten op het canvas.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gameLoop(): hoofdgame-loop (60x per seconde) die alles bijwerkt en tekent.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High Scores: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Scores worden opgeslagen in localStorage en gesorteerd op score.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Speler kan naam invullen bij een topscore.</a:t>
            </a:r>
          </a:p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Uitbreidbaar:</a:t>
            </a:r>
            <a:endParaRPr lang="nl-NL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Voeg eenvoudig nieuwe 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</a:rPr>
              <a:t>vijandtypes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, wapens of levels toe via de bestaande klassen.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Moeilijkheid is instelbaar (easy, medium, hard) en beïnvloedt snelheid en </a:t>
            </a:r>
            <a:r>
              <a:rPr lang="nl-NL" b="0" i="0" u="none" strike="noStrike" dirty="0" err="1">
                <a:solidFill>
                  <a:srgbClr val="000000"/>
                </a:solidFill>
                <a:effectLst/>
              </a:rPr>
              <a:t>spawnrate</a:t>
            </a:r>
            <a:r>
              <a:rPr lang="nl-NL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669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77542-EAF1-89D1-F98B-4DC7B84F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16316"/>
            <a:ext cx="10515600" cy="1325563"/>
          </a:xfrm>
        </p:spPr>
        <p:txBody>
          <a:bodyPr/>
          <a:lstStyle/>
          <a:p>
            <a:r>
              <a:rPr lang="nl-NL" dirty="0"/>
              <a:t>Feedback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26DE89-06BF-9E51-397F-2EDE25E0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251"/>
            <a:ext cx="10515600" cy="4351338"/>
          </a:xfrm>
        </p:spPr>
        <p:txBody>
          <a:bodyPr/>
          <a:lstStyle/>
          <a:p>
            <a:r>
              <a:rPr lang="nl-NL" b="1" i="0" u="none" strike="noStrike" dirty="0">
                <a:solidFill>
                  <a:srgbClr val="000000"/>
                </a:solidFill>
                <a:effectLst/>
              </a:rPr>
              <a:t>Feedback van mede-leerling (Dylan)</a:t>
            </a:r>
          </a:p>
          <a:p>
            <a:r>
              <a:rPr lang="nl-NL" dirty="0"/>
              <a:t>“Je game werkt goed en het is duidelijk dat je de code begrijpt. De besturing voelt soepel aan en het schild-mechanisme is een leuke toevoeging. Misschien kun je in de toekomst ook een eindbaas of extra level toevoegen om het spel nog spannender te maken.”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32274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Retro star shooter </vt:lpstr>
      <vt:lpstr>Overzicht van het Spel: Space Shooter </vt:lpstr>
      <vt:lpstr>Opbouw &amp; Logica (voor ontwikkelaars) 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star shooter </dc:title>
  <dc:creator>Kain la Reine</dc:creator>
  <cp:lastModifiedBy>Kain la Reine</cp:lastModifiedBy>
  <cp:revision>2</cp:revision>
  <dcterms:created xsi:type="dcterms:W3CDTF">2025-07-08T05:18:39Z</dcterms:created>
  <dcterms:modified xsi:type="dcterms:W3CDTF">2025-07-09T12:20:31Z</dcterms:modified>
</cp:coreProperties>
</file>