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B4B6-4128-784C-9F85-6CB47E3233CC}" type="datetimeFigureOut">
              <a:rPr lang="en-US" smtClean="0"/>
              <a:t>17/3/14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7CC5-668A-1F42-B69D-5EE8646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德友圈反编译详解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德友圈反编译后文件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Android</a:t>
            </a:r>
          </a:p>
          <a:p>
            <a:r>
              <a:rPr lang="en-US" altLang="zh-CN" dirty="0" smtClean="0"/>
              <a:t>Assets</a:t>
            </a:r>
          </a:p>
          <a:p>
            <a:r>
              <a:rPr lang="en-US" dirty="0" smtClean="0"/>
              <a:t>Bitter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 （关键代码所在）</a:t>
            </a:r>
          </a:p>
          <a:p>
            <a:r>
              <a:rPr lang="en-US" dirty="0" smtClean="0"/>
              <a:t>Lib</a:t>
            </a:r>
          </a:p>
          <a:p>
            <a:r>
              <a:rPr lang="en-US" dirty="0" smtClean="0"/>
              <a:t>Org</a:t>
            </a:r>
          </a:p>
          <a:p>
            <a:r>
              <a:rPr lang="en-US" dirty="0" smtClean="0"/>
              <a:t>Original</a:t>
            </a:r>
          </a:p>
          <a:p>
            <a:r>
              <a:rPr lang="en-US" dirty="0" smtClean="0"/>
              <a:t>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7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德友圈反编译后文件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</a:t>
            </a:r>
          </a:p>
          <a:p>
            <a:pPr lvl="1"/>
            <a:r>
              <a:rPr lang="en-US" dirty="0" smtClean="0"/>
              <a:t>Alarm</a:t>
            </a:r>
          </a:p>
          <a:p>
            <a:pPr lvl="1"/>
            <a:r>
              <a:rPr lang="en-US" dirty="0" err="1" smtClean="0"/>
              <a:t>Alipay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Lgexin</a:t>
            </a:r>
            <a:endParaRPr lang="en-US" dirty="0" smtClean="0"/>
          </a:p>
          <a:p>
            <a:pPr lvl="1"/>
            <a:r>
              <a:rPr lang="en-US" dirty="0" err="1" smtClean="0"/>
              <a:t>Loopj</a:t>
            </a:r>
            <a:endParaRPr lang="en-US" dirty="0" smtClean="0"/>
          </a:p>
          <a:p>
            <a:pPr lvl="1"/>
            <a:r>
              <a:rPr lang="en-US" dirty="0" err="1" smtClean="0"/>
              <a:t>Onevcat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altLang="zh-CN" dirty="0" smtClean="0"/>
              <a:t>054p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Speedfish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公司名称，通常代码所在位置，但我发现关键代码不在这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Ta</a:t>
            </a:r>
          </a:p>
          <a:p>
            <a:pPr lvl="1"/>
            <a:r>
              <a:rPr lang="en-US" dirty="0" err="1" smtClean="0"/>
              <a:t>Tencent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  <a:r>
              <a:rPr lang="en-US" altLang="zh-CN" dirty="0" smtClean="0"/>
              <a:t>3d</a:t>
            </a:r>
          </a:p>
          <a:p>
            <a:pPr lvl="1"/>
            <a:r>
              <a:rPr lang="en-US" dirty="0" err="1" smtClean="0"/>
              <a:t>Ut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Zkunity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而在这里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可以看出框架用的Unity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5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德友圈反编译后文件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Zkunity</a:t>
            </a:r>
            <a:endParaRPr lang="en-US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1"/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管理第三方登录和支付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用于获取手机信息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log)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定义数据存储格式</a:t>
            </a:r>
            <a:r>
              <a:rPr lang="en-US" altLang="zh-CN" dirty="0" smtClean="0"/>
              <a:t>MJSON)</a:t>
            </a:r>
            <a:endParaRPr lang="en-US" dirty="0" smtClean="0"/>
          </a:p>
          <a:p>
            <a:pPr lvl="1"/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Synchronization)</a:t>
            </a:r>
            <a:endParaRPr lang="en-US" dirty="0" smtClean="0"/>
          </a:p>
          <a:p>
            <a:pPr lvl="1"/>
            <a:r>
              <a:rPr lang="en-US" dirty="0" err="1" smtClean="0"/>
              <a:t>Sdk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3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德友圈反编译详解</vt:lpstr>
      <vt:lpstr>德友圈反编译后文件</vt:lpstr>
      <vt:lpstr>德友圈反编译后文件</vt:lpstr>
      <vt:lpstr>德友圈反编译后文件</vt:lpstr>
    </vt:vector>
  </TitlesOfParts>
  <Company>BUPT/QM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德友圈反编译详解</dc:title>
  <dc:creator>Ken CHEN</dc:creator>
  <cp:lastModifiedBy>Ken CHEN</cp:lastModifiedBy>
  <cp:revision>2</cp:revision>
  <dcterms:created xsi:type="dcterms:W3CDTF">2017-03-14T21:23:29Z</dcterms:created>
  <dcterms:modified xsi:type="dcterms:W3CDTF">2017-03-14T21:56:07Z</dcterms:modified>
</cp:coreProperties>
</file>