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90" r:id="rId2"/>
    <p:sldId id="392" r:id="rId3"/>
    <p:sldId id="420" r:id="rId4"/>
    <p:sldId id="396" r:id="rId5"/>
    <p:sldId id="422" r:id="rId6"/>
    <p:sldId id="423" r:id="rId7"/>
    <p:sldId id="424" r:id="rId8"/>
    <p:sldId id="425" r:id="rId9"/>
    <p:sldId id="432" r:id="rId10"/>
    <p:sldId id="426" r:id="rId11"/>
    <p:sldId id="433" r:id="rId12"/>
    <p:sldId id="427" r:id="rId13"/>
    <p:sldId id="434" r:id="rId14"/>
    <p:sldId id="428" r:id="rId15"/>
    <p:sldId id="429" r:id="rId16"/>
    <p:sldId id="430" r:id="rId17"/>
    <p:sldId id="431" r:id="rId18"/>
    <p:sldId id="390" r:id="rId19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mno" initials="a" lastIdx="2" clrIdx="0">
    <p:extLst>
      <p:ext uri="{19B8F6BF-5375-455C-9EA6-DF929625EA0E}">
        <p15:presenceInfo xmlns:p15="http://schemas.microsoft.com/office/powerpoint/2012/main" userId="alum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00FF"/>
    <a:srgbClr val="FF0000"/>
    <a:srgbClr val="96969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03" autoAdjust="0"/>
    <p:restoredTop sz="92027" autoAdjust="0"/>
  </p:normalViewPr>
  <p:slideViewPr>
    <p:cSldViewPr>
      <p:cViewPr varScale="1">
        <p:scale>
          <a:sx n="62" d="100"/>
          <a:sy n="62" d="100"/>
        </p:scale>
        <p:origin x="78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fld id="{3004D049-02D5-4DE4-9124-0DAFA90AE90F}" type="slidenum">
              <a:rPr lang="es-AR" altLang="en-US"/>
              <a:pPr/>
              <a:t>‹Nº›</a:t>
            </a:fld>
            <a:endParaRPr lang="es-AR" altLang="en-US" dirty="0"/>
          </a:p>
        </p:txBody>
      </p:sp>
    </p:spTree>
    <p:extLst>
      <p:ext uri="{BB962C8B-B14F-4D97-AF65-F5344CB8AC3E}">
        <p14:creationId xmlns:p14="http://schemas.microsoft.com/office/powerpoint/2010/main" val="713874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noProof="0"/>
              <a:t>Click to edit Master text styles</a:t>
            </a:r>
          </a:p>
          <a:p>
            <a:pPr lvl="1"/>
            <a:r>
              <a:rPr lang="es-AR" noProof="0"/>
              <a:t>Second level</a:t>
            </a:r>
          </a:p>
          <a:p>
            <a:pPr lvl="2"/>
            <a:r>
              <a:rPr lang="es-AR" noProof="0"/>
              <a:t>Third level</a:t>
            </a:r>
          </a:p>
          <a:p>
            <a:pPr lvl="3"/>
            <a:r>
              <a:rPr lang="es-AR" noProof="0"/>
              <a:t>Fourth level</a:t>
            </a:r>
          </a:p>
          <a:p>
            <a:pPr lvl="4"/>
            <a:r>
              <a:rPr lang="es-AR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fld id="{CA4C1254-2E63-4D99-BA92-F96B4BA71C4D}" type="slidenum">
              <a:rPr lang="es-AR" altLang="en-US"/>
              <a:pPr/>
              <a:t>‹Nº›</a:t>
            </a:fld>
            <a:endParaRPr lang="es-AR" altLang="en-US" dirty="0"/>
          </a:p>
        </p:txBody>
      </p:sp>
    </p:spTree>
    <p:extLst>
      <p:ext uri="{BB962C8B-B14F-4D97-AF65-F5344CB8AC3E}">
        <p14:creationId xmlns:p14="http://schemas.microsoft.com/office/powerpoint/2010/main" val="27486940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etcomposer.org/doc/04-schema.md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8CD7B92-44F5-450B-A4AB-223E3EBB081E}" type="slidenum">
              <a:rPr lang="es-AR" altLang="en-US"/>
              <a:pPr eaLnBrk="1" hangingPunct="1"/>
              <a:t>1</a:t>
            </a:fld>
            <a:endParaRPr lang="es-AR" altLang="en-US" dirty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7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4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ES" altLang="en-US" dirty="0">
                <a:latin typeface="Arial" panose="020B0604020202020204" pitchFamily="34" charset="0"/>
              </a:rPr>
              <a:t>INSTALACION COMPOSER</a:t>
            </a:r>
          </a:p>
          <a:p>
            <a:pPr eaLnBrk="1" hangingPunct="1"/>
            <a:r>
              <a:rPr lang="es-ES" altLang="en-US" dirty="0">
                <a:latin typeface="Arial" panose="020B0604020202020204" pitchFamily="34" charset="0"/>
              </a:rPr>
              <a:t>********************</a:t>
            </a:r>
          </a:p>
          <a:p>
            <a:pPr eaLnBrk="1" hangingPunct="1"/>
            <a:r>
              <a:rPr lang="es-ES" altLang="en-US" dirty="0">
                <a:latin typeface="Arial" panose="020B0604020202020204" pitchFamily="34" charset="0"/>
              </a:rPr>
              <a:t>pre-requisitos:</a:t>
            </a:r>
          </a:p>
          <a:p>
            <a:pPr eaLnBrk="1" hangingPunct="1"/>
            <a:r>
              <a:rPr lang="es-ES" altLang="en-US" dirty="0">
                <a:latin typeface="Arial" panose="020B0604020202020204" pitchFamily="34" charset="0"/>
              </a:rPr>
              <a:t>*-</a:t>
            </a:r>
            <a:r>
              <a:rPr lang="es-ES" altLang="en-US" dirty="0" err="1">
                <a:latin typeface="Arial" panose="020B0604020202020204" pitchFamily="34" charset="0"/>
              </a:rPr>
              <a:t>git</a:t>
            </a:r>
            <a:endParaRPr lang="es-ES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es-ES" altLang="en-US" dirty="0">
                <a:latin typeface="Arial" panose="020B0604020202020204" pitchFamily="34" charset="0"/>
              </a:rPr>
              <a:t>*-</a:t>
            </a:r>
            <a:r>
              <a:rPr lang="es-ES" altLang="en-US" dirty="0" err="1">
                <a:latin typeface="Arial" panose="020B0604020202020204" pitchFamily="34" charset="0"/>
              </a:rPr>
              <a:t>php</a:t>
            </a:r>
            <a:r>
              <a:rPr lang="es-ES" altLang="en-US" dirty="0">
                <a:latin typeface="Arial" panose="020B0604020202020204" pitchFamily="34" charset="0"/>
              </a:rPr>
              <a:t> 5.5 o &gt;</a:t>
            </a:r>
          </a:p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es-ES" altLang="en-US" dirty="0">
                <a:latin typeface="Arial" panose="020B0604020202020204" pitchFamily="34" charset="0"/>
              </a:rPr>
              <a:t>1.- Instalar </a:t>
            </a:r>
            <a:r>
              <a:rPr lang="es-ES" altLang="en-US" dirty="0" err="1">
                <a:latin typeface="Arial" panose="020B0604020202020204" pitchFamily="34" charset="0"/>
              </a:rPr>
              <a:t>composer</a:t>
            </a:r>
            <a:r>
              <a:rPr lang="es-ES" altLang="en-US" dirty="0">
                <a:latin typeface="Arial" panose="020B0604020202020204" pitchFamily="34" charset="0"/>
              </a:rPr>
              <a:t> desde: https://getcomposer.org/download/</a:t>
            </a:r>
          </a:p>
          <a:p>
            <a:pPr eaLnBrk="1" hangingPunct="1"/>
            <a:r>
              <a:rPr lang="es-ES" altLang="en-US" dirty="0">
                <a:latin typeface="Arial" panose="020B0604020202020204" pitchFamily="34" charset="0"/>
              </a:rPr>
              <a:t>2.- Crear directorio del proyecto (en </a:t>
            </a:r>
            <a:r>
              <a:rPr lang="es-ES" altLang="en-US" dirty="0" err="1">
                <a:latin typeface="Arial" panose="020B0604020202020204" pitchFamily="34" charset="0"/>
              </a:rPr>
              <a:t>htdocs</a:t>
            </a:r>
            <a:r>
              <a:rPr lang="es-ES" altLang="en-US" dirty="0">
                <a:latin typeface="Arial" panose="020B0604020202020204" pitchFamily="34" charset="0"/>
              </a:rPr>
              <a:t>)</a:t>
            </a:r>
          </a:p>
          <a:p>
            <a:pPr eaLnBrk="1" hangingPunct="1"/>
            <a:r>
              <a:rPr lang="es-ES" altLang="en-US" dirty="0">
                <a:latin typeface="Arial" panose="020B0604020202020204" pitchFamily="34" charset="0"/>
              </a:rPr>
              <a:t>3.- Crear archivo '</a:t>
            </a:r>
            <a:r>
              <a:rPr lang="es-ES" altLang="en-US" dirty="0" err="1">
                <a:latin typeface="Arial" panose="020B0604020202020204" pitchFamily="34" charset="0"/>
              </a:rPr>
              <a:t>composer.json</a:t>
            </a:r>
            <a:r>
              <a:rPr lang="es-ES" altLang="en-US" dirty="0">
                <a:latin typeface="Arial" panose="020B0604020202020204" pitchFamily="34" charset="0"/>
              </a:rPr>
              <a:t>' indicando que se requiere algo:</a:t>
            </a:r>
          </a:p>
          <a:p>
            <a:pPr eaLnBrk="1" hangingPunct="1"/>
            <a:r>
              <a:rPr lang="es-ES" altLang="en-US" dirty="0">
                <a:latin typeface="Arial" panose="020B0604020202020204" pitchFamily="34" charset="0"/>
              </a:rPr>
              <a:t>{</a:t>
            </a:r>
          </a:p>
          <a:p>
            <a:pPr eaLnBrk="1" hangingPunct="1"/>
            <a:r>
              <a:rPr lang="es-ES" altLang="en-US" dirty="0">
                <a:latin typeface="Arial" panose="020B0604020202020204" pitchFamily="34" charset="0"/>
              </a:rPr>
              <a:t>	"</a:t>
            </a:r>
            <a:r>
              <a:rPr lang="es-ES" altLang="en-US" dirty="0" err="1">
                <a:latin typeface="Arial" panose="020B0604020202020204" pitchFamily="34" charset="0"/>
              </a:rPr>
              <a:t>require</a:t>
            </a:r>
            <a:r>
              <a:rPr lang="es-ES" altLang="en-US" dirty="0">
                <a:latin typeface="Arial" panose="020B0604020202020204" pitchFamily="34" charset="0"/>
              </a:rPr>
              <a:t>":{</a:t>
            </a:r>
          </a:p>
          <a:p>
            <a:pPr eaLnBrk="1" hangingPunct="1"/>
            <a:r>
              <a:rPr lang="es-ES" altLang="en-US" dirty="0">
                <a:latin typeface="Arial" panose="020B0604020202020204" pitchFamily="34" charset="0"/>
              </a:rPr>
              <a:t>		“</a:t>
            </a:r>
            <a:r>
              <a:rPr lang="es-ES" altLang="en-US" dirty="0" err="1">
                <a:latin typeface="Arial" panose="020B0604020202020204" pitchFamily="34" charset="0"/>
              </a:rPr>
              <a:t>vendor</a:t>
            </a:r>
            <a:r>
              <a:rPr lang="es-ES" altLang="en-US" dirty="0">
                <a:latin typeface="Arial" panose="020B0604020202020204" pitchFamily="34" charset="0"/>
              </a:rPr>
              <a:t>/algo": "^3.0"</a:t>
            </a:r>
          </a:p>
          <a:p>
            <a:pPr eaLnBrk="1" hangingPunct="1"/>
            <a:r>
              <a:rPr lang="es-ES" altLang="en-US" dirty="0">
                <a:latin typeface="Arial" panose="020B0604020202020204" pitchFamily="34" charset="0"/>
              </a:rPr>
              <a:t>	}</a:t>
            </a:r>
          </a:p>
          <a:p>
            <a:pPr eaLnBrk="1" hangingPunct="1"/>
            <a:r>
              <a:rPr lang="es-ES" altLang="en-US" dirty="0">
                <a:latin typeface="Arial" panose="020B0604020202020204" pitchFamily="34" charset="0"/>
              </a:rPr>
              <a:t>}</a:t>
            </a:r>
          </a:p>
          <a:p>
            <a:pPr eaLnBrk="1" hangingPunct="1"/>
            <a:r>
              <a:rPr lang="es-ES" altLang="en-US" dirty="0">
                <a:latin typeface="Arial" panose="020B0604020202020204" pitchFamily="34" charset="0"/>
              </a:rPr>
              <a:t>4.- Abrir terminal, dirigirse a la carpeta del proyecto. Ejecutar-&gt;</a:t>
            </a:r>
            <a:r>
              <a:rPr lang="es-ES" altLang="en-US" dirty="0" err="1">
                <a:latin typeface="Arial" panose="020B0604020202020204" pitchFamily="34" charset="0"/>
              </a:rPr>
              <a:t>composer</a:t>
            </a:r>
            <a:r>
              <a:rPr lang="es-ES" altLang="en-US" dirty="0">
                <a:latin typeface="Arial" panose="020B0604020202020204" pitchFamily="34" charset="0"/>
              </a:rPr>
              <a:t> </a:t>
            </a:r>
            <a:r>
              <a:rPr lang="es-ES" altLang="en-US" dirty="0" err="1">
                <a:latin typeface="Arial" panose="020B0604020202020204" pitchFamily="34" charset="0"/>
              </a:rPr>
              <a:t>install</a:t>
            </a:r>
            <a:endParaRPr lang="es-ES" altLang="en-US" dirty="0">
              <a:latin typeface="Arial" panose="020B0604020202020204" pitchFamily="34" charset="0"/>
            </a:endParaRPr>
          </a:p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es-ES" altLang="en-US" dirty="0">
                <a:latin typeface="Arial" panose="020B0604020202020204" pitchFamily="34" charset="0"/>
              </a:rPr>
              <a:t>LISTO!!</a:t>
            </a:r>
          </a:p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597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AR" dirty="0"/>
              <a:t>Para Windows -&gt; </a:t>
            </a:r>
            <a:r>
              <a:rPr lang="es-ES" altLang="en-US" sz="1200" dirty="0">
                <a:solidFill>
                  <a:schemeClr val="bg2"/>
                </a:solidFill>
                <a:effectLst/>
                <a:latin typeface="Arial Narrow" panose="020B0606020202030204" pitchFamily="34" charset="0"/>
              </a:rPr>
              <a:t>https://getcomposer.org/download/</a:t>
            </a:r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1254-2E63-4D99-BA92-F96B4BA71C4D}" type="slidenum">
              <a:rPr lang="es-AR" altLang="en-US" smtClean="0"/>
              <a:pPr/>
              <a:t>12</a:t>
            </a:fld>
            <a:endParaRPr lang="es-AR" altLang="en-US" dirty="0"/>
          </a:p>
        </p:txBody>
      </p:sp>
    </p:spTree>
    <p:extLst>
      <p:ext uri="{BB962C8B-B14F-4D97-AF65-F5344CB8AC3E}">
        <p14:creationId xmlns:p14="http://schemas.microsoft.com/office/powerpoint/2010/main" val="44919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/>
              </a:rPr>
              <a:t>https://getcomposer.org/doc/04-schema.md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1254-2E63-4D99-BA92-F96B4BA71C4D}" type="slidenum">
              <a:rPr lang="es-AR" altLang="en-US" smtClean="0"/>
              <a:pPr/>
              <a:t>14</a:t>
            </a:fld>
            <a:endParaRPr lang="es-AR" altLang="en-US" dirty="0"/>
          </a:p>
        </p:txBody>
      </p:sp>
    </p:spTree>
    <p:extLst>
      <p:ext uri="{BB962C8B-B14F-4D97-AF65-F5344CB8AC3E}">
        <p14:creationId xmlns:p14="http://schemas.microsoft.com/office/powerpoint/2010/main" val="2493601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200" b="0" kern="1200" dirty="0">
                <a:solidFill>
                  <a:schemeClr val="bg2"/>
                </a:solidFill>
                <a:effectLst/>
                <a:latin typeface="Arial" charset="0"/>
                <a:ea typeface="+mn-ea"/>
                <a:cs typeface="+mn-cs"/>
              </a:rPr>
              <a:t>//https://mpdf.github.io</a:t>
            </a:r>
          </a:p>
          <a:p>
            <a:br>
              <a:rPr lang="es-AR" sz="1200" b="0" kern="1200" dirty="0">
                <a:solidFill>
                  <a:schemeClr val="bg2"/>
                </a:solidFill>
                <a:effectLst/>
                <a:latin typeface="Arial" charset="0"/>
                <a:ea typeface="+mn-ea"/>
                <a:cs typeface="+mn-cs"/>
              </a:rPr>
            </a:br>
            <a:endParaRPr lang="es-AR" sz="1200" b="0" kern="1200" dirty="0">
              <a:solidFill>
                <a:schemeClr val="bg2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1254-2E63-4D99-BA92-F96B4BA71C4D}" type="slidenum">
              <a:rPr lang="es-AR" altLang="en-US" smtClean="0"/>
              <a:pPr/>
              <a:t>18</a:t>
            </a:fld>
            <a:endParaRPr lang="es-AR" altLang="en-US" dirty="0"/>
          </a:p>
        </p:txBody>
      </p:sp>
    </p:spTree>
    <p:extLst>
      <p:ext uri="{BB962C8B-B14F-4D97-AF65-F5344CB8AC3E}">
        <p14:creationId xmlns:p14="http://schemas.microsoft.com/office/powerpoint/2010/main" val="2785136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8452977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4726436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6260438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ítulo y diagrama u organi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SmartArt"/>
          <p:cNvSpPr>
            <a:spLocks noGrp="1"/>
          </p:cNvSpPr>
          <p:nvPr>
            <p:ph type="dgm" idx="1"/>
          </p:nvPr>
        </p:nvSpPr>
        <p:spPr>
          <a:xfrm>
            <a:off x="381000" y="1416050"/>
            <a:ext cx="8388350" cy="1511300"/>
          </a:xfrm>
        </p:spPr>
        <p:txBody>
          <a:bodyPr/>
          <a:lstStyle/>
          <a:p>
            <a:pPr lvl="0"/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1259025522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5842341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12127113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9142894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6598354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661769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083725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7142101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09425603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Title Slide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15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ackagist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613" y="3657600"/>
            <a:ext cx="8697912" cy="757130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/>
              <a:t>Maximiliano Neiner</a:t>
            </a: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328613" y="304800"/>
            <a:ext cx="8588375" cy="2751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74001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s-AR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Programación III</a:t>
            </a:r>
            <a:br>
              <a:rPr lang="es-AR" sz="4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b="1" dirty="0" err="1">
                <a:solidFill>
                  <a:srgbClr val="FFCC2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</a:rPr>
              <a:t>Composer</a:t>
            </a:r>
            <a:endParaRPr lang="es-AR" sz="48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algn="ctr">
              <a:lnSpc>
                <a:spcPct val="90000"/>
              </a:lnSpc>
              <a:defRPr/>
            </a:pPr>
            <a:br>
              <a:rPr lang="es-AR" sz="4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Clase 7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9B82F-DAAD-40E4-BE93-FDD2DA49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Packagist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A7C6D8-88C0-4320-BD85-B4C6B61E4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789003"/>
          </a:xfrm>
        </p:spPr>
        <p:txBody>
          <a:bodyPr/>
          <a:lstStyle/>
          <a:p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trata del repositorio de paquetes que son instalables por medio de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Composer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la página de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Packagist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encontrarás un buscador. Simplemente busca y obtendrás varias opiniones clasificadas por popularidad, descargas, etc.</a:t>
            </a:r>
          </a:p>
          <a:p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Además sobre cada paquete hay información y el código necesario para declarar la dependencia en el JSON de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Composer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https://packagist.org/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4640752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4400" dirty="0"/>
              <a:t>Temas a Tratar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388350" cy="2573012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err="1"/>
              <a:t>Composer</a:t>
            </a:r>
            <a:endParaRPr lang="es-ES" sz="3600" dirty="0"/>
          </a:p>
          <a:p>
            <a:pPr lvl="1" eaLnBrk="1" hangingPunct="1">
              <a:defRPr/>
            </a:pPr>
            <a:r>
              <a:rPr lang="es-ES" dirty="0"/>
              <a:t>Generalidades</a:t>
            </a:r>
          </a:p>
          <a:p>
            <a:pPr lvl="1" eaLnBrk="1" hangingPunct="1">
              <a:defRPr/>
            </a:pPr>
            <a:r>
              <a:rPr lang="es-ES" dirty="0" err="1"/>
              <a:t>Packagist</a:t>
            </a:r>
            <a:endParaRPr lang="es-ES" dirty="0"/>
          </a:p>
          <a:p>
            <a:pPr lvl="1" eaLnBrk="1" hangingPunct="1">
              <a:defRPr/>
            </a:pPr>
            <a:r>
              <a:rPr lang="es-ES" dirty="0">
                <a:solidFill>
                  <a:schemeClr val="accent1"/>
                </a:solidFill>
              </a:rPr>
              <a:t>Instalación</a:t>
            </a:r>
          </a:p>
          <a:p>
            <a:pPr lvl="1" eaLnBrk="1" hangingPunct="1">
              <a:defRPr/>
            </a:pPr>
            <a:r>
              <a:rPr lang="es-ES" dirty="0"/>
              <a:t>Esquema - </a:t>
            </a:r>
            <a:r>
              <a:rPr lang="es-ES" dirty="0" err="1"/>
              <a:t>composer.json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8982868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85CDF-D838-4F3A-8698-910F7D57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9F3A97-77D1-4DF2-AC6B-F87E0FED2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185761"/>
          </a:xfrm>
        </p:spPr>
        <p:txBody>
          <a:bodyPr/>
          <a:lstStyle/>
          <a:p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proceso es bien simple. Se reduce a estas acciones, que dependen de tu sistema operativo.</a:t>
            </a:r>
          </a:p>
          <a:p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Windows:</a:t>
            </a:r>
            <a:b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usará un instalador (el de toda la vida). Ningún secreto. Es un asistente y vas yendo a través de varias ventanas, siguiente, siguiente, finalizar.</a:t>
            </a:r>
          </a:p>
          <a:p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 / Mac:</a:t>
            </a:r>
            <a:b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usará la línea de comandos para instalar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Composer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Es tan sencillo como ejecutar esta instrucción: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26B09BC-3257-44C4-8A5D-B118A85B3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5715000"/>
            <a:ext cx="517943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62473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4400" dirty="0"/>
              <a:t>Temas a Tratar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388350" cy="2573012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err="1"/>
              <a:t>Composer</a:t>
            </a:r>
            <a:endParaRPr lang="es-ES" sz="3600" dirty="0"/>
          </a:p>
          <a:p>
            <a:pPr lvl="1" eaLnBrk="1" hangingPunct="1">
              <a:defRPr/>
            </a:pPr>
            <a:r>
              <a:rPr lang="es-ES" dirty="0"/>
              <a:t>Generalidades</a:t>
            </a:r>
          </a:p>
          <a:p>
            <a:pPr lvl="1" eaLnBrk="1" hangingPunct="1">
              <a:defRPr/>
            </a:pPr>
            <a:r>
              <a:rPr lang="es-ES" dirty="0" err="1"/>
              <a:t>Packagist</a:t>
            </a:r>
            <a:endParaRPr lang="es-ES" dirty="0"/>
          </a:p>
          <a:p>
            <a:pPr lvl="1" eaLnBrk="1" hangingPunct="1">
              <a:defRPr/>
            </a:pPr>
            <a:r>
              <a:rPr lang="es-ES" dirty="0"/>
              <a:t>Instalación</a:t>
            </a:r>
          </a:p>
          <a:p>
            <a:pPr lvl="1" eaLnBrk="1" hangingPunct="1">
              <a:defRPr/>
            </a:pPr>
            <a:r>
              <a:rPr lang="es-ES" dirty="0">
                <a:solidFill>
                  <a:schemeClr val="accent1"/>
                </a:solidFill>
              </a:rPr>
              <a:t>Esquema - </a:t>
            </a:r>
            <a:r>
              <a:rPr lang="es-ES" dirty="0" err="1">
                <a:solidFill>
                  <a:schemeClr val="accent1"/>
                </a:solidFill>
              </a:rPr>
              <a:t>composer.json</a:t>
            </a:r>
            <a:endParaRPr lang="es-E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965968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B822A-4ED7-4EF7-BEB1-E52150A4B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Esquema </a:t>
            </a:r>
            <a:r>
              <a:rPr lang="es-AR" dirty="0" err="1"/>
              <a:t>composer.json</a:t>
            </a:r>
            <a:r>
              <a:rPr lang="es-AR" dirty="0"/>
              <a:t> </a:t>
            </a:r>
            <a:r>
              <a:rPr lang="es-AR" sz="3600" dirty="0"/>
              <a:t>(1/4)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AFF63C-CA63-4627-B267-77F216170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628960"/>
          </a:xfrm>
        </p:spPr>
        <p:txBody>
          <a:bodyPr/>
          <a:lstStyle/>
          <a:p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la estructura del documento así como los valores posibles que tengan cada uno de sus campos.</a:t>
            </a:r>
          </a:p>
          <a:p>
            <a:r>
              <a:rPr lang="es-E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Indicar el nombre del autor, se compone de dos partes, el "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(la empresa o 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nick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del desarrollador o grupo que lo ha creado) y el nombre del proyecto propiamente dicho. </a:t>
            </a:r>
            <a:r>
              <a:rPr lang="es-E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 la descripción que ofrecemos de este paquete. Es un texto normalmente de una única línea.</a:t>
            </a:r>
          </a:p>
          <a:p>
            <a:r>
              <a:rPr lang="es-E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homepage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 URL del sitio web del proyecto.</a:t>
            </a:r>
          </a:p>
        </p:txBody>
      </p:sp>
    </p:spTree>
    <p:extLst>
      <p:ext uri="{BB962C8B-B14F-4D97-AF65-F5344CB8AC3E}">
        <p14:creationId xmlns:p14="http://schemas.microsoft.com/office/powerpoint/2010/main" val="175154585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73B98-0CFB-46A6-9B36-E7D1BCB3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Esquema </a:t>
            </a:r>
            <a:r>
              <a:rPr lang="es-AR" dirty="0" err="1"/>
              <a:t>composer.json</a:t>
            </a:r>
            <a:r>
              <a:rPr lang="es-AR" dirty="0"/>
              <a:t> </a:t>
            </a:r>
            <a:r>
              <a:rPr lang="es-AR" sz="3600" dirty="0"/>
              <a:t>(2/4)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C0F6C4-A5DA-4EE4-BEEE-BBA4A7571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1477328"/>
          </a:xfrm>
        </p:spPr>
        <p:txBody>
          <a:bodyPr/>
          <a:lstStyle/>
          <a:p>
            <a:r>
              <a:rPr lang="es-E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authors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 un array con los autores del proyecto. A cada uno de los elementos se le puede indicar: 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email, 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homepage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role (rol dentro del proyecto).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33BAFA-1AA6-43C3-A568-22236F232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905125"/>
            <a:ext cx="54102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23602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548AC-F60A-45FF-83AC-84153246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Esquema </a:t>
            </a:r>
            <a:r>
              <a:rPr lang="es-AR" dirty="0" err="1"/>
              <a:t>composer.json</a:t>
            </a:r>
            <a:r>
              <a:rPr lang="es-AR" dirty="0"/>
              <a:t> </a:t>
            </a:r>
            <a:r>
              <a:rPr lang="es-AR" sz="3600" dirty="0"/>
              <a:t>(3/4)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77335F-87E3-4E02-B1DB-30EC5A182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853636"/>
          </a:xfrm>
        </p:spPr>
        <p:txBody>
          <a:bodyPr/>
          <a:lstStyle/>
          <a:p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campo más importante donde debemos centrarnos es en la definición de las dependencias, así como las versiones que deseamos que sean instaladas, o actualizadas de cada una de esas dependencias.</a:t>
            </a:r>
          </a:p>
          <a:p>
            <a:r>
              <a:rPr lang="es-E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 un objeto con una serie de pares clave/valor que definen cada una de las dependencias que 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Composer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debe instalar para nuestro proyecto. En la clave debemos de indicar el nombre del paquete que depende (que se obtiene del sitio de 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Packagist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y como valor indicamos la versión que deseamos que esté instalada, o el rango de versiones.</a:t>
            </a:r>
          </a:p>
        </p:txBody>
      </p:sp>
    </p:spTree>
    <p:extLst>
      <p:ext uri="{BB962C8B-B14F-4D97-AF65-F5344CB8AC3E}">
        <p14:creationId xmlns:p14="http://schemas.microsoft.com/office/powerpoint/2010/main" val="3557628478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0814C-9642-446E-9D2C-CB283453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Esquema </a:t>
            </a:r>
            <a:r>
              <a:rPr lang="es-AR" dirty="0" err="1"/>
              <a:t>composer.json</a:t>
            </a:r>
            <a:r>
              <a:rPr lang="es-AR" dirty="0"/>
              <a:t> </a:t>
            </a:r>
            <a:r>
              <a:rPr lang="es-AR" sz="3600" dirty="0"/>
              <a:t>(4/4)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724C91-686E-4E9C-8BEC-F6BDC262B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290679"/>
          </a:xfrm>
        </p:spPr>
        <p:txBody>
          <a:bodyPr/>
          <a:lstStyle/>
          <a:p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Versión exacta: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indica que se debe instalar una versión exacta, y solo esa. Quiere decir que nunca te va a actualizar el paquete, porque tu proyecto debe tener esa versión y no otra. Por ejemplo "4.3.1".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Rango de versiones: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permite indicar versiones que sean mayor que una determinada, menor o que esté entre una versión y otra. Por ejemplo "&gt;=2.0".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Comodín: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Permite decir cualquier versión de una 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release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mayor. Ejemplo "4.*" para indicar que se deje siempre la versión 4 y cualquier cosa.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Virgulilla (~):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permite indicar la versión de una manera diferente, "próxima versión significativa". Por ejemplo, "~2.2" siempre te dejará la versión mayor o igual a la 2.2 y menor que la 3.0. </a:t>
            </a:r>
          </a:p>
        </p:txBody>
      </p:sp>
    </p:spTree>
    <p:extLst>
      <p:ext uri="{BB962C8B-B14F-4D97-AF65-F5344CB8AC3E}">
        <p14:creationId xmlns:p14="http://schemas.microsoft.com/office/powerpoint/2010/main" val="769961569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393113" cy="750888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/>
              <a:t>Ejercitación</a:t>
            </a:r>
          </a:p>
        </p:txBody>
      </p:sp>
      <p:pic>
        <p:nvPicPr>
          <p:cNvPr id="32771" name="Picture 4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90600"/>
            <a:ext cx="414655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4400" dirty="0"/>
              <a:t>Temas a Tratar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388350" cy="1031051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err="1"/>
              <a:t>Composer</a:t>
            </a:r>
            <a:endParaRPr lang="es-ES" dirty="0"/>
          </a:p>
          <a:p>
            <a:pPr lvl="1" eaLnBrk="1" hangingPunct="1">
              <a:defRPr/>
            </a:pPr>
            <a:endParaRPr lang="es-ES" dirty="0"/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4400" dirty="0"/>
              <a:t>Temas a Tratar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388350" cy="2573012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err="1"/>
              <a:t>Composer</a:t>
            </a:r>
            <a:endParaRPr lang="es-ES" sz="3600" dirty="0"/>
          </a:p>
          <a:p>
            <a:pPr lvl="1" eaLnBrk="1" hangingPunct="1">
              <a:defRPr/>
            </a:pPr>
            <a:r>
              <a:rPr lang="es-ES" dirty="0">
                <a:solidFill>
                  <a:schemeClr val="accent1"/>
                </a:solidFill>
              </a:rPr>
              <a:t>Generalidades</a:t>
            </a:r>
          </a:p>
          <a:p>
            <a:pPr lvl="1" eaLnBrk="1" hangingPunct="1">
              <a:defRPr/>
            </a:pPr>
            <a:r>
              <a:rPr lang="es-ES" dirty="0" err="1"/>
              <a:t>Packagist</a:t>
            </a:r>
            <a:endParaRPr lang="es-ES" dirty="0"/>
          </a:p>
          <a:p>
            <a:pPr lvl="1" eaLnBrk="1" hangingPunct="1">
              <a:defRPr/>
            </a:pPr>
            <a:r>
              <a:rPr lang="es-ES" dirty="0"/>
              <a:t>Instalación</a:t>
            </a:r>
          </a:p>
          <a:p>
            <a:pPr lvl="1" eaLnBrk="1" hangingPunct="1">
              <a:defRPr/>
            </a:pPr>
            <a:r>
              <a:rPr lang="es-ES" dirty="0"/>
              <a:t>Esquema - </a:t>
            </a:r>
            <a:r>
              <a:rPr lang="es-ES" dirty="0" err="1"/>
              <a:t>composer.json</a:t>
            </a:r>
            <a:endParaRPr lang="es-ES" dirty="0"/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err="1"/>
              <a:t>Composer</a:t>
            </a:r>
            <a:endParaRPr lang="es-ES" dirty="0"/>
          </a:p>
        </p:txBody>
      </p:sp>
      <p:sp>
        <p:nvSpPr>
          <p:cNvPr id="299020" name="Text Box 12"/>
          <p:cNvSpPr txBox="1">
            <a:spLocks noChangeArrowheads="1"/>
          </p:cNvSpPr>
          <p:nvPr/>
        </p:nvSpPr>
        <p:spPr bwMode="auto">
          <a:xfrm>
            <a:off x="207452" y="1371600"/>
            <a:ext cx="451694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s-AR" sz="2800" dirty="0" err="1">
                <a:latin typeface="+mn-lt"/>
              </a:rPr>
              <a:t>Composer</a:t>
            </a:r>
            <a:r>
              <a:rPr lang="es-AR" sz="2800" dirty="0">
                <a:latin typeface="+mn-lt"/>
              </a:rPr>
              <a:t> es una herramienta para la gestión de dependencias en PHP. </a:t>
            </a:r>
          </a:p>
          <a:p>
            <a:pPr>
              <a:defRPr/>
            </a:pPr>
            <a:endParaRPr lang="es-AR" sz="2800" dirty="0">
              <a:latin typeface="+mn-lt"/>
            </a:endParaRPr>
          </a:p>
          <a:p>
            <a:pPr>
              <a:defRPr/>
            </a:pPr>
            <a:r>
              <a:rPr lang="es-AR" sz="2800" dirty="0">
                <a:latin typeface="+mn-lt"/>
              </a:rPr>
              <a:t>Permite declarar las bibliotecas de las que depende tu proyecto y las administrará (instalará/actualizará) para vos.</a:t>
            </a:r>
            <a:endParaRPr lang="en-US" sz="2800" b="1" i="1" dirty="0">
              <a:latin typeface="+mn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788" y="707138"/>
            <a:ext cx="3831148" cy="4703062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762930" y="5764049"/>
            <a:ext cx="3989743" cy="52441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n-US" sz="2400" dirty="0">
                <a:solidFill>
                  <a:schemeClr val="bg2"/>
                </a:solidFill>
                <a:effectLst/>
                <a:latin typeface="Arial Narrow" panose="020B0606020202030204" pitchFamily="34" charset="0"/>
              </a:rPr>
              <a:t>https://getcomposer.org/download/</a:t>
            </a: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4B020-3F00-43ED-9489-BBA8338D2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¿Por qué usarlo?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7CEE2F-D386-4DB6-B31F-344F8F3DC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069080"/>
          </a:xfrm>
        </p:spPr>
        <p:txBody>
          <a:bodyPr/>
          <a:lstStyle/>
          <a:p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Cuando se comienza con un proyecto en PHP, ya de cierta complejidad, no sirve sólo con la librería de funciones nativas de PHP. Generalmente se usan librerías de terceros. </a:t>
            </a:r>
          </a:p>
          <a:p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 sea un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sistemas de envío de email, validación de formularios, etc.</a:t>
            </a:r>
          </a:p>
          <a:p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gestores de paquetes ayudan a resumir las tareas de descarga y mantenimiento de las versiones del proyecto para que estén siempre actualizadas. </a:t>
            </a:r>
          </a:p>
          <a:p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gestores de paquetes ya existían en otros lenguajes de programación como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npm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NodeJS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588943551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8BCA4-DED1-4AB8-A955-680B3C86F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¿Cómo funciona?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C6F9D7-A604-4D9B-AD42-54C1BA21C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401205"/>
          </a:xfrm>
        </p:spPr>
        <p:txBody>
          <a:bodyPr/>
          <a:lstStyle/>
          <a:p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beneficiarnos del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que nos propone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Composer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simplemente tenemos que escribir un archivo de configuración. </a:t>
            </a:r>
          </a:p>
          <a:p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archivo es un simple JSON, en el que se indican cosas como: el autor del proyecto, las dependencias, etc.</a:t>
            </a:r>
          </a:p>
          <a:p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archivo JSON debe tener un nombre específico: </a:t>
            </a:r>
            <a:r>
              <a:rPr lang="es-ES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composer.json</a:t>
            </a:r>
            <a:endParaRPr lang="es-E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148167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E655C-542C-4A78-9136-1E7BE72E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- </a:t>
            </a:r>
            <a:r>
              <a:rPr lang="es-AR" dirty="0" err="1"/>
              <a:t>composer.json</a:t>
            </a:r>
            <a:r>
              <a:rPr lang="es-AR" dirty="0"/>
              <a:t> </a:t>
            </a:r>
            <a:r>
              <a:rPr lang="es-AR" sz="3600" dirty="0"/>
              <a:t>(1/2)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26BEC9-44DA-42F9-9066-EE32E5060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733330"/>
          </a:xfrm>
        </p:spPr>
        <p:txBody>
          <a:bodyPr/>
          <a:lstStyle/>
          <a:p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 vez definidas las dependencias se debe instalarlas. Esto se consigue con un simple comando en el terminal: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185CED-BD3B-49ED-8B45-F6562846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447800"/>
            <a:ext cx="4114800" cy="19812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21E9308-D716-44FC-AA00-C7E0091D5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5400675"/>
            <a:ext cx="2679547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09331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A8381-56E8-4033-822D-B78EE0EC3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- </a:t>
            </a:r>
            <a:r>
              <a:rPr lang="es-AR" dirty="0" err="1"/>
              <a:t>composer.json</a:t>
            </a:r>
            <a:r>
              <a:rPr lang="es-AR" dirty="0"/>
              <a:t> </a:t>
            </a:r>
            <a:r>
              <a:rPr lang="es-AR" sz="3600" dirty="0"/>
              <a:t>(2/2)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0C60B6-FAAC-4097-9225-844FB85D7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185761"/>
          </a:xfrm>
        </p:spPr>
        <p:txBody>
          <a:bodyPr/>
          <a:lstStyle/>
          <a:p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 vez finalizado el proceso en la consola de comandos se podrá encontrar en la carpeta raíz del proyecto un directorio llamado "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donde estarán las librerías declaradas. </a:t>
            </a:r>
          </a:p>
          <a:p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Sólo queda hacer los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includes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que estén disponibles en las aplicaciones y para ello también nos ayuda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Composer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Simplemente tendremos que hacer un único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 nuestro código y todas las librerías estarán disponibles para usar.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8785FD5-7E35-4DFC-8F2D-A3733B686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5601811"/>
            <a:ext cx="4724400" cy="102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41063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4400" dirty="0"/>
              <a:t>Temas a Tratar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388350" cy="2573012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err="1"/>
              <a:t>Composer</a:t>
            </a:r>
            <a:endParaRPr lang="es-ES" sz="3600" dirty="0"/>
          </a:p>
          <a:p>
            <a:pPr lvl="1" eaLnBrk="1" hangingPunct="1">
              <a:defRPr/>
            </a:pPr>
            <a:r>
              <a:rPr lang="es-ES" dirty="0"/>
              <a:t>Generalidades</a:t>
            </a:r>
          </a:p>
          <a:p>
            <a:pPr lvl="1" eaLnBrk="1" hangingPunct="1">
              <a:defRPr/>
            </a:pPr>
            <a:r>
              <a:rPr lang="es-ES" dirty="0" err="1">
                <a:solidFill>
                  <a:schemeClr val="accent1"/>
                </a:solidFill>
              </a:rPr>
              <a:t>Packagist</a:t>
            </a:r>
            <a:endParaRPr lang="es-ES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es-ES" dirty="0"/>
              <a:t>Instalación</a:t>
            </a:r>
          </a:p>
          <a:p>
            <a:pPr lvl="1" eaLnBrk="1" hangingPunct="1">
              <a:defRPr/>
            </a:pPr>
            <a:r>
              <a:rPr lang="es-ES" dirty="0"/>
              <a:t>Esquema - </a:t>
            </a:r>
            <a:r>
              <a:rPr lang="es-ES" dirty="0" err="1"/>
              <a:t>composer.json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5415357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1_VS_NET Launch Template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1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1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3375</TotalTime>
  <Words>601</Words>
  <Application>Microsoft Office PowerPoint</Application>
  <PresentationFormat>Presentación en pantalla (4:3)</PresentationFormat>
  <Paragraphs>108</Paragraphs>
  <Slides>18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Arial Narrow</vt:lpstr>
      <vt:lpstr>Franklin Gothic Book</vt:lpstr>
      <vt:lpstr>Franklin Gothic Medium</vt:lpstr>
      <vt:lpstr>Wingdings</vt:lpstr>
      <vt:lpstr>1_VS_NET Launch Template</vt:lpstr>
      <vt:lpstr>Maximiliano Neiner</vt:lpstr>
      <vt:lpstr>Temas a Tratar</vt:lpstr>
      <vt:lpstr>Temas a Tratar</vt:lpstr>
      <vt:lpstr>Composer</vt:lpstr>
      <vt:lpstr>¿Por qué usarlo?</vt:lpstr>
      <vt:lpstr>¿Cómo funciona?</vt:lpstr>
      <vt:lpstr>Ejemplo - composer.json (1/2)</vt:lpstr>
      <vt:lpstr>Ejemplo - composer.json (2/2)</vt:lpstr>
      <vt:lpstr>Temas a Tratar</vt:lpstr>
      <vt:lpstr>Packagist</vt:lpstr>
      <vt:lpstr>Temas a Tratar</vt:lpstr>
      <vt:lpstr>Instalación</vt:lpstr>
      <vt:lpstr>Temas a Tratar</vt:lpstr>
      <vt:lpstr>Esquema composer.json (1/4)</vt:lpstr>
      <vt:lpstr>Esquema composer.json (2/4)</vt:lpstr>
      <vt:lpstr>Esquema composer.json (3/4)</vt:lpstr>
      <vt:lpstr>Esquema composer.json (4/4)</vt:lpstr>
      <vt:lpstr>Ejercitación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Programacion_III_Clase_07</dc:title>
  <dc:subject>Composer</dc:subject>
  <dc:creator>profesor</dc:creator>
  <cp:lastModifiedBy>Marcelo Fabian Reguero</cp:lastModifiedBy>
  <cp:revision>197</cp:revision>
  <cp:lastPrinted>1601-01-01T00:00:00Z</cp:lastPrinted>
  <dcterms:created xsi:type="dcterms:W3CDTF">1601-01-01T00:00:00Z</dcterms:created>
  <dcterms:modified xsi:type="dcterms:W3CDTF">2019-09-26T16:55:39Z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