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046" autoAdjust="0"/>
  </p:normalViewPr>
  <p:slideViewPr>
    <p:cSldViewPr snapToGrid="0">
      <p:cViewPr>
        <p:scale>
          <a:sx n="87" d="100"/>
          <a:sy n="87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963C1-0E04-4305-94FE-6E33348984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1509D9-84D0-4574-A057-6111D1746E5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0"/>
            </a:rPr>
            <a:t>Simplicity and Cost: </a:t>
          </a:r>
          <a:r>
            <a:rPr lang="en-US" dirty="0">
              <a:solidFill>
                <a:schemeClr val="tx1"/>
              </a:solidFill>
              <a:latin typeface="Arial Rounded MT Bold" panose="020F0704030504030204" pitchFamily="34" charset="0"/>
            </a:rPr>
            <a:t>Fewer wires, easier maintenance</a:t>
          </a:r>
        </a:p>
      </dgm:t>
    </dgm:pt>
    <dgm:pt modelId="{2824AF2B-CCF0-43FF-8EE1-014BE27D45AB}" type="parTrans" cxnId="{34C4D7D6-E01B-4B22-B72C-59E122CE610F}">
      <dgm:prSet/>
      <dgm:spPr/>
      <dgm:t>
        <a:bodyPr/>
        <a:lstStyle/>
        <a:p>
          <a:endParaRPr lang="en-US"/>
        </a:p>
      </dgm:t>
    </dgm:pt>
    <dgm:pt modelId="{5170548F-FA88-4BAB-ADD3-0EC2998FB273}" type="sibTrans" cxnId="{34C4D7D6-E01B-4B22-B72C-59E122CE610F}">
      <dgm:prSet/>
      <dgm:spPr/>
      <dgm:t>
        <a:bodyPr/>
        <a:lstStyle/>
        <a:p>
          <a:endParaRPr lang="en-US"/>
        </a:p>
      </dgm:t>
    </dgm:pt>
    <dgm:pt modelId="{3BD8321B-16CB-4DFB-8CE3-AFCADD0F72B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0"/>
            </a:rPr>
            <a:t>Scalability:</a:t>
          </a:r>
          <a:r>
            <a:rPr lang="en-US" dirty="0">
              <a:solidFill>
                <a:schemeClr val="tx1"/>
              </a:solidFill>
              <a:latin typeface="Arial Rounded MT Bold" panose="020F0704030504030204" pitchFamily="34" charset="0"/>
            </a:rPr>
            <a:t> Supports longer distances, higher bandwidth</a:t>
          </a:r>
        </a:p>
      </dgm:t>
    </dgm:pt>
    <dgm:pt modelId="{FC45AD86-C17E-4AF2-ADF8-E8DFA141CB89}" type="parTrans" cxnId="{C4D94786-CF32-4986-8FC9-B95A5AFD5B4D}">
      <dgm:prSet/>
      <dgm:spPr/>
      <dgm:t>
        <a:bodyPr/>
        <a:lstStyle/>
        <a:p>
          <a:endParaRPr lang="en-US"/>
        </a:p>
      </dgm:t>
    </dgm:pt>
    <dgm:pt modelId="{4B346195-DD29-4F0E-AFDF-54DFCB32C4D3}" type="sibTrans" cxnId="{C4D94786-CF32-4986-8FC9-B95A5AFD5B4D}">
      <dgm:prSet/>
      <dgm:spPr/>
      <dgm:t>
        <a:bodyPr/>
        <a:lstStyle/>
        <a:p>
          <a:endParaRPr lang="en-US"/>
        </a:p>
      </dgm:t>
    </dgm:pt>
    <dgm:pt modelId="{0E6EB0CD-5F12-48EF-8384-3C532A03A856}">
      <dgm:prSet/>
      <dgm:spPr/>
      <dgm:t>
        <a:bodyPr/>
        <a:lstStyle/>
        <a:p>
          <a:r>
            <a:rPr lang="en-US" b="1" dirty="0">
              <a:latin typeface="Arial Rounded MT Bold" panose="020F0704030504030204" pitchFamily="34" charset="0"/>
            </a:rPr>
            <a:t>Power Delivery: </a:t>
          </a:r>
          <a:r>
            <a:rPr lang="en-US" dirty="0">
              <a:latin typeface="Arial Rounded MT Bold" panose="020F0704030504030204" pitchFamily="34" charset="0"/>
            </a:rPr>
            <a:t>Supplies power to connected devices</a:t>
          </a:r>
        </a:p>
      </dgm:t>
    </dgm:pt>
    <dgm:pt modelId="{4E2D108D-59BD-433A-A83F-D231D0F05B1D}" type="parTrans" cxnId="{E06722BF-6C26-489A-B1F8-4D4F0E0D8F24}">
      <dgm:prSet/>
      <dgm:spPr/>
      <dgm:t>
        <a:bodyPr/>
        <a:lstStyle/>
        <a:p>
          <a:endParaRPr lang="en-US"/>
        </a:p>
      </dgm:t>
    </dgm:pt>
    <dgm:pt modelId="{0E30F2B2-A770-4B8A-B332-9CB8FEC797C2}" type="sibTrans" cxnId="{E06722BF-6C26-489A-B1F8-4D4F0E0D8F24}">
      <dgm:prSet/>
      <dgm:spPr/>
      <dgm:t>
        <a:bodyPr/>
        <a:lstStyle/>
        <a:p>
          <a:endParaRPr lang="en-US"/>
        </a:p>
      </dgm:t>
    </dgm:pt>
    <dgm:pt modelId="{59146142-7014-4816-9A27-3A2D23134EA9}">
      <dgm:prSet/>
      <dgm:spPr/>
      <dgm:t>
        <a:bodyPr/>
        <a:lstStyle/>
        <a:p>
          <a:r>
            <a:rPr lang="en-US" b="1" dirty="0">
              <a:latin typeface="Arial Rounded MT Bold" panose="020F0704030504030204" pitchFamily="34" charset="0"/>
            </a:rPr>
            <a:t>Plug and Play: </a:t>
          </a:r>
          <a:r>
            <a:rPr lang="en-US" dirty="0">
              <a:latin typeface="Arial Rounded MT Bold" panose="020F0704030504030204" pitchFamily="34" charset="0"/>
            </a:rPr>
            <a:t>Automatic device recognition and configuration</a:t>
          </a:r>
        </a:p>
      </dgm:t>
    </dgm:pt>
    <dgm:pt modelId="{97051213-5DA1-49C1-8D32-5D2B2B2479BD}" type="parTrans" cxnId="{B3BC0866-7462-474A-A360-1950085EC631}">
      <dgm:prSet/>
      <dgm:spPr/>
      <dgm:t>
        <a:bodyPr/>
        <a:lstStyle/>
        <a:p>
          <a:endParaRPr lang="en-US"/>
        </a:p>
      </dgm:t>
    </dgm:pt>
    <dgm:pt modelId="{DEE268B8-5912-4175-8E00-5CB4619E57EA}" type="sibTrans" cxnId="{B3BC0866-7462-474A-A360-1950085EC631}">
      <dgm:prSet/>
      <dgm:spPr/>
      <dgm:t>
        <a:bodyPr/>
        <a:lstStyle/>
        <a:p>
          <a:endParaRPr lang="en-US"/>
        </a:p>
      </dgm:t>
    </dgm:pt>
    <dgm:pt modelId="{00EEA7DD-2C33-4B08-8634-EF5C1C4AF4F4}" type="pres">
      <dgm:prSet presAssocID="{B2F963C1-0E04-4305-94FE-6E3334898481}" presName="root" presStyleCnt="0">
        <dgm:presLayoutVars>
          <dgm:dir/>
          <dgm:resizeHandles val="exact"/>
        </dgm:presLayoutVars>
      </dgm:prSet>
      <dgm:spPr/>
    </dgm:pt>
    <dgm:pt modelId="{31DCDDE2-8DB0-49EF-ABC2-283E5CA61DEE}" type="pres">
      <dgm:prSet presAssocID="{B2F963C1-0E04-4305-94FE-6E3334898481}" presName="container" presStyleCnt="0">
        <dgm:presLayoutVars>
          <dgm:dir/>
          <dgm:resizeHandles val="exact"/>
        </dgm:presLayoutVars>
      </dgm:prSet>
      <dgm:spPr/>
    </dgm:pt>
    <dgm:pt modelId="{72308EF3-3AE2-4F89-A3C0-3622AD135CD9}" type="pres">
      <dgm:prSet presAssocID="{201509D9-84D0-4574-A057-6111D1746E59}" presName="compNode" presStyleCnt="0"/>
      <dgm:spPr/>
    </dgm:pt>
    <dgm:pt modelId="{D4827810-FE53-4942-9B72-CE64ED7ED68C}" type="pres">
      <dgm:prSet presAssocID="{201509D9-84D0-4574-A057-6111D1746E59}" presName="iconBgRect" presStyleLbl="bgShp" presStyleIdx="0" presStyleCnt="4"/>
      <dgm:spPr/>
    </dgm:pt>
    <dgm:pt modelId="{4DB08792-2F7A-44D9-8023-9F9215ADF333}" type="pres">
      <dgm:prSet presAssocID="{201509D9-84D0-4574-A057-6111D1746E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5FD294A8-EFA3-43C7-87A4-D7A9B3C30B03}" type="pres">
      <dgm:prSet presAssocID="{201509D9-84D0-4574-A057-6111D1746E59}" presName="spaceRect" presStyleCnt="0"/>
      <dgm:spPr/>
    </dgm:pt>
    <dgm:pt modelId="{F7FFD166-5846-4539-A086-764D1830A768}" type="pres">
      <dgm:prSet presAssocID="{201509D9-84D0-4574-A057-6111D1746E59}" presName="textRect" presStyleLbl="revTx" presStyleIdx="0" presStyleCnt="4">
        <dgm:presLayoutVars>
          <dgm:chMax val="1"/>
          <dgm:chPref val="1"/>
        </dgm:presLayoutVars>
      </dgm:prSet>
      <dgm:spPr/>
    </dgm:pt>
    <dgm:pt modelId="{454ED133-8129-40A6-919A-26818BF362D3}" type="pres">
      <dgm:prSet presAssocID="{5170548F-FA88-4BAB-ADD3-0EC2998FB273}" presName="sibTrans" presStyleLbl="sibTrans2D1" presStyleIdx="0" presStyleCnt="0"/>
      <dgm:spPr/>
    </dgm:pt>
    <dgm:pt modelId="{2DFB99C1-B461-43C2-BFE3-598DB7193A7C}" type="pres">
      <dgm:prSet presAssocID="{3BD8321B-16CB-4DFB-8CE3-AFCADD0F72B4}" presName="compNode" presStyleCnt="0"/>
      <dgm:spPr/>
    </dgm:pt>
    <dgm:pt modelId="{43F0F133-C9E3-474B-9F12-0B54BFA08767}" type="pres">
      <dgm:prSet presAssocID="{3BD8321B-16CB-4DFB-8CE3-AFCADD0F72B4}" presName="iconBgRect" presStyleLbl="bgShp" presStyleIdx="1" presStyleCnt="4"/>
      <dgm:spPr/>
    </dgm:pt>
    <dgm:pt modelId="{8D9E26F3-1102-4C6C-B6E3-2825BF2B7D82}" type="pres">
      <dgm:prSet presAssocID="{3BD8321B-16CB-4DFB-8CE3-AFCADD0F72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C97C95F-232E-45A4-8B48-40DA35A189DA}" type="pres">
      <dgm:prSet presAssocID="{3BD8321B-16CB-4DFB-8CE3-AFCADD0F72B4}" presName="spaceRect" presStyleCnt="0"/>
      <dgm:spPr/>
    </dgm:pt>
    <dgm:pt modelId="{09053366-1EB2-4380-B7BE-CBE166018043}" type="pres">
      <dgm:prSet presAssocID="{3BD8321B-16CB-4DFB-8CE3-AFCADD0F72B4}" presName="textRect" presStyleLbl="revTx" presStyleIdx="1" presStyleCnt="4">
        <dgm:presLayoutVars>
          <dgm:chMax val="1"/>
          <dgm:chPref val="1"/>
        </dgm:presLayoutVars>
      </dgm:prSet>
      <dgm:spPr/>
    </dgm:pt>
    <dgm:pt modelId="{1F68128F-05AE-4815-B05A-BF1AD7CE35D1}" type="pres">
      <dgm:prSet presAssocID="{4B346195-DD29-4F0E-AFDF-54DFCB32C4D3}" presName="sibTrans" presStyleLbl="sibTrans2D1" presStyleIdx="0" presStyleCnt="0"/>
      <dgm:spPr/>
    </dgm:pt>
    <dgm:pt modelId="{21E712BF-482B-4807-8309-5823AED3957A}" type="pres">
      <dgm:prSet presAssocID="{0E6EB0CD-5F12-48EF-8384-3C532A03A856}" presName="compNode" presStyleCnt="0"/>
      <dgm:spPr/>
    </dgm:pt>
    <dgm:pt modelId="{5E49336F-36E6-4679-8EBC-1F8ADAED994F}" type="pres">
      <dgm:prSet presAssocID="{0E6EB0CD-5F12-48EF-8384-3C532A03A856}" presName="iconBgRect" presStyleLbl="bgShp" presStyleIdx="2" presStyleCnt="4"/>
      <dgm:spPr/>
    </dgm:pt>
    <dgm:pt modelId="{E3A3A59A-BBA6-4217-B6C0-4C0F29A7BD7F}" type="pres">
      <dgm:prSet presAssocID="{0E6EB0CD-5F12-48EF-8384-3C532A03A8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2278AE3F-6263-46F4-A6F6-3FB299875D19}" type="pres">
      <dgm:prSet presAssocID="{0E6EB0CD-5F12-48EF-8384-3C532A03A856}" presName="spaceRect" presStyleCnt="0"/>
      <dgm:spPr/>
    </dgm:pt>
    <dgm:pt modelId="{D1E219CB-BDD0-4685-85C8-7405F745CCC9}" type="pres">
      <dgm:prSet presAssocID="{0E6EB0CD-5F12-48EF-8384-3C532A03A856}" presName="textRect" presStyleLbl="revTx" presStyleIdx="2" presStyleCnt="4">
        <dgm:presLayoutVars>
          <dgm:chMax val="1"/>
          <dgm:chPref val="1"/>
        </dgm:presLayoutVars>
      </dgm:prSet>
      <dgm:spPr/>
    </dgm:pt>
    <dgm:pt modelId="{6E93ACEE-FC00-4139-AC40-A29986C76BD6}" type="pres">
      <dgm:prSet presAssocID="{0E30F2B2-A770-4B8A-B332-9CB8FEC797C2}" presName="sibTrans" presStyleLbl="sibTrans2D1" presStyleIdx="0" presStyleCnt="0"/>
      <dgm:spPr/>
    </dgm:pt>
    <dgm:pt modelId="{998222DA-6B32-4F7C-B8CC-F79B7979A005}" type="pres">
      <dgm:prSet presAssocID="{59146142-7014-4816-9A27-3A2D23134EA9}" presName="compNode" presStyleCnt="0"/>
      <dgm:spPr/>
    </dgm:pt>
    <dgm:pt modelId="{FB5F2282-766E-43FF-BD3A-7B2F3D91A8EC}" type="pres">
      <dgm:prSet presAssocID="{59146142-7014-4816-9A27-3A2D23134EA9}" presName="iconBgRect" presStyleLbl="bgShp" presStyleIdx="3" presStyleCnt="4"/>
      <dgm:spPr/>
    </dgm:pt>
    <dgm:pt modelId="{86AD6B8B-CBD5-4B95-8F1F-9A39994A7822}" type="pres">
      <dgm:prSet presAssocID="{59146142-7014-4816-9A27-3A2D23134E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70AE8598-EA6C-4B56-90D3-8EFA977F331D}" type="pres">
      <dgm:prSet presAssocID="{59146142-7014-4816-9A27-3A2D23134EA9}" presName="spaceRect" presStyleCnt="0"/>
      <dgm:spPr/>
    </dgm:pt>
    <dgm:pt modelId="{80F08E4B-BE5E-483C-B30B-FEBF1A0F6F77}" type="pres">
      <dgm:prSet presAssocID="{59146142-7014-4816-9A27-3A2D23134E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BC0866-7462-474A-A360-1950085EC631}" srcId="{B2F963C1-0E04-4305-94FE-6E3334898481}" destId="{59146142-7014-4816-9A27-3A2D23134EA9}" srcOrd="3" destOrd="0" parTransId="{97051213-5DA1-49C1-8D32-5D2B2B2479BD}" sibTransId="{DEE268B8-5912-4175-8E00-5CB4619E57EA}"/>
    <dgm:cxn modelId="{16525067-0102-4CCD-8209-DD3F869CFA8D}" type="presOf" srcId="{3BD8321B-16CB-4DFB-8CE3-AFCADD0F72B4}" destId="{09053366-1EB2-4380-B7BE-CBE166018043}" srcOrd="0" destOrd="0" presId="urn:microsoft.com/office/officeart/2018/2/layout/IconCircleList"/>
    <dgm:cxn modelId="{C8973075-AA27-4C16-A4CE-08BD0B25D6E1}" type="presOf" srcId="{0E30F2B2-A770-4B8A-B332-9CB8FEC797C2}" destId="{6E93ACEE-FC00-4139-AC40-A29986C76BD6}" srcOrd="0" destOrd="0" presId="urn:microsoft.com/office/officeart/2018/2/layout/IconCircleList"/>
    <dgm:cxn modelId="{C1E2777F-3FA3-4A24-BBDD-D553B7CD3942}" type="presOf" srcId="{59146142-7014-4816-9A27-3A2D23134EA9}" destId="{80F08E4B-BE5E-483C-B30B-FEBF1A0F6F77}" srcOrd="0" destOrd="0" presId="urn:microsoft.com/office/officeart/2018/2/layout/IconCircleList"/>
    <dgm:cxn modelId="{588F8281-070B-4D28-A4CC-81264341FDA7}" type="presOf" srcId="{B2F963C1-0E04-4305-94FE-6E3334898481}" destId="{00EEA7DD-2C33-4B08-8634-EF5C1C4AF4F4}" srcOrd="0" destOrd="0" presId="urn:microsoft.com/office/officeart/2018/2/layout/IconCircleList"/>
    <dgm:cxn modelId="{C4D94786-CF32-4986-8FC9-B95A5AFD5B4D}" srcId="{B2F963C1-0E04-4305-94FE-6E3334898481}" destId="{3BD8321B-16CB-4DFB-8CE3-AFCADD0F72B4}" srcOrd="1" destOrd="0" parTransId="{FC45AD86-C17E-4AF2-ADF8-E8DFA141CB89}" sibTransId="{4B346195-DD29-4F0E-AFDF-54DFCB32C4D3}"/>
    <dgm:cxn modelId="{C55D7389-E3BD-46DA-9C9F-6E559878D610}" type="presOf" srcId="{4B346195-DD29-4F0E-AFDF-54DFCB32C4D3}" destId="{1F68128F-05AE-4815-B05A-BF1AD7CE35D1}" srcOrd="0" destOrd="0" presId="urn:microsoft.com/office/officeart/2018/2/layout/IconCircleList"/>
    <dgm:cxn modelId="{1BC97C8B-B101-48E6-998E-BF489976F0E0}" type="presOf" srcId="{5170548F-FA88-4BAB-ADD3-0EC2998FB273}" destId="{454ED133-8129-40A6-919A-26818BF362D3}" srcOrd="0" destOrd="0" presId="urn:microsoft.com/office/officeart/2018/2/layout/IconCircleList"/>
    <dgm:cxn modelId="{6976DB91-EF30-4811-BF37-5CF5DF7E8415}" type="presOf" srcId="{0E6EB0CD-5F12-48EF-8384-3C532A03A856}" destId="{D1E219CB-BDD0-4685-85C8-7405F745CCC9}" srcOrd="0" destOrd="0" presId="urn:microsoft.com/office/officeart/2018/2/layout/IconCircleList"/>
    <dgm:cxn modelId="{E06722BF-6C26-489A-B1F8-4D4F0E0D8F24}" srcId="{B2F963C1-0E04-4305-94FE-6E3334898481}" destId="{0E6EB0CD-5F12-48EF-8384-3C532A03A856}" srcOrd="2" destOrd="0" parTransId="{4E2D108D-59BD-433A-A83F-D231D0F05B1D}" sibTransId="{0E30F2B2-A770-4B8A-B332-9CB8FEC797C2}"/>
    <dgm:cxn modelId="{34C4D7D6-E01B-4B22-B72C-59E122CE610F}" srcId="{B2F963C1-0E04-4305-94FE-6E3334898481}" destId="{201509D9-84D0-4574-A057-6111D1746E59}" srcOrd="0" destOrd="0" parTransId="{2824AF2B-CCF0-43FF-8EE1-014BE27D45AB}" sibTransId="{5170548F-FA88-4BAB-ADD3-0EC2998FB273}"/>
    <dgm:cxn modelId="{943592E6-6C5F-400D-A80B-159264D6A70F}" type="presOf" srcId="{201509D9-84D0-4574-A057-6111D1746E59}" destId="{F7FFD166-5846-4539-A086-764D1830A768}" srcOrd="0" destOrd="0" presId="urn:microsoft.com/office/officeart/2018/2/layout/IconCircleList"/>
    <dgm:cxn modelId="{0DF94DF8-D77E-48AB-B791-62FEF9C6FBA8}" type="presParOf" srcId="{00EEA7DD-2C33-4B08-8634-EF5C1C4AF4F4}" destId="{31DCDDE2-8DB0-49EF-ABC2-283E5CA61DEE}" srcOrd="0" destOrd="0" presId="urn:microsoft.com/office/officeart/2018/2/layout/IconCircleList"/>
    <dgm:cxn modelId="{A9708232-2D4F-4D9F-BB3D-23DD938E9ED4}" type="presParOf" srcId="{31DCDDE2-8DB0-49EF-ABC2-283E5CA61DEE}" destId="{72308EF3-3AE2-4F89-A3C0-3622AD135CD9}" srcOrd="0" destOrd="0" presId="urn:microsoft.com/office/officeart/2018/2/layout/IconCircleList"/>
    <dgm:cxn modelId="{87509AEB-7FAC-492F-A391-170B1650446E}" type="presParOf" srcId="{72308EF3-3AE2-4F89-A3C0-3622AD135CD9}" destId="{D4827810-FE53-4942-9B72-CE64ED7ED68C}" srcOrd="0" destOrd="0" presId="urn:microsoft.com/office/officeart/2018/2/layout/IconCircleList"/>
    <dgm:cxn modelId="{AD419A2A-497F-427E-B08C-F93752BC74CF}" type="presParOf" srcId="{72308EF3-3AE2-4F89-A3C0-3622AD135CD9}" destId="{4DB08792-2F7A-44D9-8023-9F9215ADF333}" srcOrd="1" destOrd="0" presId="urn:microsoft.com/office/officeart/2018/2/layout/IconCircleList"/>
    <dgm:cxn modelId="{3E3677AE-449B-414A-8771-93A200C9B3C7}" type="presParOf" srcId="{72308EF3-3AE2-4F89-A3C0-3622AD135CD9}" destId="{5FD294A8-EFA3-43C7-87A4-D7A9B3C30B03}" srcOrd="2" destOrd="0" presId="urn:microsoft.com/office/officeart/2018/2/layout/IconCircleList"/>
    <dgm:cxn modelId="{945E2387-5423-4EFA-8313-0FEC2CEF6DB1}" type="presParOf" srcId="{72308EF3-3AE2-4F89-A3C0-3622AD135CD9}" destId="{F7FFD166-5846-4539-A086-764D1830A768}" srcOrd="3" destOrd="0" presId="urn:microsoft.com/office/officeart/2018/2/layout/IconCircleList"/>
    <dgm:cxn modelId="{C9A4D6D5-A62C-4E29-AE6F-21D8C429449B}" type="presParOf" srcId="{31DCDDE2-8DB0-49EF-ABC2-283E5CA61DEE}" destId="{454ED133-8129-40A6-919A-26818BF362D3}" srcOrd="1" destOrd="0" presId="urn:microsoft.com/office/officeart/2018/2/layout/IconCircleList"/>
    <dgm:cxn modelId="{11E3D370-DA1E-4336-8AB7-1C99EA8882A6}" type="presParOf" srcId="{31DCDDE2-8DB0-49EF-ABC2-283E5CA61DEE}" destId="{2DFB99C1-B461-43C2-BFE3-598DB7193A7C}" srcOrd="2" destOrd="0" presId="urn:microsoft.com/office/officeart/2018/2/layout/IconCircleList"/>
    <dgm:cxn modelId="{C6575F5C-DE19-452F-ACC2-1C425F2850D0}" type="presParOf" srcId="{2DFB99C1-B461-43C2-BFE3-598DB7193A7C}" destId="{43F0F133-C9E3-474B-9F12-0B54BFA08767}" srcOrd="0" destOrd="0" presId="urn:microsoft.com/office/officeart/2018/2/layout/IconCircleList"/>
    <dgm:cxn modelId="{B66EC71C-EC43-4474-8E3D-B581B2DE0FD2}" type="presParOf" srcId="{2DFB99C1-B461-43C2-BFE3-598DB7193A7C}" destId="{8D9E26F3-1102-4C6C-B6E3-2825BF2B7D82}" srcOrd="1" destOrd="0" presId="urn:microsoft.com/office/officeart/2018/2/layout/IconCircleList"/>
    <dgm:cxn modelId="{6C17483F-AEA1-461B-B2B1-710F235AE436}" type="presParOf" srcId="{2DFB99C1-B461-43C2-BFE3-598DB7193A7C}" destId="{2C97C95F-232E-45A4-8B48-40DA35A189DA}" srcOrd="2" destOrd="0" presId="urn:microsoft.com/office/officeart/2018/2/layout/IconCircleList"/>
    <dgm:cxn modelId="{DF4DFB8F-85B2-4B19-9BCA-B474D65C878B}" type="presParOf" srcId="{2DFB99C1-B461-43C2-BFE3-598DB7193A7C}" destId="{09053366-1EB2-4380-B7BE-CBE166018043}" srcOrd="3" destOrd="0" presId="urn:microsoft.com/office/officeart/2018/2/layout/IconCircleList"/>
    <dgm:cxn modelId="{E8329EEE-C1D3-40C3-B706-4BF441209ED8}" type="presParOf" srcId="{31DCDDE2-8DB0-49EF-ABC2-283E5CA61DEE}" destId="{1F68128F-05AE-4815-B05A-BF1AD7CE35D1}" srcOrd="3" destOrd="0" presId="urn:microsoft.com/office/officeart/2018/2/layout/IconCircleList"/>
    <dgm:cxn modelId="{EB300FB8-3F03-46FD-9DF5-02133CF6F542}" type="presParOf" srcId="{31DCDDE2-8DB0-49EF-ABC2-283E5CA61DEE}" destId="{21E712BF-482B-4807-8309-5823AED3957A}" srcOrd="4" destOrd="0" presId="urn:microsoft.com/office/officeart/2018/2/layout/IconCircleList"/>
    <dgm:cxn modelId="{1E1E5549-BE8C-467D-8175-60DFAE31325A}" type="presParOf" srcId="{21E712BF-482B-4807-8309-5823AED3957A}" destId="{5E49336F-36E6-4679-8EBC-1F8ADAED994F}" srcOrd="0" destOrd="0" presId="urn:microsoft.com/office/officeart/2018/2/layout/IconCircleList"/>
    <dgm:cxn modelId="{9A3242E1-8F3E-4D30-8F80-407F7B702174}" type="presParOf" srcId="{21E712BF-482B-4807-8309-5823AED3957A}" destId="{E3A3A59A-BBA6-4217-B6C0-4C0F29A7BD7F}" srcOrd="1" destOrd="0" presId="urn:microsoft.com/office/officeart/2018/2/layout/IconCircleList"/>
    <dgm:cxn modelId="{653AEF69-0583-4549-BB24-74E11DB2ADF6}" type="presParOf" srcId="{21E712BF-482B-4807-8309-5823AED3957A}" destId="{2278AE3F-6263-46F4-A6F6-3FB299875D19}" srcOrd="2" destOrd="0" presId="urn:microsoft.com/office/officeart/2018/2/layout/IconCircleList"/>
    <dgm:cxn modelId="{8AECCB95-521F-47D1-8A4A-D8E47492208B}" type="presParOf" srcId="{21E712BF-482B-4807-8309-5823AED3957A}" destId="{D1E219CB-BDD0-4685-85C8-7405F745CCC9}" srcOrd="3" destOrd="0" presId="urn:microsoft.com/office/officeart/2018/2/layout/IconCircleList"/>
    <dgm:cxn modelId="{F284AA7F-1241-4EB7-AC55-8C90B0F8E765}" type="presParOf" srcId="{31DCDDE2-8DB0-49EF-ABC2-283E5CA61DEE}" destId="{6E93ACEE-FC00-4139-AC40-A29986C76BD6}" srcOrd="5" destOrd="0" presId="urn:microsoft.com/office/officeart/2018/2/layout/IconCircleList"/>
    <dgm:cxn modelId="{F8CAA285-C237-45F5-A4C4-ADE2041355CE}" type="presParOf" srcId="{31DCDDE2-8DB0-49EF-ABC2-283E5CA61DEE}" destId="{998222DA-6B32-4F7C-B8CC-F79B7979A005}" srcOrd="6" destOrd="0" presId="urn:microsoft.com/office/officeart/2018/2/layout/IconCircleList"/>
    <dgm:cxn modelId="{C1ED906B-FA47-42EB-A8C3-0C038D7E08F4}" type="presParOf" srcId="{998222DA-6B32-4F7C-B8CC-F79B7979A005}" destId="{FB5F2282-766E-43FF-BD3A-7B2F3D91A8EC}" srcOrd="0" destOrd="0" presId="urn:microsoft.com/office/officeart/2018/2/layout/IconCircleList"/>
    <dgm:cxn modelId="{32B4D37C-5C44-46E0-BD9D-3E55E536EBF3}" type="presParOf" srcId="{998222DA-6B32-4F7C-B8CC-F79B7979A005}" destId="{86AD6B8B-CBD5-4B95-8F1F-9A39994A7822}" srcOrd="1" destOrd="0" presId="urn:microsoft.com/office/officeart/2018/2/layout/IconCircleList"/>
    <dgm:cxn modelId="{1FB02EEC-E0DA-4A61-AF7C-46ED0F76433A}" type="presParOf" srcId="{998222DA-6B32-4F7C-B8CC-F79B7979A005}" destId="{70AE8598-EA6C-4B56-90D3-8EFA977F331D}" srcOrd="2" destOrd="0" presId="urn:microsoft.com/office/officeart/2018/2/layout/IconCircleList"/>
    <dgm:cxn modelId="{364D9D2F-66AB-4784-A93C-269BE2DEC677}" type="presParOf" srcId="{998222DA-6B32-4F7C-B8CC-F79B7979A005}" destId="{80F08E4B-BE5E-483C-B30B-FEBF1A0F6F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DC496-A426-4E74-9C21-A75D4B51B94C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CC1A8D-21AC-4E0E-9168-5CBF536606F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1995</a:t>
          </a:r>
        </a:p>
      </dgm:t>
    </dgm:pt>
    <dgm:pt modelId="{3FB1D6C9-409E-45BE-B695-7A0655DB62D8}" type="parTrans" cxnId="{F116CCFC-7742-435C-9BE9-410E032C555F}">
      <dgm:prSet/>
      <dgm:spPr/>
      <dgm:t>
        <a:bodyPr/>
        <a:lstStyle/>
        <a:p>
          <a:endParaRPr lang="en-US"/>
        </a:p>
      </dgm:t>
    </dgm:pt>
    <dgm:pt modelId="{ABEA2944-CD90-4843-8DEC-1EDA3DD7BAD7}" type="sibTrans" cxnId="{F116CCFC-7742-435C-9BE9-410E032C555F}">
      <dgm:prSet/>
      <dgm:spPr/>
      <dgm:t>
        <a:bodyPr/>
        <a:lstStyle/>
        <a:p>
          <a:endParaRPr lang="en-US"/>
        </a:p>
      </dgm:t>
    </dgm:pt>
    <dgm:pt modelId="{47FC6841-B5CD-4A57-A5BD-7FFF888A33D2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Development by Intel, Microsoft, IBM, and others</a:t>
          </a:r>
        </a:p>
      </dgm:t>
    </dgm:pt>
    <dgm:pt modelId="{710FCCD9-6BB9-4DC0-B162-A2941D36769F}" type="parTrans" cxnId="{E6C46E94-E407-4F92-AEE9-BF3F2941BD6A}">
      <dgm:prSet/>
      <dgm:spPr/>
      <dgm:t>
        <a:bodyPr/>
        <a:lstStyle/>
        <a:p>
          <a:endParaRPr lang="en-US"/>
        </a:p>
      </dgm:t>
    </dgm:pt>
    <dgm:pt modelId="{B0553EA1-B39F-4FE3-BD42-7CBAB71F60F3}" type="sibTrans" cxnId="{E6C46E94-E407-4F92-AEE9-BF3F2941BD6A}">
      <dgm:prSet/>
      <dgm:spPr/>
      <dgm:t>
        <a:bodyPr/>
        <a:lstStyle/>
        <a:p>
          <a:endParaRPr lang="en-US"/>
        </a:p>
      </dgm:t>
    </dgm:pt>
    <dgm:pt modelId="{FCCAA83A-3F05-401B-9E5E-D0E35D6967EF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1996</a:t>
          </a:r>
        </a:p>
      </dgm:t>
    </dgm:pt>
    <dgm:pt modelId="{3ABB14BB-0FE7-4052-A9AF-33513B0CD7D8}" type="parTrans" cxnId="{A339C658-8D36-48A8-90D3-DDD42490821B}">
      <dgm:prSet/>
      <dgm:spPr/>
      <dgm:t>
        <a:bodyPr/>
        <a:lstStyle/>
        <a:p>
          <a:endParaRPr lang="en-US"/>
        </a:p>
      </dgm:t>
    </dgm:pt>
    <dgm:pt modelId="{E1A0ECB1-3796-4817-ACCF-64BA549442AF}" type="sibTrans" cxnId="{A339C658-8D36-48A8-90D3-DDD42490821B}">
      <dgm:prSet/>
      <dgm:spPr/>
      <dgm:t>
        <a:bodyPr/>
        <a:lstStyle/>
        <a:p>
          <a:endParaRPr lang="en-US"/>
        </a:p>
      </dgm:t>
    </dgm:pt>
    <dgm:pt modelId="{EB339E64-E9A1-49D9-8873-6B115047167D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Launch of USB 1.0 (limited adoption)</a:t>
          </a:r>
        </a:p>
      </dgm:t>
    </dgm:pt>
    <dgm:pt modelId="{B5EC9632-F287-454F-8B25-7513D57FB407}" type="parTrans" cxnId="{222E0CF5-A8C4-4DBA-80AC-EF2004503AB9}">
      <dgm:prSet/>
      <dgm:spPr/>
      <dgm:t>
        <a:bodyPr/>
        <a:lstStyle/>
        <a:p>
          <a:endParaRPr lang="en-US"/>
        </a:p>
      </dgm:t>
    </dgm:pt>
    <dgm:pt modelId="{35AFC7F8-7E67-4678-A808-44BDE2C16C72}" type="sibTrans" cxnId="{222E0CF5-A8C4-4DBA-80AC-EF2004503AB9}">
      <dgm:prSet/>
      <dgm:spPr/>
      <dgm:t>
        <a:bodyPr/>
        <a:lstStyle/>
        <a:p>
          <a:endParaRPr lang="en-US"/>
        </a:p>
      </dgm:t>
    </dgm:pt>
    <dgm:pt modelId="{00F1E4D0-A30A-4056-802E-C62EBC6C84AB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1998</a:t>
          </a:r>
        </a:p>
      </dgm:t>
    </dgm:pt>
    <dgm:pt modelId="{48CA9498-37AD-49AE-B59E-4AD99A3A1F4B}" type="parTrans" cxnId="{59F69B6F-121D-46CC-9A7D-01A8BF995A58}">
      <dgm:prSet/>
      <dgm:spPr/>
      <dgm:t>
        <a:bodyPr/>
        <a:lstStyle/>
        <a:p>
          <a:endParaRPr lang="en-US"/>
        </a:p>
      </dgm:t>
    </dgm:pt>
    <dgm:pt modelId="{9A69DD76-2EAF-47BF-ABDB-4D5DB1561FB7}" type="sibTrans" cxnId="{59F69B6F-121D-46CC-9A7D-01A8BF995A58}">
      <dgm:prSet/>
      <dgm:spPr/>
      <dgm:t>
        <a:bodyPr/>
        <a:lstStyle/>
        <a:p>
          <a:endParaRPr lang="en-US"/>
        </a:p>
      </dgm:t>
    </dgm:pt>
    <dgm:pt modelId="{7D1475DD-7EC4-4352-93B9-B9DE96AF538D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Introduction of USB 1.1 (widely adopted)</a:t>
          </a:r>
        </a:p>
      </dgm:t>
    </dgm:pt>
    <dgm:pt modelId="{4C1A2D6B-9C01-4334-8320-8177AC175249}" type="parTrans" cxnId="{3CF05728-6664-499D-A815-C84D14878334}">
      <dgm:prSet/>
      <dgm:spPr/>
      <dgm:t>
        <a:bodyPr/>
        <a:lstStyle/>
        <a:p>
          <a:endParaRPr lang="en-US"/>
        </a:p>
      </dgm:t>
    </dgm:pt>
    <dgm:pt modelId="{AC0826EE-217F-4313-BEED-BE9D2AE37A4E}" type="sibTrans" cxnId="{3CF05728-6664-499D-A815-C84D14878334}">
      <dgm:prSet/>
      <dgm:spPr/>
      <dgm:t>
        <a:bodyPr/>
        <a:lstStyle/>
        <a:p>
          <a:endParaRPr lang="en-US"/>
        </a:p>
      </dgm:t>
    </dgm:pt>
    <dgm:pt modelId="{CB0DF474-CFC8-4371-879B-BA7FE76B41E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2000</a:t>
          </a:r>
        </a:p>
      </dgm:t>
    </dgm:pt>
    <dgm:pt modelId="{A2639EA0-6172-483A-B4DE-F627101B59B8}" type="parTrans" cxnId="{91AD2B56-E8C4-472C-B211-FFAB5860B7ED}">
      <dgm:prSet/>
      <dgm:spPr/>
      <dgm:t>
        <a:bodyPr/>
        <a:lstStyle/>
        <a:p>
          <a:endParaRPr lang="en-US"/>
        </a:p>
      </dgm:t>
    </dgm:pt>
    <dgm:pt modelId="{CC715CF0-FB73-4C0C-9862-2BAD4654D741}" type="sibTrans" cxnId="{91AD2B56-E8C4-472C-B211-FFAB5860B7ED}">
      <dgm:prSet/>
      <dgm:spPr/>
      <dgm:t>
        <a:bodyPr/>
        <a:lstStyle/>
        <a:p>
          <a:endParaRPr lang="en-US"/>
        </a:p>
      </dgm:t>
    </dgm:pt>
    <dgm:pt modelId="{6D8436A1-C426-484B-B98C-FCD8434A33C9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Release of USB 2.0 with faster speeds and battery charging</a:t>
          </a:r>
        </a:p>
      </dgm:t>
    </dgm:pt>
    <dgm:pt modelId="{59F66775-25FF-4E55-9048-E26B9B03EA88}" type="parTrans" cxnId="{832E10C8-EA5B-4EEA-910B-97CCFC96A026}">
      <dgm:prSet/>
      <dgm:spPr/>
      <dgm:t>
        <a:bodyPr/>
        <a:lstStyle/>
        <a:p>
          <a:endParaRPr lang="en-US"/>
        </a:p>
      </dgm:t>
    </dgm:pt>
    <dgm:pt modelId="{48D05039-E5B0-4E79-87EC-C00F56DB27C2}" type="sibTrans" cxnId="{832E10C8-EA5B-4EEA-910B-97CCFC96A026}">
      <dgm:prSet/>
      <dgm:spPr/>
      <dgm:t>
        <a:bodyPr/>
        <a:lstStyle/>
        <a:p>
          <a:endParaRPr lang="en-US"/>
        </a:p>
      </dgm:t>
    </dgm:pt>
    <dgm:pt modelId="{790DEA90-4156-42B1-9FED-5CAE667235B3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2007</a:t>
          </a:r>
        </a:p>
      </dgm:t>
    </dgm:pt>
    <dgm:pt modelId="{1B195D44-FAF0-4F69-9849-4D53C5F89E2A}" type="parTrans" cxnId="{E0D4B3B9-D50E-4714-87F5-83F1183E56A5}">
      <dgm:prSet/>
      <dgm:spPr/>
      <dgm:t>
        <a:bodyPr/>
        <a:lstStyle/>
        <a:p>
          <a:endParaRPr lang="en-US"/>
        </a:p>
      </dgm:t>
    </dgm:pt>
    <dgm:pt modelId="{9A93AF49-16E2-46A4-806B-9122A50623ED}" type="sibTrans" cxnId="{E0D4B3B9-D50E-4714-87F5-83F1183E56A5}">
      <dgm:prSet/>
      <dgm:spPr/>
      <dgm:t>
        <a:bodyPr/>
        <a:lstStyle/>
        <a:p>
          <a:endParaRPr lang="en-US"/>
        </a:p>
      </dgm:t>
    </dgm:pt>
    <dgm:pt modelId="{367F1777-EE02-4851-8208-0015D9DCE3AF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Introduction of Micro connectors and USB On-The-Go</a:t>
          </a:r>
        </a:p>
      </dgm:t>
    </dgm:pt>
    <dgm:pt modelId="{D478FFDF-A74C-4069-AFB3-A82C55057276}" type="parTrans" cxnId="{2782B51C-9E95-483A-94F3-02BB4EE31EF7}">
      <dgm:prSet/>
      <dgm:spPr/>
      <dgm:t>
        <a:bodyPr/>
        <a:lstStyle/>
        <a:p>
          <a:endParaRPr lang="en-US"/>
        </a:p>
      </dgm:t>
    </dgm:pt>
    <dgm:pt modelId="{7F49CC84-8D50-4CD3-940B-93466852CDFA}" type="sibTrans" cxnId="{2782B51C-9E95-483A-94F3-02BB4EE31EF7}">
      <dgm:prSet/>
      <dgm:spPr/>
      <dgm:t>
        <a:bodyPr/>
        <a:lstStyle/>
        <a:p>
          <a:endParaRPr lang="en-US"/>
        </a:p>
      </dgm:t>
    </dgm:pt>
    <dgm:pt modelId="{363D2274-5101-41DC-B901-35AC7733A7FA}" type="pres">
      <dgm:prSet presAssocID="{776DC496-A426-4E74-9C21-A75D4B51B94C}" presName="root" presStyleCnt="0">
        <dgm:presLayoutVars>
          <dgm:chMax/>
          <dgm:chPref/>
          <dgm:animLvl val="lvl"/>
        </dgm:presLayoutVars>
      </dgm:prSet>
      <dgm:spPr/>
    </dgm:pt>
    <dgm:pt modelId="{F3F4419A-4621-4B2D-98BD-1862236214D0}" type="pres">
      <dgm:prSet presAssocID="{776DC496-A426-4E74-9C21-A75D4B51B94C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5897B2C-A49A-4609-8CF2-FCDF40BEC27B}" type="pres">
      <dgm:prSet presAssocID="{776DC496-A426-4E74-9C21-A75D4B51B94C}" presName="nodes" presStyleCnt="0">
        <dgm:presLayoutVars>
          <dgm:chMax/>
          <dgm:chPref/>
          <dgm:animLvl val="lvl"/>
        </dgm:presLayoutVars>
      </dgm:prSet>
      <dgm:spPr/>
    </dgm:pt>
    <dgm:pt modelId="{6CD94780-C0E3-4857-B0D2-025000433E57}" type="pres">
      <dgm:prSet presAssocID="{CACC1A8D-21AC-4E0E-9168-5CBF536606F0}" presName="composite" presStyleCnt="0"/>
      <dgm:spPr/>
    </dgm:pt>
    <dgm:pt modelId="{2CC19D69-C547-4364-B9C7-8D6640CA677E}" type="pres">
      <dgm:prSet presAssocID="{CACC1A8D-21AC-4E0E-9168-5CBF536606F0}" presName="ConnectorPoint" presStyleLbl="lnNode1" presStyleIdx="0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832E01EB-C9DB-4DF5-B880-1C78CDB6C301}" type="pres">
      <dgm:prSet presAssocID="{CACC1A8D-21AC-4E0E-9168-5CBF536606F0}" presName="DropPinPlaceHolder" presStyleCnt="0"/>
      <dgm:spPr/>
    </dgm:pt>
    <dgm:pt modelId="{4757FD1D-F885-4AC9-A4FB-918E2A208655}" type="pres">
      <dgm:prSet presAssocID="{CACC1A8D-21AC-4E0E-9168-5CBF536606F0}" presName="DropPin" presStyleLbl="alignNode1" presStyleIdx="0" presStyleCnt="5"/>
      <dgm:spPr/>
    </dgm:pt>
    <dgm:pt modelId="{B5018274-788F-4D71-9357-2EDC5A03174E}" type="pres">
      <dgm:prSet presAssocID="{CACC1A8D-21AC-4E0E-9168-5CBF536606F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667B435-066B-4505-8075-194B079CDA9E}" type="pres">
      <dgm:prSet presAssocID="{CACC1A8D-21AC-4E0E-9168-5CBF536606F0}" presName="L2TextContainer" presStyleLbl="revTx" presStyleIdx="0" presStyleCnt="10">
        <dgm:presLayoutVars>
          <dgm:bulletEnabled val="1"/>
        </dgm:presLayoutVars>
      </dgm:prSet>
      <dgm:spPr/>
    </dgm:pt>
    <dgm:pt modelId="{FB6EBB7F-EE22-41AC-B70E-A475B424ECB7}" type="pres">
      <dgm:prSet presAssocID="{CACC1A8D-21AC-4E0E-9168-5CBF536606F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20570D7D-3BE7-46D9-A8F7-1D2E88B01E25}" type="pres">
      <dgm:prSet presAssocID="{CACC1A8D-21AC-4E0E-9168-5CBF536606F0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B4319F8-2606-464E-AF1A-090BB4A957C9}" type="pres">
      <dgm:prSet presAssocID="{CACC1A8D-21AC-4E0E-9168-5CBF536606F0}" presName="EmptyPlaceHolder" presStyleCnt="0"/>
      <dgm:spPr/>
    </dgm:pt>
    <dgm:pt modelId="{DFC8D6FB-4DC8-4364-99DC-1F477298C88F}" type="pres">
      <dgm:prSet presAssocID="{ABEA2944-CD90-4843-8DEC-1EDA3DD7BAD7}" presName="spaceBetweenRectangles" presStyleCnt="0"/>
      <dgm:spPr/>
    </dgm:pt>
    <dgm:pt modelId="{241587C3-4EC1-47D6-9A1B-1D3CE54A1FD3}" type="pres">
      <dgm:prSet presAssocID="{FCCAA83A-3F05-401B-9E5E-D0E35D6967EF}" presName="composite" presStyleCnt="0"/>
      <dgm:spPr/>
    </dgm:pt>
    <dgm:pt modelId="{0091D839-2974-4A3E-9329-26B395DF27D0}" type="pres">
      <dgm:prSet presAssocID="{FCCAA83A-3F05-401B-9E5E-D0E35D6967EF}" presName="ConnectorPoint" presStyleLbl="lnNode1" presStyleIdx="1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7A400FBA-BFAD-4A38-A540-062538B56CDD}" type="pres">
      <dgm:prSet presAssocID="{FCCAA83A-3F05-401B-9E5E-D0E35D6967EF}" presName="DropPinPlaceHolder" presStyleCnt="0"/>
      <dgm:spPr/>
    </dgm:pt>
    <dgm:pt modelId="{1FC7127D-7A54-462E-BB9E-1C21320205C0}" type="pres">
      <dgm:prSet presAssocID="{FCCAA83A-3F05-401B-9E5E-D0E35D6967EF}" presName="DropPin" presStyleLbl="alignNode1" presStyleIdx="1" presStyleCnt="5"/>
      <dgm:spPr/>
    </dgm:pt>
    <dgm:pt modelId="{1DB3B7A7-DC9F-4741-90C4-42F29BC55E40}" type="pres">
      <dgm:prSet presAssocID="{FCCAA83A-3F05-401B-9E5E-D0E35D6967E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5B23F14-4F78-452B-8144-FE7C5D96B7FC}" type="pres">
      <dgm:prSet presAssocID="{FCCAA83A-3F05-401B-9E5E-D0E35D6967EF}" presName="L2TextContainer" presStyleLbl="revTx" presStyleIdx="2" presStyleCnt="10">
        <dgm:presLayoutVars>
          <dgm:bulletEnabled val="1"/>
        </dgm:presLayoutVars>
      </dgm:prSet>
      <dgm:spPr/>
    </dgm:pt>
    <dgm:pt modelId="{33F33831-64DD-4A9D-A5B3-B4580169E679}" type="pres">
      <dgm:prSet presAssocID="{FCCAA83A-3F05-401B-9E5E-D0E35D6967E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018F38E7-A5C7-4731-8BAD-EDF0D6E90A30}" type="pres">
      <dgm:prSet presAssocID="{FCCAA83A-3F05-401B-9E5E-D0E35D6967EF}" presName="ConnectLine" presStyleLbl="sibTrans1D1" presStyleIdx="1" presStyleCnt="5"/>
      <dgm:spPr>
        <a:noFill/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dash"/>
        </a:ln>
        <a:effectLst/>
      </dgm:spPr>
    </dgm:pt>
    <dgm:pt modelId="{D1DEBE80-D5AE-4915-9F03-3975CEBF531A}" type="pres">
      <dgm:prSet presAssocID="{FCCAA83A-3F05-401B-9E5E-D0E35D6967EF}" presName="EmptyPlaceHolder" presStyleCnt="0"/>
      <dgm:spPr/>
    </dgm:pt>
    <dgm:pt modelId="{1C87CEC7-FADF-46F0-B31F-1D0D0A7C298D}" type="pres">
      <dgm:prSet presAssocID="{E1A0ECB1-3796-4817-ACCF-64BA549442AF}" presName="spaceBetweenRectangles" presStyleCnt="0"/>
      <dgm:spPr/>
    </dgm:pt>
    <dgm:pt modelId="{0A4E9E2C-24E0-46BD-BB03-38D48245983B}" type="pres">
      <dgm:prSet presAssocID="{00F1E4D0-A30A-4056-802E-C62EBC6C84AB}" presName="composite" presStyleCnt="0"/>
      <dgm:spPr/>
    </dgm:pt>
    <dgm:pt modelId="{D18D2FC5-EE05-4CEC-B16F-2B58C30340BF}" type="pres">
      <dgm:prSet presAssocID="{00F1E4D0-A30A-4056-802E-C62EBC6C84AB}" presName="ConnectorPoint" presStyleLbl="lnNode1" presStyleIdx="2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DB72CAE2-F571-448D-8693-B664FB663A43}" type="pres">
      <dgm:prSet presAssocID="{00F1E4D0-A30A-4056-802E-C62EBC6C84AB}" presName="DropPinPlaceHolder" presStyleCnt="0"/>
      <dgm:spPr/>
    </dgm:pt>
    <dgm:pt modelId="{1681A183-801D-4AF9-8734-306A9C03ABE7}" type="pres">
      <dgm:prSet presAssocID="{00F1E4D0-A30A-4056-802E-C62EBC6C84AB}" presName="DropPin" presStyleLbl="alignNode1" presStyleIdx="2" presStyleCnt="5"/>
      <dgm:spPr/>
    </dgm:pt>
    <dgm:pt modelId="{3F044653-05B2-4441-8B28-DA8742C4CD17}" type="pres">
      <dgm:prSet presAssocID="{00F1E4D0-A30A-4056-802E-C62EBC6C84AB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909E238-94B5-496B-8FDB-4128CDDCF4D3}" type="pres">
      <dgm:prSet presAssocID="{00F1E4D0-A30A-4056-802E-C62EBC6C84AB}" presName="L2TextContainer" presStyleLbl="revTx" presStyleIdx="4" presStyleCnt="10">
        <dgm:presLayoutVars>
          <dgm:bulletEnabled val="1"/>
        </dgm:presLayoutVars>
      </dgm:prSet>
      <dgm:spPr/>
    </dgm:pt>
    <dgm:pt modelId="{3030829A-7617-4D1A-8C54-E9F33AE7CAE5}" type="pres">
      <dgm:prSet presAssocID="{00F1E4D0-A30A-4056-802E-C62EBC6C84A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FC8D94E-64EB-490B-B202-025310B557F6}" type="pres">
      <dgm:prSet presAssocID="{00F1E4D0-A30A-4056-802E-C62EBC6C84AB}" presName="ConnectLine" presStyleLbl="sibTrans1D1" presStyleIdx="2" presStyleCnt="5"/>
      <dgm:spPr>
        <a:noFill/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dash"/>
        </a:ln>
        <a:effectLst/>
      </dgm:spPr>
    </dgm:pt>
    <dgm:pt modelId="{FDD4FF3C-A746-4FCE-A8D8-298B6A95B7AE}" type="pres">
      <dgm:prSet presAssocID="{00F1E4D0-A30A-4056-802E-C62EBC6C84AB}" presName="EmptyPlaceHolder" presStyleCnt="0"/>
      <dgm:spPr/>
    </dgm:pt>
    <dgm:pt modelId="{A95B83FB-FD22-4326-A402-F60D5D8371E9}" type="pres">
      <dgm:prSet presAssocID="{9A69DD76-2EAF-47BF-ABDB-4D5DB1561FB7}" presName="spaceBetweenRectangles" presStyleCnt="0"/>
      <dgm:spPr/>
    </dgm:pt>
    <dgm:pt modelId="{0DFF6670-129A-427C-83D4-B1707489EF39}" type="pres">
      <dgm:prSet presAssocID="{CB0DF474-CFC8-4371-879B-BA7FE76B41E0}" presName="composite" presStyleCnt="0"/>
      <dgm:spPr/>
    </dgm:pt>
    <dgm:pt modelId="{B5A9411E-2DF3-439F-8B84-48A692F81A54}" type="pres">
      <dgm:prSet presAssocID="{CB0DF474-CFC8-4371-879B-BA7FE76B41E0}" presName="ConnectorPoint" presStyleLbl="lnNode1" presStyleIdx="3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BDC815DA-B1D7-4EA9-878B-E1290A5A5B5F}" type="pres">
      <dgm:prSet presAssocID="{CB0DF474-CFC8-4371-879B-BA7FE76B41E0}" presName="DropPinPlaceHolder" presStyleCnt="0"/>
      <dgm:spPr/>
    </dgm:pt>
    <dgm:pt modelId="{7D7AF921-B4CA-48C3-A396-5F837423DB7D}" type="pres">
      <dgm:prSet presAssocID="{CB0DF474-CFC8-4371-879B-BA7FE76B41E0}" presName="DropPin" presStyleLbl="alignNode1" presStyleIdx="3" presStyleCnt="5"/>
      <dgm:spPr/>
    </dgm:pt>
    <dgm:pt modelId="{F092C665-B372-467E-B289-DDE07167782E}" type="pres">
      <dgm:prSet presAssocID="{CB0DF474-CFC8-4371-879B-BA7FE76B41E0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8BCC44D-4F37-44C5-9530-F9846AE8F80A}" type="pres">
      <dgm:prSet presAssocID="{CB0DF474-CFC8-4371-879B-BA7FE76B41E0}" presName="L2TextContainer" presStyleLbl="revTx" presStyleIdx="6" presStyleCnt="10">
        <dgm:presLayoutVars>
          <dgm:bulletEnabled val="1"/>
        </dgm:presLayoutVars>
      </dgm:prSet>
      <dgm:spPr/>
    </dgm:pt>
    <dgm:pt modelId="{33DF0B7C-F1D1-4834-9537-764B4A3BAE3B}" type="pres">
      <dgm:prSet presAssocID="{CB0DF474-CFC8-4371-879B-BA7FE76B41E0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93B94C4-9D05-43DC-BF16-3530440D5079}" type="pres">
      <dgm:prSet presAssocID="{CB0DF474-CFC8-4371-879B-BA7FE76B41E0}" presName="ConnectLine" presStyleLbl="sibTrans1D1" presStyleIdx="3" presStyleCnt="5"/>
      <dgm:spPr>
        <a:noFill/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dash"/>
        </a:ln>
        <a:effectLst/>
      </dgm:spPr>
    </dgm:pt>
    <dgm:pt modelId="{FABB72EE-E53C-40F1-A3FF-F2EE1FFE5FEC}" type="pres">
      <dgm:prSet presAssocID="{CB0DF474-CFC8-4371-879B-BA7FE76B41E0}" presName="EmptyPlaceHolder" presStyleCnt="0"/>
      <dgm:spPr/>
    </dgm:pt>
    <dgm:pt modelId="{3136FF4C-1B70-4BF8-8948-4382E7660941}" type="pres">
      <dgm:prSet presAssocID="{CC715CF0-FB73-4C0C-9862-2BAD4654D741}" presName="spaceBetweenRectangles" presStyleCnt="0"/>
      <dgm:spPr/>
    </dgm:pt>
    <dgm:pt modelId="{AFCB334D-DF0E-4BD5-B62C-97B51DF3EE31}" type="pres">
      <dgm:prSet presAssocID="{790DEA90-4156-42B1-9FED-5CAE667235B3}" presName="composite" presStyleCnt="0"/>
      <dgm:spPr/>
    </dgm:pt>
    <dgm:pt modelId="{FB32D4CD-7023-4511-B931-316A9382ABA3}" type="pres">
      <dgm:prSet presAssocID="{790DEA90-4156-42B1-9FED-5CAE667235B3}" presName="ConnectorPoint" presStyleLbl="lnNode1" presStyleIdx="4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B0FDDEE5-FD89-45F8-8EB4-F0E1DCA3A654}" type="pres">
      <dgm:prSet presAssocID="{790DEA90-4156-42B1-9FED-5CAE667235B3}" presName="DropPinPlaceHolder" presStyleCnt="0"/>
      <dgm:spPr/>
    </dgm:pt>
    <dgm:pt modelId="{D4AA70E7-6B64-490B-95CC-892BDC4CE794}" type="pres">
      <dgm:prSet presAssocID="{790DEA90-4156-42B1-9FED-5CAE667235B3}" presName="DropPin" presStyleLbl="alignNode1" presStyleIdx="4" presStyleCnt="5"/>
      <dgm:spPr/>
    </dgm:pt>
    <dgm:pt modelId="{EDB0BD61-2EAA-4563-ABD9-31CFF2D73430}" type="pres">
      <dgm:prSet presAssocID="{790DEA90-4156-42B1-9FED-5CAE667235B3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987FAF9-B1CC-407C-BF3B-D738C13CA080}" type="pres">
      <dgm:prSet presAssocID="{790DEA90-4156-42B1-9FED-5CAE667235B3}" presName="L2TextContainer" presStyleLbl="revTx" presStyleIdx="8" presStyleCnt="10">
        <dgm:presLayoutVars>
          <dgm:bulletEnabled val="1"/>
        </dgm:presLayoutVars>
      </dgm:prSet>
      <dgm:spPr/>
    </dgm:pt>
    <dgm:pt modelId="{CF2AF26A-A19B-4124-9616-A9957D2DA5B5}" type="pres">
      <dgm:prSet presAssocID="{790DEA90-4156-42B1-9FED-5CAE667235B3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59C90E79-FDCE-4906-AD27-8858A5BDE4A8}" type="pres">
      <dgm:prSet presAssocID="{790DEA90-4156-42B1-9FED-5CAE667235B3}" presName="ConnectLine" presStyleLbl="sibTrans1D1" presStyleIdx="4" presStyleCnt="5"/>
      <dgm:spPr>
        <a:noFill/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dash"/>
        </a:ln>
        <a:effectLst/>
      </dgm:spPr>
    </dgm:pt>
    <dgm:pt modelId="{07B79664-B18F-41CC-8088-66BEDFB203A4}" type="pres">
      <dgm:prSet presAssocID="{790DEA90-4156-42B1-9FED-5CAE667235B3}" presName="EmptyPlaceHolder" presStyleCnt="0"/>
      <dgm:spPr/>
    </dgm:pt>
  </dgm:ptLst>
  <dgm:cxnLst>
    <dgm:cxn modelId="{309C1910-DB09-420A-8E44-AECE4625B112}" type="presOf" srcId="{CB0DF474-CFC8-4371-879B-BA7FE76B41E0}" destId="{33DF0B7C-F1D1-4834-9537-764B4A3BAE3B}" srcOrd="0" destOrd="0" presId="urn:microsoft.com/office/officeart/2017/3/layout/DropPinTimeline"/>
    <dgm:cxn modelId="{2782B51C-9E95-483A-94F3-02BB4EE31EF7}" srcId="{790DEA90-4156-42B1-9FED-5CAE667235B3}" destId="{367F1777-EE02-4851-8208-0015D9DCE3AF}" srcOrd="0" destOrd="0" parTransId="{D478FFDF-A74C-4069-AFB3-A82C55057276}" sibTransId="{7F49CC84-8D50-4CD3-940B-93466852CDFA}"/>
    <dgm:cxn modelId="{3CF05728-6664-499D-A815-C84D14878334}" srcId="{00F1E4D0-A30A-4056-802E-C62EBC6C84AB}" destId="{7D1475DD-7EC4-4352-93B9-B9DE96AF538D}" srcOrd="0" destOrd="0" parTransId="{4C1A2D6B-9C01-4334-8320-8177AC175249}" sibTransId="{AC0826EE-217F-4313-BEED-BE9D2AE37A4E}"/>
    <dgm:cxn modelId="{7BA7742B-81C3-408F-86E9-9AE923C6BEC7}" type="presOf" srcId="{EB339E64-E9A1-49D9-8873-6B115047167D}" destId="{65B23F14-4F78-452B-8144-FE7C5D96B7FC}" srcOrd="0" destOrd="0" presId="urn:microsoft.com/office/officeart/2017/3/layout/DropPinTimeline"/>
    <dgm:cxn modelId="{59F69B6F-121D-46CC-9A7D-01A8BF995A58}" srcId="{776DC496-A426-4E74-9C21-A75D4B51B94C}" destId="{00F1E4D0-A30A-4056-802E-C62EBC6C84AB}" srcOrd="2" destOrd="0" parTransId="{48CA9498-37AD-49AE-B59E-4AD99A3A1F4B}" sibTransId="{9A69DD76-2EAF-47BF-ABDB-4D5DB1561FB7}"/>
    <dgm:cxn modelId="{337DC971-002D-413E-8A35-C7D2F76F00E7}" type="presOf" srcId="{790DEA90-4156-42B1-9FED-5CAE667235B3}" destId="{CF2AF26A-A19B-4124-9616-A9957D2DA5B5}" srcOrd="0" destOrd="0" presId="urn:microsoft.com/office/officeart/2017/3/layout/DropPinTimeline"/>
    <dgm:cxn modelId="{AF45D152-406D-49E2-8749-1A0D21B7FBEB}" type="presOf" srcId="{00F1E4D0-A30A-4056-802E-C62EBC6C84AB}" destId="{3030829A-7617-4D1A-8C54-E9F33AE7CAE5}" srcOrd="0" destOrd="0" presId="urn:microsoft.com/office/officeart/2017/3/layout/DropPinTimeline"/>
    <dgm:cxn modelId="{91AD2B56-E8C4-472C-B211-FFAB5860B7ED}" srcId="{776DC496-A426-4E74-9C21-A75D4B51B94C}" destId="{CB0DF474-CFC8-4371-879B-BA7FE76B41E0}" srcOrd="3" destOrd="0" parTransId="{A2639EA0-6172-483A-B4DE-F627101B59B8}" sibTransId="{CC715CF0-FB73-4C0C-9862-2BAD4654D741}"/>
    <dgm:cxn modelId="{A339C658-8D36-48A8-90D3-DDD42490821B}" srcId="{776DC496-A426-4E74-9C21-A75D4B51B94C}" destId="{FCCAA83A-3F05-401B-9E5E-D0E35D6967EF}" srcOrd="1" destOrd="0" parTransId="{3ABB14BB-0FE7-4052-A9AF-33513B0CD7D8}" sibTransId="{E1A0ECB1-3796-4817-ACCF-64BA549442AF}"/>
    <dgm:cxn modelId="{7BC6797B-6A4E-4D16-AF82-9FFA5700EC6B}" type="presOf" srcId="{776DC496-A426-4E74-9C21-A75D4B51B94C}" destId="{363D2274-5101-41DC-B901-35AC7733A7FA}" srcOrd="0" destOrd="0" presId="urn:microsoft.com/office/officeart/2017/3/layout/DropPinTimeline"/>
    <dgm:cxn modelId="{DDD2F583-648A-4DB0-AC11-369008D971DE}" type="presOf" srcId="{7D1475DD-7EC4-4352-93B9-B9DE96AF538D}" destId="{5909E238-94B5-496B-8FDB-4128CDDCF4D3}" srcOrd="0" destOrd="0" presId="urn:microsoft.com/office/officeart/2017/3/layout/DropPinTimeline"/>
    <dgm:cxn modelId="{8A3A648D-B15A-4CD1-8D92-159AAEDA9BD3}" type="presOf" srcId="{6D8436A1-C426-484B-B98C-FCD8434A33C9}" destId="{58BCC44D-4F37-44C5-9530-F9846AE8F80A}" srcOrd="0" destOrd="0" presId="urn:microsoft.com/office/officeart/2017/3/layout/DropPinTimeline"/>
    <dgm:cxn modelId="{E6C46E94-E407-4F92-AEE9-BF3F2941BD6A}" srcId="{CACC1A8D-21AC-4E0E-9168-5CBF536606F0}" destId="{47FC6841-B5CD-4A57-A5BD-7FFF888A33D2}" srcOrd="0" destOrd="0" parTransId="{710FCCD9-6BB9-4DC0-B162-A2941D36769F}" sibTransId="{B0553EA1-B39F-4FE3-BD42-7CBAB71F60F3}"/>
    <dgm:cxn modelId="{E0D4B3B9-D50E-4714-87F5-83F1183E56A5}" srcId="{776DC496-A426-4E74-9C21-A75D4B51B94C}" destId="{790DEA90-4156-42B1-9FED-5CAE667235B3}" srcOrd="4" destOrd="0" parTransId="{1B195D44-FAF0-4F69-9849-4D53C5F89E2A}" sibTransId="{9A93AF49-16E2-46A4-806B-9122A50623ED}"/>
    <dgm:cxn modelId="{832E10C8-EA5B-4EEA-910B-97CCFC96A026}" srcId="{CB0DF474-CFC8-4371-879B-BA7FE76B41E0}" destId="{6D8436A1-C426-484B-B98C-FCD8434A33C9}" srcOrd="0" destOrd="0" parTransId="{59F66775-25FF-4E55-9048-E26B9B03EA88}" sibTransId="{48D05039-E5B0-4E79-87EC-C00F56DB27C2}"/>
    <dgm:cxn modelId="{0ABBCFD0-5629-47CF-8B8F-3740979798B2}" type="presOf" srcId="{47FC6841-B5CD-4A57-A5BD-7FFF888A33D2}" destId="{8667B435-066B-4505-8075-194B079CDA9E}" srcOrd="0" destOrd="0" presId="urn:microsoft.com/office/officeart/2017/3/layout/DropPinTimeline"/>
    <dgm:cxn modelId="{509777DF-A4D7-4E19-AE88-A1EF576F2D2C}" type="presOf" srcId="{FCCAA83A-3F05-401B-9E5E-D0E35D6967EF}" destId="{33F33831-64DD-4A9D-A5B3-B4580169E679}" srcOrd="0" destOrd="0" presId="urn:microsoft.com/office/officeart/2017/3/layout/DropPinTimeline"/>
    <dgm:cxn modelId="{B8318BE2-A0F1-44A2-91B9-320C471E7B4C}" type="presOf" srcId="{CACC1A8D-21AC-4E0E-9168-5CBF536606F0}" destId="{FB6EBB7F-EE22-41AC-B70E-A475B424ECB7}" srcOrd="0" destOrd="0" presId="urn:microsoft.com/office/officeart/2017/3/layout/DropPinTimeline"/>
    <dgm:cxn modelId="{222E0CF5-A8C4-4DBA-80AC-EF2004503AB9}" srcId="{FCCAA83A-3F05-401B-9E5E-D0E35D6967EF}" destId="{EB339E64-E9A1-49D9-8873-6B115047167D}" srcOrd="0" destOrd="0" parTransId="{B5EC9632-F287-454F-8B25-7513D57FB407}" sibTransId="{35AFC7F8-7E67-4678-A808-44BDE2C16C72}"/>
    <dgm:cxn modelId="{0BC232F5-B4B1-4919-9235-A94196F9ABEC}" type="presOf" srcId="{367F1777-EE02-4851-8208-0015D9DCE3AF}" destId="{5987FAF9-B1CC-407C-BF3B-D738C13CA080}" srcOrd="0" destOrd="0" presId="urn:microsoft.com/office/officeart/2017/3/layout/DropPinTimeline"/>
    <dgm:cxn modelId="{F116CCFC-7742-435C-9BE9-410E032C555F}" srcId="{776DC496-A426-4E74-9C21-A75D4B51B94C}" destId="{CACC1A8D-21AC-4E0E-9168-5CBF536606F0}" srcOrd="0" destOrd="0" parTransId="{3FB1D6C9-409E-45BE-B695-7A0655DB62D8}" sibTransId="{ABEA2944-CD90-4843-8DEC-1EDA3DD7BAD7}"/>
    <dgm:cxn modelId="{8EDEFE60-D19B-4CF4-99B8-80821CFA99AF}" type="presParOf" srcId="{363D2274-5101-41DC-B901-35AC7733A7FA}" destId="{F3F4419A-4621-4B2D-98BD-1862236214D0}" srcOrd="0" destOrd="0" presId="urn:microsoft.com/office/officeart/2017/3/layout/DropPinTimeline"/>
    <dgm:cxn modelId="{A4A94C2D-F462-4718-89C8-AF4E3F13EEFE}" type="presParOf" srcId="{363D2274-5101-41DC-B901-35AC7733A7FA}" destId="{85897B2C-A49A-4609-8CF2-FCDF40BEC27B}" srcOrd="1" destOrd="0" presId="urn:microsoft.com/office/officeart/2017/3/layout/DropPinTimeline"/>
    <dgm:cxn modelId="{F669F9A2-007B-42F2-86C7-4C325A3603B1}" type="presParOf" srcId="{85897B2C-A49A-4609-8CF2-FCDF40BEC27B}" destId="{6CD94780-C0E3-4857-B0D2-025000433E57}" srcOrd="0" destOrd="0" presId="urn:microsoft.com/office/officeart/2017/3/layout/DropPinTimeline"/>
    <dgm:cxn modelId="{22EC717B-4193-4865-9749-EB7A6C67102A}" type="presParOf" srcId="{6CD94780-C0E3-4857-B0D2-025000433E57}" destId="{2CC19D69-C547-4364-B9C7-8D6640CA677E}" srcOrd="0" destOrd="0" presId="urn:microsoft.com/office/officeart/2017/3/layout/DropPinTimeline"/>
    <dgm:cxn modelId="{3ABA378C-55B9-4880-80D6-A55D6BF2587A}" type="presParOf" srcId="{6CD94780-C0E3-4857-B0D2-025000433E57}" destId="{832E01EB-C9DB-4DF5-B880-1C78CDB6C301}" srcOrd="1" destOrd="0" presId="urn:microsoft.com/office/officeart/2017/3/layout/DropPinTimeline"/>
    <dgm:cxn modelId="{9AD1FB65-B2CE-4FDE-B31F-FB856828D2BF}" type="presParOf" srcId="{832E01EB-C9DB-4DF5-B880-1C78CDB6C301}" destId="{4757FD1D-F885-4AC9-A4FB-918E2A208655}" srcOrd="0" destOrd="0" presId="urn:microsoft.com/office/officeart/2017/3/layout/DropPinTimeline"/>
    <dgm:cxn modelId="{96BAABC5-B109-44D1-9B89-EF4819FCC7C2}" type="presParOf" srcId="{832E01EB-C9DB-4DF5-B880-1C78CDB6C301}" destId="{B5018274-788F-4D71-9357-2EDC5A03174E}" srcOrd="1" destOrd="0" presId="urn:microsoft.com/office/officeart/2017/3/layout/DropPinTimeline"/>
    <dgm:cxn modelId="{66C0647C-EAF6-42DF-93B8-01864B59AFD4}" type="presParOf" srcId="{6CD94780-C0E3-4857-B0D2-025000433E57}" destId="{8667B435-066B-4505-8075-194B079CDA9E}" srcOrd="2" destOrd="0" presId="urn:microsoft.com/office/officeart/2017/3/layout/DropPinTimeline"/>
    <dgm:cxn modelId="{EEFE39AD-1862-464F-B38E-FD2C63B4F6CF}" type="presParOf" srcId="{6CD94780-C0E3-4857-B0D2-025000433E57}" destId="{FB6EBB7F-EE22-41AC-B70E-A475B424ECB7}" srcOrd="3" destOrd="0" presId="urn:microsoft.com/office/officeart/2017/3/layout/DropPinTimeline"/>
    <dgm:cxn modelId="{9B9FAFEC-A58A-4D64-8B2B-FE77F351F277}" type="presParOf" srcId="{6CD94780-C0E3-4857-B0D2-025000433E57}" destId="{20570D7D-3BE7-46D9-A8F7-1D2E88B01E25}" srcOrd="4" destOrd="0" presId="urn:microsoft.com/office/officeart/2017/3/layout/DropPinTimeline"/>
    <dgm:cxn modelId="{7EF87295-F482-49D6-841A-34DEFF13108E}" type="presParOf" srcId="{6CD94780-C0E3-4857-B0D2-025000433E57}" destId="{9B4319F8-2606-464E-AF1A-090BB4A957C9}" srcOrd="5" destOrd="0" presId="urn:microsoft.com/office/officeart/2017/3/layout/DropPinTimeline"/>
    <dgm:cxn modelId="{BDC0445B-30EB-4A6F-BF51-D14BC1CFB151}" type="presParOf" srcId="{85897B2C-A49A-4609-8CF2-FCDF40BEC27B}" destId="{DFC8D6FB-4DC8-4364-99DC-1F477298C88F}" srcOrd="1" destOrd="0" presId="urn:microsoft.com/office/officeart/2017/3/layout/DropPinTimeline"/>
    <dgm:cxn modelId="{05CD2A5B-E9FC-4C72-ACBB-4F1ACD520CCC}" type="presParOf" srcId="{85897B2C-A49A-4609-8CF2-FCDF40BEC27B}" destId="{241587C3-4EC1-47D6-9A1B-1D3CE54A1FD3}" srcOrd="2" destOrd="0" presId="urn:microsoft.com/office/officeart/2017/3/layout/DropPinTimeline"/>
    <dgm:cxn modelId="{ACD6ACA3-75F8-4185-BB0B-A240A5B48248}" type="presParOf" srcId="{241587C3-4EC1-47D6-9A1B-1D3CE54A1FD3}" destId="{0091D839-2974-4A3E-9329-26B395DF27D0}" srcOrd="0" destOrd="0" presId="urn:microsoft.com/office/officeart/2017/3/layout/DropPinTimeline"/>
    <dgm:cxn modelId="{537C6515-A85D-4596-BC47-EE4CE6197B48}" type="presParOf" srcId="{241587C3-4EC1-47D6-9A1B-1D3CE54A1FD3}" destId="{7A400FBA-BFAD-4A38-A540-062538B56CDD}" srcOrd="1" destOrd="0" presId="urn:microsoft.com/office/officeart/2017/3/layout/DropPinTimeline"/>
    <dgm:cxn modelId="{1A7C80BF-B7D0-49CF-9535-8A084DBB38B4}" type="presParOf" srcId="{7A400FBA-BFAD-4A38-A540-062538B56CDD}" destId="{1FC7127D-7A54-462E-BB9E-1C21320205C0}" srcOrd="0" destOrd="0" presId="urn:microsoft.com/office/officeart/2017/3/layout/DropPinTimeline"/>
    <dgm:cxn modelId="{54DF25C5-19C6-4584-BD1B-B24D82D9956F}" type="presParOf" srcId="{7A400FBA-BFAD-4A38-A540-062538B56CDD}" destId="{1DB3B7A7-DC9F-4741-90C4-42F29BC55E40}" srcOrd="1" destOrd="0" presId="urn:microsoft.com/office/officeart/2017/3/layout/DropPinTimeline"/>
    <dgm:cxn modelId="{673F659A-D964-4CAE-AB08-20D8C2167717}" type="presParOf" srcId="{241587C3-4EC1-47D6-9A1B-1D3CE54A1FD3}" destId="{65B23F14-4F78-452B-8144-FE7C5D96B7FC}" srcOrd="2" destOrd="0" presId="urn:microsoft.com/office/officeart/2017/3/layout/DropPinTimeline"/>
    <dgm:cxn modelId="{B6FBA96F-FC77-4DAC-A7D8-3B4519A66ABB}" type="presParOf" srcId="{241587C3-4EC1-47D6-9A1B-1D3CE54A1FD3}" destId="{33F33831-64DD-4A9D-A5B3-B4580169E679}" srcOrd="3" destOrd="0" presId="urn:microsoft.com/office/officeart/2017/3/layout/DropPinTimeline"/>
    <dgm:cxn modelId="{65A17F25-E2FF-4115-9DFF-BE66C9AD1AAD}" type="presParOf" srcId="{241587C3-4EC1-47D6-9A1B-1D3CE54A1FD3}" destId="{018F38E7-A5C7-4731-8BAD-EDF0D6E90A30}" srcOrd="4" destOrd="0" presId="urn:microsoft.com/office/officeart/2017/3/layout/DropPinTimeline"/>
    <dgm:cxn modelId="{7639CAA4-247F-43B5-BA89-94E10787221C}" type="presParOf" srcId="{241587C3-4EC1-47D6-9A1B-1D3CE54A1FD3}" destId="{D1DEBE80-D5AE-4915-9F03-3975CEBF531A}" srcOrd="5" destOrd="0" presId="urn:microsoft.com/office/officeart/2017/3/layout/DropPinTimeline"/>
    <dgm:cxn modelId="{56B8DF3B-9B6D-49DA-A238-4988CE24FF36}" type="presParOf" srcId="{85897B2C-A49A-4609-8CF2-FCDF40BEC27B}" destId="{1C87CEC7-FADF-46F0-B31F-1D0D0A7C298D}" srcOrd="3" destOrd="0" presId="urn:microsoft.com/office/officeart/2017/3/layout/DropPinTimeline"/>
    <dgm:cxn modelId="{60525113-C791-4CCF-8F98-01D27FC66CB2}" type="presParOf" srcId="{85897B2C-A49A-4609-8CF2-FCDF40BEC27B}" destId="{0A4E9E2C-24E0-46BD-BB03-38D48245983B}" srcOrd="4" destOrd="0" presId="urn:microsoft.com/office/officeart/2017/3/layout/DropPinTimeline"/>
    <dgm:cxn modelId="{91C765D5-F633-4115-B1BE-A9385A52846B}" type="presParOf" srcId="{0A4E9E2C-24E0-46BD-BB03-38D48245983B}" destId="{D18D2FC5-EE05-4CEC-B16F-2B58C30340BF}" srcOrd="0" destOrd="0" presId="urn:microsoft.com/office/officeart/2017/3/layout/DropPinTimeline"/>
    <dgm:cxn modelId="{D95ED2CB-A0AC-4EC9-BC9C-D514E900B732}" type="presParOf" srcId="{0A4E9E2C-24E0-46BD-BB03-38D48245983B}" destId="{DB72CAE2-F571-448D-8693-B664FB663A43}" srcOrd="1" destOrd="0" presId="urn:microsoft.com/office/officeart/2017/3/layout/DropPinTimeline"/>
    <dgm:cxn modelId="{5E44C3FF-FA50-4197-8417-10CC18826ADB}" type="presParOf" srcId="{DB72CAE2-F571-448D-8693-B664FB663A43}" destId="{1681A183-801D-4AF9-8734-306A9C03ABE7}" srcOrd="0" destOrd="0" presId="urn:microsoft.com/office/officeart/2017/3/layout/DropPinTimeline"/>
    <dgm:cxn modelId="{E1E56879-6087-4AA2-B709-492B6023864A}" type="presParOf" srcId="{DB72CAE2-F571-448D-8693-B664FB663A43}" destId="{3F044653-05B2-4441-8B28-DA8742C4CD17}" srcOrd="1" destOrd="0" presId="urn:microsoft.com/office/officeart/2017/3/layout/DropPinTimeline"/>
    <dgm:cxn modelId="{9BA4F71F-37A4-4A95-B596-6255A7CB4606}" type="presParOf" srcId="{0A4E9E2C-24E0-46BD-BB03-38D48245983B}" destId="{5909E238-94B5-496B-8FDB-4128CDDCF4D3}" srcOrd="2" destOrd="0" presId="urn:microsoft.com/office/officeart/2017/3/layout/DropPinTimeline"/>
    <dgm:cxn modelId="{081594B1-BD69-4859-8B1E-81FB9E6F0730}" type="presParOf" srcId="{0A4E9E2C-24E0-46BD-BB03-38D48245983B}" destId="{3030829A-7617-4D1A-8C54-E9F33AE7CAE5}" srcOrd="3" destOrd="0" presId="urn:microsoft.com/office/officeart/2017/3/layout/DropPinTimeline"/>
    <dgm:cxn modelId="{3893963E-C18A-460C-A8A0-061072EF7524}" type="presParOf" srcId="{0A4E9E2C-24E0-46BD-BB03-38D48245983B}" destId="{4FC8D94E-64EB-490B-B202-025310B557F6}" srcOrd="4" destOrd="0" presId="urn:microsoft.com/office/officeart/2017/3/layout/DropPinTimeline"/>
    <dgm:cxn modelId="{040AC0D9-3307-4BF9-B3D2-EA7872B14E31}" type="presParOf" srcId="{0A4E9E2C-24E0-46BD-BB03-38D48245983B}" destId="{FDD4FF3C-A746-4FCE-A8D8-298B6A95B7AE}" srcOrd="5" destOrd="0" presId="urn:microsoft.com/office/officeart/2017/3/layout/DropPinTimeline"/>
    <dgm:cxn modelId="{3DE450CF-BDDC-4E1D-AF48-A1BC3FAA581A}" type="presParOf" srcId="{85897B2C-A49A-4609-8CF2-FCDF40BEC27B}" destId="{A95B83FB-FD22-4326-A402-F60D5D8371E9}" srcOrd="5" destOrd="0" presId="urn:microsoft.com/office/officeart/2017/3/layout/DropPinTimeline"/>
    <dgm:cxn modelId="{E203141D-CC1F-484A-BA40-7926709352BD}" type="presParOf" srcId="{85897B2C-A49A-4609-8CF2-FCDF40BEC27B}" destId="{0DFF6670-129A-427C-83D4-B1707489EF39}" srcOrd="6" destOrd="0" presId="urn:microsoft.com/office/officeart/2017/3/layout/DropPinTimeline"/>
    <dgm:cxn modelId="{897A9E7E-C137-4383-989D-26D8D17F23F9}" type="presParOf" srcId="{0DFF6670-129A-427C-83D4-B1707489EF39}" destId="{B5A9411E-2DF3-439F-8B84-48A692F81A54}" srcOrd="0" destOrd="0" presId="urn:microsoft.com/office/officeart/2017/3/layout/DropPinTimeline"/>
    <dgm:cxn modelId="{3B07F3CA-8E7E-4126-8D9F-0A4F7F4106A6}" type="presParOf" srcId="{0DFF6670-129A-427C-83D4-B1707489EF39}" destId="{BDC815DA-B1D7-4EA9-878B-E1290A5A5B5F}" srcOrd="1" destOrd="0" presId="urn:microsoft.com/office/officeart/2017/3/layout/DropPinTimeline"/>
    <dgm:cxn modelId="{DB925286-6333-4809-9735-712838178136}" type="presParOf" srcId="{BDC815DA-B1D7-4EA9-878B-E1290A5A5B5F}" destId="{7D7AF921-B4CA-48C3-A396-5F837423DB7D}" srcOrd="0" destOrd="0" presId="urn:microsoft.com/office/officeart/2017/3/layout/DropPinTimeline"/>
    <dgm:cxn modelId="{B37BD79F-23CB-49F2-8D70-845487F83418}" type="presParOf" srcId="{BDC815DA-B1D7-4EA9-878B-E1290A5A5B5F}" destId="{F092C665-B372-467E-B289-DDE07167782E}" srcOrd="1" destOrd="0" presId="urn:microsoft.com/office/officeart/2017/3/layout/DropPinTimeline"/>
    <dgm:cxn modelId="{5EDB606D-70EF-4F18-99AE-C0ECBDF11946}" type="presParOf" srcId="{0DFF6670-129A-427C-83D4-B1707489EF39}" destId="{58BCC44D-4F37-44C5-9530-F9846AE8F80A}" srcOrd="2" destOrd="0" presId="urn:microsoft.com/office/officeart/2017/3/layout/DropPinTimeline"/>
    <dgm:cxn modelId="{F59D143C-1C84-420C-9810-3978B4D260BA}" type="presParOf" srcId="{0DFF6670-129A-427C-83D4-B1707489EF39}" destId="{33DF0B7C-F1D1-4834-9537-764B4A3BAE3B}" srcOrd="3" destOrd="0" presId="urn:microsoft.com/office/officeart/2017/3/layout/DropPinTimeline"/>
    <dgm:cxn modelId="{F1465D34-BC94-4E96-B75E-BFAF66FE939A}" type="presParOf" srcId="{0DFF6670-129A-427C-83D4-B1707489EF39}" destId="{893B94C4-9D05-43DC-BF16-3530440D5079}" srcOrd="4" destOrd="0" presId="urn:microsoft.com/office/officeart/2017/3/layout/DropPinTimeline"/>
    <dgm:cxn modelId="{1D60BCDA-9524-466F-929D-BDDA1C0C7FAB}" type="presParOf" srcId="{0DFF6670-129A-427C-83D4-B1707489EF39}" destId="{FABB72EE-E53C-40F1-A3FF-F2EE1FFE5FEC}" srcOrd="5" destOrd="0" presId="urn:microsoft.com/office/officeart/2017/3/layout/DropPinTimeline"/>
    <dgm:cxn modelId="{C5F58B8C-E049-4B97-8115-731BD91C824A}" type="presParOf" srcId="{85897B2C-A49A-4609-8CF2-FCDF40BEC27B}" destId="{3136FF4C-1B70-4BF8-8948-4382E7660941}" srcOrd="7" destOrd="0" presId="urn:microsoft.com/office/officeart/2017/3/layout/DropPinTimeline"/>
    <dgm:cxn modelId="{8198B1EB-3C5D-45EC-AA5F-75904BCBC3D8}" type="presParOf" srcId="{85897B2C-A49A-4609-8CF2-FCDF40BEC27B}" destId="{AFCB334D-DF0E-4BD5-B62C-97B51DF3EE31}" srcOrd="8" destOrd="0" presId="urn:microsoft.com/office/officeart/2017/3/layout/DropPinTimeline"/>
    <dgm:cxn modelId="{6A590CDC-2D91-40CE-A38D-7151F31DE9BD}" type="presParOf" srcId="{AFCB334D-DF0E-4BD5-B62C-97B51DF3EE31}" destId="{FB32D4CD-7023-4511-B931-316A9382ABA3}" srcOrd="0" destOrd="0" presId="urn:microsoft.com/office/officeart/2017/3/layout/DropPinTimeline"/>
    <dgm:cxn modelId="{E0A5F7AC-1925-41BE-AFBA-7475A3BF11CE}" type="presParOf" srcId="{AFCB334D-DF0E-4BD5-B62C-97B51DF3EE31}" destId="{B0FDDEE5-FD89-45F8-8EB4-F0E1DCA3A654}" srcOrd="1" destOrd="0" presId="urn:microsoft.com/office/officeart/2017/3/layout/DropPinTimeline"/>
    <dgm:cxn modelId="{D9584BB9-3152-43C3-8F08-B4207E21B3AB}" type="presParOf" srcId="{B0FDDEE5-FD89-45F8-8EB4-F0E1DCA3A654}" destId="{D4AA70E7-6B64-490B-95CC-892BDC4CE794}" srcOrd="0" destOrd="0" presId="urn:microsoft.com/office/officeart/2017/3/layout/DropPinTimeline"/>
    <dgm:cxn modelId="{F21C123D-E2C1-429F-9B9B-AA84DEB441E1}" type="presParOf" srcId="{B0FDDEE5-FD89-45F8-8EB4-F0E1DCA3A654}" destId="{EDB0BD61-2EAA-4563-ABD9-31CFF2D73430}" srcOrd="1" destOrd="0" presId="urn:microsoft.com/office/officeart/2017/3/layout/DropPinTimeline"/>
    <dgm:cxn modelId="{78FD665C-3D77-40DF-847A-92081E386D28}" type="presParOf" srcId="{AFCB334D-DF0E-4BD5-B62C-97B51DF3EE31}" destId="{5987FAF9-B1CC-407C-BF3B-D738C13CA080}" srcOrd="2" destOrd="0" presId="urn:microsoft.com/office/officeart/2017/3/layout/DropPinTimeline"/>
    <dgm:cxn modelId="{A618E8AC-1369-4533-A119-B41FDB8246C5}" type="presParOf" srcId="{AFCB334D-DF0E-4BD5-B62C-97B51DF3EE31}" destId="{CF2AF26A-A19B-4124-9616-A9957D2DA5B5}" srcOrd="3" destOrd="0" presId="urn:microsoft.com/office/officeart/2017/3/layout/DropPinTimeline"/>
    <dgm:cxn modelId="{8204C8EF-84D8-445D-9EC2-47A6985D26E3}" type="presParOf" srcId="{AFCB334D-DF0E-4BD5-B62C-97B51DF3EE31}" destId="{59C90E79-FDCE-4906-AD27-8858A5BDE4A8}" srcOrd="4" destOrd="0" presId="urn:microsoft.com/office/officeart/2017/3/layout/DropPinTimeline"/>
    <dgm:cxn modelId="{D9A97D8F-0D8F-4939-A36F-631049DBCC1B}" type="presParOf" srcId="{AFCB334D-DF0E-4BD5-B62C-97B51DF3EE31}" destId="{07B79664-B18F-41CC-8088-66BEDFB203A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AD3AB-E38B-4B81-BE12-72478DA89FCD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5BAF3D-12DE-4DEB-AEC9-003A77D42D37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2008</a:t>
          </a:r>
        </a:p>
      </dgm:t>
    </dgm:pt>
    <dgm:pt modelId="{4F6202AF-8F96-4F87-8B16-384860A796F2}" type="parTrans" cxnId="{1D4DE035-F2C5-465D-9A2C-79A08B804964}">
      <dgm:prSet/>
      <dgm:spPr/>
      <dgm:t>
        <a:bodyPr/>
        <a:lstStyle/>
        <a:p>
          <a:endParaRPr lang="en-US"/>
        </a:p>
      </dgm:t>
    </dgm:pt>
    <dgm:pt modelId="{CF03F41C-EE39-41EA-AB36-989271A3EA02}" type="sibTrans" cxnId="{1D4DE035-F2C5-465D-9A2C-79A08B804964}">
      <dgm:prSet/>
      <dgm:spPr/>
      <dgm:t>
        <a:bodyPr/>
        <a:lstStyle/>
        <a:p>
          <a:endParaRPr lang="en-US"/>
        </a:p>
      </dgm:t>
    </dgm:pt>
    <dgm:pt modelId="{EC83C85D-79E7-4FF4-829C-A290952576BB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Launch of USB 3.0 with SuperSpeed mode (5 Gbps)</a:t>
          </a:r>
        </a:p>
      </dgm:t>
    </dgm:pt>
    <dgm:pt modelId="{24AF9F66-FD8C-489B-A62D-CE5F6FF924AD}" type="parTrans" cxnId="{607520EC-D5FC-4F33-A453-868F236F6C66}">
      <dgm:prSet/>
      <dgm:spPr/>
      <dgm:t>
        <a:bodyPr/>
        <a:lstStyle/>
        <a:p>
          <a:endParaRPr lang="en-US"/>
        </a:p>
      </dgm:t>
    </dgm:pt>
    <dgm:pt modelId="{44FA4ABD-DA46-4B30-B92D-C0D30279BA9E}" type="sibTrans" cxnId="{607520EC-D5FC-4F33-A453-868F236F6C66}">
      <dgm:prSet/>
      <dgm:spPr/>
      <dgm:t>
        <a:bodyPr/>
        <a:lstStyle/>
        <a:p>
          <a:endParaRPr lang="en-US"/>
        </a:p>
      </dgm:t>
    </dgm:pt>
    <dgm:pt modelId="{5D17DE10-32AA-461B-AE85-F2BBEEE6ADB6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2013</a:t>
          </a:r>
        </a:p>
      </dgm:t>
    </dgm:pt>
    <dgm:pt modelId="{4446B27E-E1C4-4257-9A13-648B2B68F18A}" type="parTrans" cxnId="{A649822C-98C6-424C-B67F-1992E865E442}">
      <dgm:prSet/>
      <dgm:spPr/>
      <dgm:t>
        <a:bodyPr/>
        <a:lstStyle/>
        <a:p>
          <a:endParaRPr lang="en-US"/>
        </a:p>
      </dgm:t>
    </dgm:pt>
    <dgm:pt modelId="{45AC38B4-AE3C-4350-B797-5633F1AA12E0}" type="sibTrans" cxnId="{A649822C-98C6-424C-B67F-1992E865E442}">
      <dgm:prSet/>
      <dgm:spPr/>
      <dgm:t>
        <a:bodyPr/>
        <a:lstStyle/>
        <a:p>
          <a:endParaRPr lang="en-US"/>
        </a:p>
      </dgm:t>
    </dgm:pt>
    <dgm:pt modelId="{779D6372-8331-49B6-A374-A78FCE5C2570}">
      <dgm:prSet custT="1"/>
      <dgm:spPr/>
      <dgm:t>
        <a:bodyPr/>
        <a:lstStyle/>
        <a:p>
          <a:r>
            <a:rPr lang="en-US" sz="1600" dirty="0">
              <a:latin typeface="Arial Rounded MT Bold" panose="020F0704030504030204" pitchFamily="34" charset="0"/>
            </a:rPr>
            <a:t>Release of USB 3.1 with Gen 1 (SuperSpeed) and Gen 2 (SuperSpeed+)</a:t>
          </a:r>
        </a:p>
      </dgm:t>
    </dgm:pt>
    <dgm:pt modelId="{49F5D1B3-0D41-4FEB-AE0F-3F21437DA378}" type="parTrans" cxnId="{C23C9F9B-C79C-41E7-BA3A-8A2E3C11581B}">
      <dgm:prSet/>
      <dgm:spPr/>
      <dgm:t>
        <a:bodyPr/>
        <a:lstStyle/>
        <a:p>
          <a:endParaRPr lang="en-US"/>
        </a:p>
      </dgm:t>
    </dgm:pt>
    <dgm:pt modelId="{549524E9-83B4-4F95-9EE6-3DDB841D0230}" type="sibTrans" cxnId="{C23C9F9B-C79C-41E7-BA3A-8A2E3C11581B}">
      <dgm:prSet/>
      <dgm:spPr/>
      <dgm:t>
        <a:bodyPr/>
        <a:lstStyle/>
        <a:p>
          <a:endParaRPr lang="en-US"/>
        </a:p>
      </dgm:t>
    </dgm:pt>
    <dgm:pt modelId="{47E7926A-4108-469A-BAA1-CB48D2EAB472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2014</a:t>
          </a:r>
        </a:p>
      </dgm:t>
    </dgm:pt>
    <dgm:pt modelId="{1D92B8CF-AEA5-4919-8ECD-43B6067C5B6C}" type="parTrans" cxnId="{6627DA2D-627C-4803-B7EC-28C3BBA970DE}">
      <dgm:prSet/>
      <dgm:spPr/>
      <dgm:t>
        <a:bodyPr/>
        <a:lstStyle/>
        <a:p>
          <a:endParaRPr lang="en-US"/>
        </a:p>
      </dgm:t>
    </dgm:pt>
    <dgm:pt modelId="{A5171587-D6F9-4B89-9A75-614FDA0A1F15}" type="sibTrans" cxnId="{6627DA2D-627C-4803-B7EC-28C3BBA970DE}">
      <dgm:prSet/>
      <dgm:spPr/>
      <dgm:t>
        <a:bodyPr/>
        <a:lstStyle/>
        <a:p>
          <a:endParaRPr lang="en-US"/>
        </a:p>
      </dgm:t>
    </dgm:pt>
    <dgm:pt modelId="{539E64B0-4E04-46BD-82B6-1891A2BBF019}">
      <dgm:prSet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Introduction of USB-C connector with higher speeds and power</a:t>
          </a:r>
        </a:p>
      </dgm:t>
    </dgm:pt>
    <dgm:pt modelId="{871BFD92-48CC-45F0-93C2-CDD2434D6D32}" type="parTrans" cxnId="{D38950E4-5C09-48E3-93A3-12F845975C16}">
      <dgm:prSet/>
      <dgm:spPr/>
      <dgm:t>
        <a:bodyPr/>
        <a:lstStyle/>
        <a:p>
          <a:endParaRPr lang="en-US"/>
        </a:p>
      </dgm:t>
    </dgm:pt>
    <dgm:pt modelId="{2C53594E-E96F-48FE-8EAD-E40F4027F6E5}" type="sibTrans" cxnId="{D38950E4-5C09-48E3-93A3-12F845975C16}">
      <dgm:prSet/>
      <dgm:spPr/>
      <dgm:t>
        <a:bodyPr/>
        <a:lstStyle/>
        <a:p>
          <a:endParaRPr lang="en-US"/>
        </a:p>
      </dgm:t>
    </dgm:pt>
    <dgm:pt modelId="{1AB7100B-25D2-4FF4-ACA7-7B17938E95A3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2017</a:t>
          </a:r>
        </a:p>
      </dgm:t>
    </dgm:pt>
    <dgm:pt modelId="{64B0433E-905D-4258-A3F1-48C6537DE05B}" type="parTrans" cxnId="{0E56A76C-630F-4974-B213-26A4D2B002D9}">
      <dgm:prSet/>
      <dgm:spPr/>
      <dgm:t>
        <a:bodyPr/>
        <a:lstStyle/>
        <a:p>
          <a:endParaRPr lang="en-US"/>
        </a:p>
      </dgm:t>
    </dgm:pt>
    <dgm:pt modelId="{97978704-0369-46DA-BEA1-A64C87EA3B4A}" type="sibTrans" cxnId="{0E56A76C-630F-4974-B213-26A4D2B002D9}">
      <dgm:prSet/>
      <dgm:spPr/>
      <dgm:t>
        <a:bodyPr/>
        <a:lstStyle/>
        <a:p>
          <a:endParaRPr lang="en-US"/>
        </a:p>
      </dgm:t>
    </dgm:pt>
    <dgm:pt modelId="{627CE5EC-288C-443E-9898-D1AEBF690F73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Launch of USB 3.2 with 10 Gbps and 20 Gbps</a:t>
          </a:r>
        </a:p>
      </dgm:t>
    </dgm:pt>
    <dgm:pt modelId="{3A5B24EF-63C5-4646-8F3A-B01F96DB9C50}" type="parTrans" cxnId="{CBF58A5D-A2AA-4281-9E1A-CA9094C3AED1}">
      <dgm:prSet/>
      <dgm:spPr/>
      <dgm:t>
        <a:bodyPr/>
        <a:lstStyle/>
        <a:p>
          <a:endParaRPr lang="en-US"/>
        </a:p>
      </dgm:t>
    </dgm:pt>
    <dgm:pt modelId="{0F80BC38-2CEB-4E87-A72E-3B87B4DC2277}" type="sibTrans" cxnId="{CBF58A5D-A2AA-4281-9E1A-CA9094C3AED1}">
      <dgm:prSet/>
      <dgm:spPr/>
      <dgm:t>
        <a:bodyPr/>
        <a:lstStyle/>
        <a:p>
          <a:endParaRPr lang="en-US"/>
        </a:p>
      </dgm:t>
    </dgm:pt>
    <dgm:pt modelId="{AA3E1E22-5510-4FA2-908E-6BBA75AD0B41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2019</a:t>
          </a:r>
        </a:p>
      </dgm:t>
    </dgm:pt>
    <dgm:pt modelId="{B550D5B3-450A-42E4-90DF-A1BB05B54915}" type="parTrans" cxnId="{727BD563-1809-4E45-9C11-FA519EDDA1D8}">
      <dgm:prSet/>
      <dgm:spPr/>
      <dgm:t>
        <a:bodyPr/>
        <a:lstStyle/>
        <a:p>
          <a:endParaRPr lang="en-US"/>
        </a:p>
      </dgm:t>
    </dgm:pt>
    <dgm:pt modelId="{31376FA4-BCF6-4D00-846E-10B25E7623B3}" type="sibTrans" cxnId="{727BD563-1809-4E45-9C11-FA519EDDA1D8}">
      <dgm:prSet/>
      <dgm:spPr/>
      <dgm:t>
        <a:bodyPr/>
        <a:lstStyle/>
        <a:p>
          <a:endParaRPr lang="en-US"/>
        </a:p>
      </dgm:t>
    </dgm:pt>
    <dgm:pt modelId="{E572D081-1143-4C79-A0F4-42930F2BBB0B}">
      <dgm:prSet custT="1"/>
      <dgm:spPr/>
      <dgm:t>
        <a:bodyPr/>
        <a:lstStyle/>
        <a:p>
          <a:r>
            <a:rPr lang="en-US" sz="2400" dirty="0">
              <a:latin typeface="Arial Rounded MT Bold" panose="020F0704030504030204" pitchFamily="34" charset="0"/>
            </a:rPr>
            <a:t>USB4 (40 Gbps)</a:t>
          </a:r>
        </a:p>
      </dgm:t>
    </dgm:pt>
    <dgm:pt modelId="{D9A0E5FE-7F99-45AB-8F18-7E1FE5CEE825}" type="parTrans" cxnId="{263C1678-FDD7-49AE-AE28-9202169A16BE}">
      <dgm:prSet/>
      <dgm:spPr/>
      <dgm:t>
        <a:bodyPr/>
        <a:lstStyle/>
        <a:p>
          <a:endParaRPr lang="en-US"/>
        </a:p>
      </dgm:t>
    </dgm:pt>
    <dgm:pt modelId="{58B367AA-E5A8-493C-BBCE-C28A25609E5E}" type="sibTrans" cxnId="{263C1678-FDD7-49AE-AE28-9202169A16BE}">
      <dgm:prSet/>
      <dgm:spPr/>
      <dgm:t>
        <a:bodyPr/>
        <a:lstStyle/>
        <a:p>
          <a:endParaRPr lang="en-US"/>
        </a:p>
      </dgm:t>
    </dgm:pt>
    <dgm:pt modelId="{A6EFD987-6F16-4203-A8D9-B9D8088FE2E4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Arial Rounded MT Bold" panose="020F0704030504030204" pitchFamily="34" charset="0"/>
            </a:rPr>
            <a:t>2022</a:t>
          </a:r>
        </a:p>
      </dgm:t>
    </dgm:pt>
    <dgm:pt modelId="{BAB1A7B0-CDE4-4AB6-B7D6-BD952A2F7EFA}" type="parTrans" cxnId="{1F8BAF9E-C69E-42F4-8C63-BB1116CC58FA}">
      <dgm:prSet/>
      <dgm:spPr/>
      <dgm:t>
        <a:bodyPr/>
        <a:lstStyle/>
        <a:p>
          <a:endParaRPr lang="en-US"/>
        </a:p>
      </dgm:t>
    </dgm:pt>
    <dgm:pt modelId="{27ACD06F-6DFC-406C-9B5D-1C9A28C4EF78}" type="sibTrans" cxnId="{1F8BAF9E-C69E-42F4-8C63-BB1116CC58FA}">
      <dgm:prSet/>
      <dgm:spPr/>
      <dgm:t>
        <a:bodyPr/>
        <a:lstStyle/>
        <a:p>
          <a:endParaRPr lang="en-US"/>
        </a:p>
      </dgm:t>
    </dgm:pt>
    <dgm:pt modelId="{10F0819A-2A1E-4BBB-A8FB-D609EA0C12C3}">
      <dgm:prSet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USB4 2.0 (80 Gbps)</a:t>
          </a:r>
        </a:p>
      </dgm:t>
    </dgm:pt>
    <dgm:pt modelId="{73F9CB75-5792-496F-A266-ADB655AD3BE6}" type="parTrans" cxnId="{E7508862-342A-4152-938A-227D8A55CBC3}">
      <dgm:prSet/>
      <dgm:spPr/>
      <dgm:t>
        <a:bodyPr/>
        <a:lstStyle/>
        <a:p>
          <a:endParaRPr lang="en-US"/>
        </a:p>
      </dgm:t>
    </dgm:pt>
    <dgm:pt modelId="{0B825370-128B-4E51-ABA5-305FFB52842D}" type="sibTrans" cxnId="{E7508862-342A-4152-938A-227D8A55CBC3}">
      <dgm:prSet/>
      <dgm:spPr/>
      <dgm:t>
        <a:bodyPr/>
        <a:lstStyle/>
        <a:p>
          <a:endParaRPr lang="en-US"/>
        </a:p>
      </dgm:t>
    </dgm:pt>
    <dgm:pt modelId="{D3B6B9B1-3BD4-415A-B8B9-85C4B1B526F6}" type="pres">
      <dgm:prSet presAssocID="{B83AD3AB-E38B-4B81-BE12-72478DA89FCD}" presName="root" presStyleCnt="0">
        <dgm:presLayoutVars>
          <dgm:chMax/>
          <dgm:chPref/>
          <dgm:animLvl val="lvl"/>
        </dgm:presLayoutVars>
      </dgm:prSet>
      <dgm:spPr/>
    </dgm:pt>
    <dgm:pt modelId="{97A4A3E7-7227-4FF5-BA17-63E9661240D7}" type="pres">
      <dgm:prSet presAssocID="{B83AD3AB-E38B-4B81-BE12-72478DA89FCD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EBFED16-18B0-41D7-BEA2-5D924A2C468A}" type="pres">
      <dgm:prSet presAssocID="{B83AD3AB-E38B-4B81-BE12-72478DA89FCD}" presName="nodes" presStyleCnt="0">
        <dgm:presLayoutVars>
          <dgm:chMax/>
          <dgm:chPref/>
          <dgm:animLvl val="lvl"/>
        </dgm:presLayoutVars>
      </dgm:prSet>
      <dgm:spPr/>
    </dgm:pt>
    <dgm:pt modelId="{D8AA6819-5D14-493A-8EB6-ECD0BCD95A8C}" type="pres">
      <dgm:prSet presAssocID="{E95BAF3D-12DE-4DEB-AEC9-003A77D42D37}" presName="composite" presStyleCnt="0"/>
      <dgm:spPr/>
    </dgm:pt>
    <dgm:pt modelId="{82F4E282-F50A-4D46-B445-E7935E91C892}" type="pres">
      <dgm:prSet presAssocID="{E95BAF3D-12DE-4DEB-AEC9-003A77D42D37}" presName="ConnectorPoint" presStyleLbl="lnNode1" presStyleIdx="0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B4075163-52E9-4B46-9D59-B4FE205C3DE7}" type="pres">
      <dgm:prSet presAssocID="{E95BAF3D-12DE-4DEB-AEC9-003A77D42D37}" presName="DropPinPlaceHolder" presStyleCnt="0"/>
      <dgm:spPr/>
    </dgm:pt>
    <dgm:pt modelId="{ACBDBFE8-4454-4AB6-B111-AAD11D00BFB9}" type="pres">
      <dgm:prSet presAssocID="{E95BAF3D-12DE-4DEB-AEC9-003A77D42D37}" presName="DropPin" presStyleLbl="alignNode1" presStyleIdx="0" presStyleCnt="6"/>
      <dgm:spPr/>
    </dgm:pt>
    <dgm:pt modelId="{EB8E5289-B648-4E72-BC27-B2379D6DED41}" type="pres">
      <dgm:prSet presAssocID="{E95BAF3D-12DE-4DEB-AEC9-003A77D42D37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34A92FCE-0DF4-47C9-835A-08E22D86F2B8}" type="pres">
      <dgm:prSet presAssocID="{E95BAF3D-12DE-4DEB-AEC9-003A77D42D37}" presName="L2TextContainer" presStyleLbl="revTx" presStyleIdx="0" presStyleCnt="12">
        <dgm:presLayoutVars>
          <dgm:bulletEnabled val="1"/>
        </dgm:presLayoutVars>
      </dgm:prSet>
      <dgm:spPr/>
    </dgm:pt>
    <dgm:pt modelId="{90877F45-A015-45D5-B1BF-0CF17F61A1A3}" type="pres">
      <dgm:prSet presAssocID="{E95BAF3D-12DE-4DEB-AEC9-003A77D42D37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11B0D22C-17C1-4560-A092-AD404C97A0FA}" type="pres">
      <dgm:prSet presAssocID="{E95BAF3D-12DE-4DEB-AEC9-003A77D42D37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2F15421-33EB-41AE-8603-4E12461AFBA2}" type="pres">
      <dgm:prSet presAssocID="{E95BAF3D-12DE-4DEB-AEC9-003A77D42D37}" presName="EmptyPlaceHolder" presStyleCnt="0"/>
      <dgm:spPr/>
    </dgm:pt>
    <dgm:pt modelId="{9AEEA8B7-F161-4AC2-8BD3-616B177C12CC}" type="pres">
      <dgm:prSet presAssocID="{CF03F41C-EE39-41EA-AB36-989271A3EA02}" presName="spaceBetweenRectangles" presStyleCnt="0"/>
      <dgm:spPr/>
    </dgm:pt>
    <dgm:pt modelId="{0B9C06FE-B6CD-4CD0-B8C5-D122F4EEF7C9}" type="pres">
      <dgm:prSet presAssocID="{5D17DE10-32AA-461B-AE85-F2BBEEE6ADB6}" presName="composite" presStyleCnt="0"/>
      <dgm:spPr/>
    </dgm:pt>
    <dgm:pt modelId="{641DAC66-D07D-4F01-A9E5-B1DA1A4DF227}" type="pres">
      <dgm:prSet presAssocID="{5D17DE10-32AA-461B-AE85-F2BBEEE6ADB6}" presName="ConnectorPoint" presStyleLbl="lnNode1" presStyleIdx="1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E9E94F37-BAB7-42C0-BDD1-B78C631C4B0D}" type="pres">
      <dgm:prSet presAssocID="{5D17DE10-32AA-461B-AE85-F2BBEEE6ADB6}" presName="DropPinPlaceHolder" presStyleCnt="0"/>
      <dgm:spPr/>
    </dgm:pt>
    <dgm:pt modelId="{09D2EF06-B96F-456F-8446-5B49948FF546}" type="pres">
      <dgm:prSet presAssocID="{5D17DE10-32AA-461B-AE85-F2BBEEE6ADB6}" presName="DropPin" presStyleLbl="alignNode1" presStyleIdx="1" presStyleCnt="6"/>
      <dgm:spPr/>
    </dgm:pt>
    <dgm:pt modelId="{119BB771-BAED-4029-94B0-CD08B9463B54}" type="pres">
      <dgm:prSet presAssocID="{5D17DE10-32AA-461B-AE85-F2BBEEE6ADB6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DD2F4335-7046-4974-A628-3076DA8E7900}" type="pres">
      <dgm:prSet presAssocID="{5D17DE10-32AA-461B-AE85-F2BBEEE6ADB6}" presName="L2TextContainer" presStyleLbl="revTx" presStyleIdx="2" presStyleCnt="12">
        <dgm:presLayoutVars>
          <dgm:bulletEnabled val="1"/>
        </dgm:presLayoutVars>
      </dgm:prSet>
      <dgm:spPr/>
    </dgm:pt>
    <dgm:pt modelId="{5386F3BC-ADB5-4222-9467-A7836C720B8E}" type="pres">
      <dgm:prSet presAssocID="{5D17DE10-32AA-461B-AE85-F2BBEEE6ADB6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7B5F007A-42BC-468C-8AFD-F3F902115096}" type="pres">
      <dgm:prSet presAssocID="{5D17DE10-32AA-461B-AE85-F2BBEEE6ADB6}" presName="ConnectLine" presStyleLbl="sibTrans1D1" presStyleIdx="1" presStyleCnt="6"/>
      <dgm:spPr>
        <a:noFill/>
        <a:ln w="12700" cap="flat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dash"/>
        </a:ln>
        <a:effectLst/>
      </dgm:spPr>
    </dgm:pt>
    <dgm:pt modelId="{989FCA2F-17A3-4A44-BB66-662CE0D052FA}" type="pres">
      <dgm:prSet presAssocID="{5D17DE10-32AA-461B-AE85-F2BBEEE6ADB6}" presName="EmptyPlaceHolder" presStyleCnt="0"/>
      <dgm:spPr/>
    </dgm:pt>
    <dgm:pt modelId="{18500DFB-2A87-42C5-ABB4-A928DC080D81}" type="pres">
      <dgm:prSet presAssocID="{45AC38B4-AE3C-4350-B797-5633F1AA12E0}" presName="spaceBetweenRectangles" presStyleCnt="0"/>
      <dgm:spPr/>
    </dgm:pt>
    <dgm:pt modelId="{05D321D9-12E0-4988-9E43-1FADEA11BF5A}" type="pres">
      <dgm:prSet presAssocID="{47E7926A-4108-469A-BAA1-CB48D2EAB472}" presName="composite" presStyleCnt="0"/>
      <dgm:spPr/>
    </dgm:pt>
    <dgm:pt modelId="{70B1D8EA-6CB6-406E-A63F-A9F8288F5403}" type="pres">
      <dgm:prSet presAssocID="{47E7926A-4108-469A-BAA1-CB48D2EAB472}" presName="ConnectorPoint" presStyleLbl="lnNode1" presStyleIdx="2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6F8214AF-1475-490E-AA1A-CDE924928F30}" type="pres">
      <dgm:prSet presAssocID="{47E7926A-4108-469A-BAA1-CB48D2EAB472}" presName="DropPinPlaceHolder" presStyleCnt="0"/>
      <dgm:spPr/>
    </dgm:pt>
    <dgm:pt modelId="{61EF4F60-C3BD-48B0-B743-BB3BCEEC1871}" type="pres">
      <dgm:prSet presAssocID="{47E7926A-4108-469A-BAA1-CB48D2EAB472}" presName="DropPin" presStyleLbl="alignNode1" presStyleIdx="2" presStyleCnt="6"/>
      <dgm:spPr/>
    </dgm:pt>
    <dgm:pt modelId="{AB370636-BFF1-42DB-BC91-E49CE635C275}" type="pres">
      <dgm:prSet presAssocID="{47E7926A-4108-469A-BAA1-CB48D2EAB472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4C5F0DA-E569-405E-B1C6-689D4A32CC34}" type="pres">
      <dgm:prSet presAssocID="{47E7926A-4108-469A-BAA1-CB48D2EAB472}" presName="L2TextContainer" presStyleLbl="revTx" presStyleIdx="4" presStyleCnt="12">
        <dgm:presLayoutVars>
          <dgm:bulletEnabled val="1"/>
        </dgm:presLayoutVars>
      </dgm:prSet>
      <dgm:spPr/>
    </dgm:pt>
    <dgm:pt modelId="{CBA310D6-3F69-48EA-A001-561AD21130B0}" type="pres">
      <dgm:prSet presAssocID="{47E7926A-4108-469A-BAA1-CB48D2EAB472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34E4FBA-7D7B-441F-A173-4161E6248CCA}" type="pres">
      <dgm:prSet presAssocID="{47E7926A-4108-469A-BAA1-CB48D2EAB472}" presName="ConnectLine" presStyleLbl="sibTrans1D1" presStyleIdx="2" presStyleCnt="6"/>
      <dgm:spPr>
        <a:noFill/>
        <a:ln w="12700" cap="flat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dash"/>
        </a:ln>
        <a:effectLst/>
      </dgm:spPr>
    </dgm:pt>
    <dgm:pt modelId="{77D481B0-3894-4B95-9EA8-71E902D547B6}" type="pres">
      <dgm:prSet presAssocID="{47E7926A-4108-469A-BAA1-CB48D2EAB472}" presName="EmptyPlaceHolder" presStyleCnt="0"/>
      <dgm:spPr/>
    </dgm:pt>
    <dgm:pt modelId="{CFDE05FD-A400-4796-BC8C-AE3984D70783}" type="pres">
      <dgm:prSet presAssocID="{A5171587-D6F9-4B89-9A75-614FDA0A1F15}" presName="spaceBetweenRectangles" presStyleCnt="0"/>
      <dgm:spPr/>
    </dgm:pt>
    <dgm:pt modelId="{D06162C8-9964-489F-8355-27DE63741F32}" type="pres">
      <dgm:prSet presAssocID="{1AB7100B-25D2-4FF4-ACA7-7B17938E95A3}" presName="composite" presStyleCnt="0"/>
      <dgm:spPr/>
    </dgm:pt>
    <dgm:pt modelId="{6E24939F-B9BB-4079-9013-388F47464928}" type="pres">
      <dgm:prSet presAssocID="{1AB7100B-25D2-4FF4-ACA7-7B17938E95A3}" presName="ConnectorPoint" presStyleLbl="lnNode1" presStyleIdx="3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0FF3AA3B-3752-414A-AEC3-584609420675}" type="pres">
      <dgm:prSet presAssocID="{1AB7100B-25D2-4FF4-ACA7-7B17938E95A3}" presName="DropPinPlaceHolder" presStyleCnt="0"/>
      <dgm:spPr/>
    </dgm:pt>
    <dgm:pt modelId="{B8A32A9A-7FAE-40D9-83A5-61E717C7D641}" type="pres">
      <dgm:prSet presAssocID="{1AB7100B-25D2-4FF4-ACA7-7B17938E95A3}" presName="DropPin" presStyleLbl="alignNode1" presStyleIdx="3" presStyleCnt="6"/>
      <dgm:spPr/>
    </dgm:pt>
    <dgm:pt modelId="{448A22AC-BCC0-4F9D-8FBC-2B076FFE6170}" type="pres">
      <dgm:prSet presAssocID="{1AB7100B-25D2-4FF4-ACA7-7B17938E95A3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C0DEB4B6-D135-4300-9B02-2E299A59BEFC}" type="pres">
      <dgm:prSet presAssocID="{1AB7100B-25D2-4FF4-ACA7-7B17938E95A3}" presName="L2TextContainer" presStyleLbl="revTx" presStyleIdx="6" presStyleCnt="12">
        <dgm:presLayoutVars>
          <dgm:bulletEnabled val="1"/>
        </dgm:presLayoutVars>
      </dgm:prSet>
      <dgm:spPr/>
    </dgm:pt>
    <dgm:pt modelId="{0E5ADA5F-8CC1-4FA2-98D4-7E7D9136059F}" type="pres">
      <dgm:prSet presAssocID="{1AB7100B-25D2-4FF4-ACA7-7B17938E95A3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03480D02-4FF9-4474-9084-707487CDB132}" type="pres">
      <dgm:prSet presAssocID="{1AB7100B-25D2-4FF4-ACA7-7B17938E95A3}" presName="ConnectLine" presStyleLbl="sibTrans1D1" presStyleIdx="3" presStyleCnt="6"/>
      <dgm:spPr>
        <a:noFill/>
        <a:ln w="12700" cap="flat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dash"/>
        </a:ln>
        <a:effectLst/>
      </dgm:spPr>
    </dgm:pt>
    <dgm:pt modelId="{7F1CC4E8-72AA-4A23-8934-FF04D805C7BF}" type="pres">
      <dgm:prSet presAssocID="{1AB7100B-25D2-4FF4-ACA7-7B17938E95A3}" presName="EmptyPlaceHolder" presStyleCnt="0"/>
      <dgm:spPr/>
    </dgm:pt>
    <dgm:pt modelId="{339A7AA7-1AC8-4B5A-8C79-BAFFCC4839E5}" type="pres">
      <dgm:prSet presAssocID="{97978704-0369-46DA-BEA1-A64C87EA3B4A}" presName="spaceBetweenRectangles" presStyleCnt="0"/>
      <dgm:spPr/>
    </dgm:pt>
    <dgm:pt modelId="{731D4AB6-2D48-4A43-B33B-2D43B457682B}" type="pres">
      <dgm:prSet presAssocID="{AA3E1E22-5510-4FA2-908E-6BBA75AD0B41}" presName="composite" presStyleCnt="0"/>
      <dgm:spPr/>
    </dgm:pt>
    <dgm:pt modelId="{3846928B-6110-48FD-8BBC-C540591E4CB4}" type="pres">
      <dgm:prSet presAssocID="{AA3E1E22-5510-4FA2-908E-6BBA75AD0B41}" presName="ConnectorPoint" presStyleLbl="lnNode1" presStyleIdx="4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5AA90B82-4322-4D6C-A106-6B13FE01C45B}" type="pres">
      <dgm:prSet presAssocID="{AA3E1E22-5510-4FA2-908E-6BBA75AD0B41}" presName="DropPinPlaceHolder" presStyleCnt="0"/>
      <dgm:spPr/>
    </dgm:pt>
    <dgm:pt modelId="{C0882C11-367A-4D56-B0AB-5E8DEDBFA5B6}" type="pres">
      <dgm:prSet presAssocID="{AA3E1E22-5510-4FA2-908E-6BBA75AD0B41}" presName="DropPin" presStyleLbl="alignNode1" presStyleIdx="4" presStyleCnt="6"/>
      <dgm:spPr/>
    </dgm:pt>
    <dgm:pt modelId="{23EDA4DA-64C2-46EB-A874-781800A52F32}" type="pres">
      <dgm:prSet presAssocID="{AA3E1E22-5510-4FA2-908E-6BBA75AD0B41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F4244BE5-03B8-4F0F-9502-2508E8342997}" type="pres">
      <dgm:prSet presAssocID="{AA3E1E22-5510-4FA2-908E-6BBA75AD0B41}" presName="L2TextContainer" presStyleLbl="revTx" presStyleIdx="8" presStyleCnt="12">
        <dgm:presLayoutVars>
          <dgm:bulletEnabled val="1"/>
        </dgm:presLayoutVars>
      </dgm:prSet>
      <dgm:spPr/>
    </dgm:pt>
    <dgm:pt modelId="{BAE8E7B8-77C9-4B2D-A956-7BD4C4471912}" type="pres">
      <dgm:prSet presAssocID="{AA3E1E22-5510-4FA2-908E-6BBA75AD0B41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3B87BC73-C5B2-4756-9FEA-211C9F02568F}" type="pres">
      <dgm:prSet presAssocID="{AA3E1E22-5510-4FA2-908E-6BBA75AD0B41}" presName="ConnectLine" presStyleLbl="sibTrans1D1" presStyleIdx="4" presStyleCnt="6"/>
      <dgm:spPr>
        <a:noFill/>
        <a:ln w="12700" cap="flat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dash"/>
        </a:ln>
        <a:effectLst/>
      </dgm:spPr>
    </dgm:pt>
    <dgm:pt modelId="{BF9AE0E0-8005-4F18-A961-7686CAC6AA23}" type="pres">
      <dgm:prSet presAssocID="{AA3E1E22-5510-4FA2-908E-6BBA75AD0B41}" presName="EmptyPlaceHolder" presStyleCnt="0"/>
      <dgm:spPr/>
    </dgm:pt>
    <dgm:pt modelId="{A3BBDC00-C4F4-46F5-8A7B-8F33EA7D9F97}" type="pres">
      <dgm:prSet presAssocID="{31376FA4-BCF6-4D00-846E-10B25E7623B3}" presName="spaceBetweenRectangles" presStyleCnt="0"/>
      <dgm:spPr/>
    </dgm:pt>
    <dgm:pt modelId="{73C7B940-BDDD-43E6-8C81-4F5443701AFC}" type="pres">
      <dgm:prSet presAssocID="{A6EFD987-6F16-4203-A8D9-B9D8088FE2E4}" presName="composite" presStyleCnt="0"/>
      <dgm:spPr/>
    </dgm:pt>
    <dgm:pt modelId="{C14D4F11-FA26-4C50-A751-A27DEB795CE9}" type="pres">
      <dgm:prSet presAssocID="{A6EFD987-6F16-4203-A8D9-B9D8088FE2E4}" presName="ConnectorPoint" presStyleLbl="lnNode1" presStyleIdx="5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94BFE873-D7CD-449F-8FA8-1F7CC8F7B8BB}" type="pres">
      <dgm:prSet presAssocID="{A6EFD987-6F16-4203-A8D9-B9D8088FE2E4}" presName="DropPinPlaceHolder" presStyleCnt="0"/>
      <dgm:spPr/>
    </dgm:pt>
    <dgm:pt modelId="{96D65C2D-7A6A-4A01-B115-13A21CCF8D28}" type="pres">
      <dgm:prSet presAssocID="{A6EFD987-6F16-4203-A8D9-B9D8088FE2E4}" presName="DropPin" presStyleLbl="alignNode1" presStyleIdx="5" presStyleCnt="6"/>
      <dgm:spPr/>
    </dgm:pt>
    <dgm:pt modelId="{A382895D-151F-42C2-B1A6-F6EF24DDB648}" type="pres">
      <dgm:prSet presAssocID="{A6EFD987-6F16-4203-A8D9-B9D8088FE2E4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648AE50-F5D6-477C-9EE3-36F6220C6C4F}" type="pres">
      <dgm:prSet presAssocID="{A6EFD987-6F16-4203-A8D9-B9D8088FE2E4}" presName="L2TextContainer" presStyleLbl="revTx" presStyleIdx="10" presStyleCnt="12">
        <dgm:presLayoutVars>
          <dgm:bulletEnabled val="1"/>
        </dgm:presLayoutVars>
      </dgm:prSet>
      <dgm:spPr/>
    </dgm:pt>
    <dgm:pt modelId="{199EFD72-3E77-4C52-A667-D4585A2B4767}" type="pres">
      <dgm:prSet presAssocID="{A6EFD987-6F16-4203-A8D9-B9D8088FE2E4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CF981E0F-69B1-434D-87D4-EE44B764C4C4}" type="pres">
      <dgm:prSet presAssocID="{A6EFD987-6F16-4203-A8D9-B9D8088FE2E4}" presName="ConnectLine" presStyleLbl="sibTrans1D1" presStyleIdx="5" presStyleCnt="6"/>
      <dgm:spPr>
        <a:noFill/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dash"/>
        </a:ln>
        <a:effectLst/>
      </dgm:spPr>
    </dgm:pt>
    <dgm:pt modelId="{3CFD32B4-40DE-4C09-8A6A-3C7C2784C921}" type="pres">
      <dgm:prSet presAssocID="{A6EFD987-6F16-4203-A8D9-B9D8088FE2E4}" presName="EmptyPlaceHolder" presStyleCnt="0"/>
      <dgm:spPr/>
    </dgm:pt>
  </dgm:ptLst>
  <dgm:cxnLst>
    <dgm:cxn modelId="{F6938604-DCD4-40BA-ADBE-B5B507483214}" type="presOf" srcId="{47E7926A-4108-469A-BAA1-CB48D2EAB472}" destId="{CBA310D6-3F69-48EA-A001-561AD21130B0}" srcOrd="0" destOrd="0" presId="urn:microsoft.com/office/officeart/2017/3/layout/DropPinTimeline"/>
    <dgm:cxn modelId="{1239641D-9C83-4C0D-A4F5-544B888146B8}" type="presOf" srcId="{AA3E1E22-5510-4FA2-908E-6BBA75AD0B41}" destId="{BAE8E7B8-77C9-4B2D-A956-7BD4C4471912}" srcOrd="0" destOrd="0" presId="urn:microsoft.com/office/officeart/2017/3/layout/DropPinTimeline"/>
    <dgm:cxn modelId="{9F5D7E1F-0A30-4C74-A9C7-E72443E55685}" type="presOf" srcId="{E572D081-1143-4C79-A0F4-42930F2BBB0B}" destId="{F4244BE5-03B8-4F0F-9502-2508E8342997}" srcOrd="0" destOrd="0" presId="urn:microsoft.com/office/officeart/2017/3/layout/DropPinTimeline"/>
    <dgm:cxn modelId="{A649822C-98C6-424C-B67F-1992E865E442}" srcId="{B83AD3AB-E38B-4B81-BE12-72478DA89FCD}" destId="{5D17DE10-32AA-461B-AE85-F2BBEEE6ADB6}" srcOrd="1" destOrd="0" parTransId="{4446B27E-E1C4-4257-9A13-648B2B68F18A}" sibTransId="{45AC38B4-AE3C-4350-B797-5633F1AA12E0}"/>
    <dgm:cxn modelId="{6627DA2D-627C-4803-B7EC-28C3BBA970DE}" srcId="{B83AD3AB-E38B-4B81-BE12-72478DA89FCD}" destId="{47E7926A-4108-469A-BAA1-CB48D2EAB472}" srcOrd="2" destOrd="0" parTransId="{1D92B8CF-AEA5-4919-8ECD-43B6067C5B6C}" sibTransId="{A5171587-D6F9-4B89-9A75-614FDA0A1F15}"/>
    <dgm:cxn modelId="{1D4DE035-F2C5-465D-9A2C-79A08B804964}" srcId="{B83AD3AB-E38B-4B81-BE12-72478DA89FCD}" destId="{E95BAF3D-12DE-4DEB-AEC9-003A77D42D37}" srcOrd="0" destOrd="0" parTransId="{4F6202AF-8F96-4F87-8B16-384860A796F2}" sibTransId="{CF03F41C-EE39-41EA-AB36-989271A3EA02}"/>
    <dgm:cxn modelId="{CBF58A5D-A2AA-4281-9E1A-CA9094C3AED1}" srcId="{1AB7100B-25D2-4FF4-ACA7-7B17938E95A3}" destId="{627CE5EC-288C-443E-9898-D1AEBF690F73}" srcOrd="0" destOrd="0" parTransId="{3A5B24EF-63C5-4646-8F3A-B01F96DB9C50}" sibTransId="{0F80BC38-2CEB-4E87-A72E-3B87B4DC2277}"/>
    <dgm:cxn modelId="{E7508862-342A-4152-938A-227D8A55CBC3}" srcId="{A6EFD987-6F16-4203-A8D9-B9D8088FE2E4}" destId="{10F0819A-2A1E-4BBB-A8FB-D609EA0C12C3}" srcOrd="0" destOrd="0" parTransId="{73F9CB75-5792-496F-A266-ADB655AD3BE6}" sibTransId="{0B825370-128B-4E51-ABA5-305FFB52842D}"/>
    <dgm:cxn modelId="{727BD563-1809-4E45-9C11-FA519EDDA1D8}" srcId="{B83AD3AB-E38B-4B81-BE12-72478DA89FCD}" destId="{AA3E1E22-5510-4FA2-908E-6BBA75AD0B41}" srcOrd="4" destOrd="0" parTransId="{B550D5B3-450A-42E4-90DF-A1BB05B54915}" sibTransId="{31376FA4-BCF6-4D00-846E-10B25E7623B3}"/>
    <dgm:cxn modelId="{A2394A64-52FC-417E-8BE6-511A24EF3AFB}" type="presOf" srcId="{A6EFD987-6F16-4203-A8D9-B9D8088FE2E4}" destId="{199EFD72-3E77-4C52-A667-D4585A2B4767}" srcOrd="0" destOrd="0" presId="urn:microsoft.com/office/officeart/2017/3/layout/DropPinTimeline"/>
    <dgm:cxn modelId="{D3187C46-DA06-472F-B7F5-AC77DBEC8415}" type="presOf" srcId="{10F0819A-2A1E-4BBB-A8FB-D609EA0C12C3}" destId="{5648AE50-F5D6-477C-9EE3-36F6220C6C4F}" srcOrd="0" destOrd="0" presId="urn:microsoft.com/office/officeart/2017/3/layout/DropPinTimeline"/>
    <dgm:cxn modelId="{0E56A76C-630F-4974-B213-26A4D2B002D9}" srcId="{B83AD3AB-E38B-4B81-BE12-72478DA89FCD}" destId="{1AB7100B-25D2-4FF4-ACA7-7B17938E95A3}" srcOrd="3" destOrd="0" parTransId="{64B0433E-905D-4258-A3F1-48C6537DE05B}" sibTransId="{97978704-0369-46DA-BEA1-A64C87EA3B4A}"/>
    <dgm:cxn modelId="{263C1678-FDD7-49AE-AE28-9202169A16BE}" srcId="{AA3E1E22-5510-4FA2-908E-6BBA75AD0B41}" destId="{E572D081-1143-4C79-A0F4-42930F2BBB0B}" srcOrd="0" destOrd="0" parTransId="{D9A0E5FE-7F99-45AB-8F18-7E1FE5CEE825}" sibTransId="{58B367AA-E5A8-493C-BBCE-C28A25609E5E}"/>
    <dgm:cxn modelId="{183D8E90-D111-46D4-B45E-095E2F8D6058}" type="presOf" srcId="{627CE5EC-288C-443E-9898-D1AEBF690F73}" destId="{C0DEB4B6-D135-4300-9B02-2E299A59BEFC}" srcOrd="0" destOrd="0" presId="urn:microsoft.com/office/officeart/2017/3/layout/DropPinTimeline"/>
    <dgm:cxn modelId="{C23C9F9B-C79C-41E7-BA3A-8A2E3C11581B}" srcId="{5D17DE10-32AA-461B-AE85-F2BBEEE6ADB6}" destId="{779D6372-8331-49B6-A374-A78FCE5C2570}" srcOrd="0" destOrd="0" parTransId="{49F5D1B3-0D41-4FEB-AE0F-3F21437DA378}" sibTransId="{549524E9-83B4-4F95-9EE6-3DDB841D0230}"/>
    <dgm:cxn modelId="{2A760B9C-E75F-4348-852F-1C501BCCF419}" type="presOf" srcId="{1AB7100B-25D2-4FF4-ACA7-7B17938E95A3}" destId="{0E5ADA5F-8CC1-4FA2-98D4-7E7D9136059F}" srcOrd="0" destOrd="0" presId="urn:microsoft.com/office/officeart/2017/3/layout/DropPinTimeline"/>
    <dgm:cxn modelId="{1F8BAF9E-C69E-42F4-8C63-BB1116CC58FA}" srcId="{B83AD3AB-E38B-4B81-BE12-72478DA89FCD}" destId="{A6EFD987-6F16-4203-A8D9-B9D8088FE2E4}" srcOrd="5" destOrd="0" parTransId="{BAB1A7B0-CDE4-4AB6-B7D6-BD952A2F7EFA}" sibTransId="{27ACD06F-6DFC-406C-9B5D-1C9A28C4EF78}"/>
    <dgm:cxn modelId="{E6352FB0-17BB-4213-B096-3950BF0B61D8}" type="presOf" srcId="{539E64B0-4E04-46BD-82B6-1891A2BBF019}" destId="{54C5F0DA-E569-405E-B1C6-689D4A32CC34}" srcOrd="0" destOrd="0" presId="urn:microsoft.com/office/officeart/2017/3/layout/DropPinTimeline"/>
    <dgm:cxn modelId="{DB1A49B4-9E61-41D0-9AF0-3436030A4CAA}" type="presOf" srcId="{B83AD3AB-E38B-4B81-BE12-72478DA89FCD}" destId="{D3B6B9B1-3BD4-415A-B8B9-85C4B1B526F6}" srcOrd="0" destOrd="0" presId="urn:microsoft.com/office/officeart/2017/3/layout/DropPinTimeline"/>
    <dgm:cxn modelId="{E5AA65B9-7AE8-4698-9469-06045A1E4846}" type="presOf" srcId="{5D17DE10-32AA-461B-AE85-F2BBEEE6ADB6}" destId="{5386F3BC-ADB5-4222-9467-A7836C720B8E}" srcOrd="0" destOrd="0" presId="urn:microsoft.com/office/officeart/2017/3/layout/DropPinTimeline"/>
    <dgm:cxn modelId="{2CF06ABC-6C20-471A-B1DC-9C1A932FAE07}" type="presOf" srcId="{E95BAF3D-12DE-4DEB-AEC9-003A77D42D37}" destId="{90877F45-A015-45D5-B1BF-0CF17F61A1A3}" srcOrd="0" destOrd="0" presId="urn:microsoft.com/office/officeart/2017/3/layout/DropPinTimeline"/>
    <dgm:cxn modelId="{20989DBC-90FD-41BF-85A4-60A92555901A}" type="presOf" srcId="{EC83C85D-79E7-4FF4-829C-A290952576BB}" destId="{34A92FCE-0DF4-47C9-835A-08E22D86F2B8}" srcOrd="0" destOrd="0" presId="urn:microsoft.com/office/officeart/2017/3/layout/DropPinTimeline"/>
    <dgm:cxn modelId="{8A74BEBF-6C2F-4F53-BF03-E0BA89BBC9F5}" type="presOf" srcId="{779D6372-8331-49B6-A374-A78FCE5C2570}" destId="{DD2F4335-7046-4974-A628-3076DA8E7900}" srcOrd="0" destOrd="0" presId="urn:microsoft.com/office/officeart/2017/3/layout/DropPinTimeline"/>
    <dgm:cxn modelId="{D38950E4-5C09-48E3-93A3-12F845975C16}" srcId="{47E7926A-4108-469A-BAA1-CB48D2EAB472}" destId="{539E64B0-4E04-46BD-82B6-1891A2BBF019}" srcOrd="0" destOrd="0" parTransId="{871BFD92-48CC-45F0-93C2-CDD2434D6D32}" sibTransId="{2C53594E-E96F-48FE-8EAD-E40F4027F6E5}"/>
    <dgm:cxn modelId="{607520EC-D5FC-4F33-A453-868F236F6C66}" srcId="{E95BAF3D-12DE-4DEB-AEC9-003A77D42D37}" destId="{EC83C85D-79E7-4FF4-829C-A290952576BB}" srcOrd="0" destOrd="0" parTransId="{24AF9F66-FD8C-489B-A62D-CE5F6FF924AD}" sibTransId="{44FA4ABD-DA46-4B30-B92D-C0D30279BA9E}"/>
    <dgm:cxn modelId="{02CCEE36-557C-4E63-AD01-621B4978283D}" type="presParOf" srcId="{D3B6B9B1-3BD4-415A-B8B9-85C4B1B526F6}" destId="{97A4A3E7-7227-4FF5-BA17-63E9661240D7}" srcOrd="0" destOrd="0" presId="urn:microsoft.com/office/officeart/2017/3/layout/DropPinTimeline"/>
    <dgm:cxn modelId="{AF2ABBD3-EA54-4E7E-9A14-3F650FE5D39A}" type="presParOf" srcId="{D3B6B9B1-3BD4-415A-B8B9-85C4B1B526F6}" destId="{6EBFED16-18B0-41D7-BEA2-5D924A2C468A}" srcOrd="1" destOrd="0" presId="urn:microsoft.com/office/officeart/2017/3/layout/DropPinTimeline"/>
    <dgm:cxn modelId="{D99D7B66-FC0E-423D-91F0-3E8105675E94}" type="presParOf" srcId="{6EBFED16-18B0-41D7-BEA2-5D924A2C468A}" destId="{D8AA6819-5D14-493A-8EB6-ECD0BCD95A8C}" srcOrd="0" destOrd="0" presId="urn:microsoft.com/office/officeart/2017/3/layout/DropPinTimeline"/>
    <dgm:cxn modelId="{9D8698A4-3F5B-4A58-96C5-833ADAD65CFB}" type="presParOf" srcId="{D8AA6819-5D14-493A-8EB6-ECD0BCD95A8C}" destId="{82F4E282-F50A-4D46-B445-E7935E91C892}" srcOrd="0" destOrd="0" presId="urn:microsoft.com/office/officeart/2017/3/layout/DropPinTimeline"/>
    <dgm:cxn modelId="{40F1AFC6-FE07-44CB-A2FA-4F0E6166CE82}" type="presParOf" srcId="{D8AA6819-5D14-493A-8EB6-ECD0BCD95A8C}" destId="{B4075163-52E9-4B46-9D59-B4FE205C3DE7}" srcOrd="1" destOrd="0" presId="urn:microsoft.com/office/officeart/2017/3/layout/DropPinTimeline"/>
    <dgm:cxn modelId="{BBAEA8F7-4910-45DC-9FB4-2E768A297C49}" type="presParOf" srcId="{B4075163-52E9-4B46-9D59-B4FE205C3DE7}" destId="{ACBDBFE8-4454-4AB6-B111-AAD11D00BFB9}" srcOrd="0" destOrd="0" presId="urn:microsoft.com/office/officeart/2017/3/layout/DropPinTimeline"/>
    <dgm:cxn modelId="{B3A90D9C-7249-4A42-8CD5-5A4E8080D098}" type="presParOf" srcId="{B4075163-52E9-4B46-9D59-B4FE205C3DE7}" destId="{EB8E5289-B648-4E72-BC27-B2379D6DED41}" srcOrd="1" destOrd="0" presId="urn:microsoft.com/office/officeart/2017/3/layout/DropPinTimeline"/>
    <dgm:cxn modelId="{D611235C-5809-4796-8A3C-F18C5578383C}" type="presParOf" srcId="{D8AA6819-5D14-493A-8EB6-ECD0BCD95A8C}" destId="{34A92FCE-0DF4-47C9-835A-08E22D86F2B8}" srcOrd="2" destOrd="0" presId="urn:microsoft.com/office/officeart/2017/3/layout/DropPinTimeline"/>
    <dgm:cxn modelId="{62F2A02A-85E1-42AE-8CC0-2B710B300F2B}" type="presParOf" srcId="{D8AA6819-5D14-493A-8EB6-ECD0BCD95A8C}" destId="{90877F45-A015-45D5-B1BF-0CF17F61A1A3}" srcOrd="3" destOrd="0" presId="urn:microsoft.com/office/officeart/2017/3/layout/DropPinTimeline"/>
    <dgm:cxn modelId="{15BDDB04-1C61-4AA7-9484-2EE7B5B78F58}" type="presParOf" srcId="{D8AA6819-5D14-493A-8EB6-ECD0BCD95A8C}" destId="{11B0D22C-17C1-4560-A092-AD404C97A0FA}" srcOrd="4" destOrd="0" presId="urn:microsoft.com/office/officeart/2017/3/layout/DropPinTimeline"/>
    <dgm:cxn modelId="{7B8C3AC2-82AE-4A86-A3AE-99A376924DD4}" type="presParOf" srcId="{D8AA6819-5D14-493A-8EB6-ECD0BCD95A8C}" destId="{82F15421-33EB-41AE-8603-4E12461AFBA2}" srcOrd="5" destOrd="0" presId="urn:microsoft.com/office/officeart/2017/3/layout/DropPinTimeline"/>
    <dgm:cxn modelId="{92135F70-C00A-49F7-A710-CE2AFB85AB36}" type="presParOf" srcId="{6EBFED16-18B0-41D7-BEA2-5D924A2C468A}" destId="{9AEEA8B7-F161-4AC2-8BD3-616B177C12CC}" srcOrd="1" destOrd="0" presId="urn:microsoft.com/office/officeart/2017/3/layout/DropPinTimeline"/>
    <dgm:cxn modelId="{6E3C2A35-A9F6-42B7-A3AF-41E9FDE1E8D3}" type="presParOf" srcId="{6EBFED16-18B0-41D7-BEA2-5D924A2C468A}" destId="{0B9C06FE-B6CD-4CD0-B8C5-D122F4EEF7C9}" srcOrd="2" destOrd="0" presId="urn:microsoft.com/office/officeart/2017/3/layout/DropPinTimeline"/>
    <dgm:cxn modelId="{74733282-7363-45E7-9EB4-C0DDD11CC96C}" type="presParOf" srcId="{0B9C06FE-B6CD-4CD0-B8C5-D122F4EEF7C9}" destId="{641DAC66-D07D-4F01-A9E5-B1DA1A4DF227}" srcOrd="0" destOrd="0" presId="urn:microsoft.com/office/officeart/2017/3/layout/DropPinTimeline"/>
    <dgm:cxn modelId="{8C9AE067-1AC5-4587-A78D-F6E602AD8828}" type="presParOf" srcId="{0B9C06FE-B6CD-4CD0-B8C5-D122F4EEF7C9}" destId="{E9E94F37-BAB7-42C0-BDD1-B78C631C4B0D}" srcOrd="1" destOrd="0" presId="urn:microsoft.com/office/officeart/2017/3/layout/DropPinTimeline"/>
    <dgm:cxn modelId="{CBBED53F-5852-45A3-92C3-C3983FD67DF8}" type="presParOf" srcId="{E9E94F37-BAB7-42C0-BDD1-B78C631C4B0D}" destId="{09D2EF06-B96F-456F-8446-5B49948FF546}" srcOrd="0" destOrd="0" presId="urn:microsoft.com/office/officeart/2017/3/layout/DropPinTimeline"/>
    <dgm:cxn modelId="{09C02F89-DC2B-4D16-A178-5453E8A2F7BB}" type="presParOf" srcId="{E9E94F37-BAB7-42C0-BDD1-B78C631C4B0D}" destId="{119BB771-BAED-4029-94B0-CD08B9463B54}" srcOrd="1" destOrd="0" presId="urn:microsoft.com/office/officeart/2017/3/layout/DropPinTimeline"/>
    <dgm:cxn modelId="{E873AC53-8CBF-41F7-8C36-D6F1D586205D}" type="presParOf" srcId="{0B9C06FE-B6CD-4CD0-B8C5-D122F4EEF7C9}" destId="{DD2F4335-7046-4974-A628-3076DA8E7900}" srcOrd="2" destOrd="0" presId="urn:microsoft.com/office/officeart/2017/3/layout/DropPinTimeline"/>
    <dgm:cxn modelId="{4759CDA5-E5C4-4B31-B9A4-0FF5D8F87035}" type="presParOf" srcId="{0B9C06FE-B6CD-4CD0-B8C5-D122F4EEF7C9}" destId="{5386F3BC-ADB5-4222-9467-A7836C720B8E}" srcOrd="3" destOrd="0" presId="urn:microsoft.com/office/officeart/2017/3/layout/DropPinTimeline"/>
    <dgm:cxn modelId="{28531E1F-693B-4C08-BFAB-5174B74CB01F}" type="presParOf" srcId="{0B9C06FE-B6CD-4CD0-B8C5-D122F4EEF7C9}" destId="{7B5F007A-42BC-468C-8AFD-F3F902115096}" srcOrd="4" destOrd="0" presId="urn:microsoft.com/office/officeart/2017/3/layout/DropPinTimeline"/>
    <dgm:cxn modelId="{57FD2E16-A237-407D-9BDC-999184BBDB2C}" type="presParOf" srcId="{0B9C06FE-B6CD-4CD0-B8C5-D122F4EEF7C9}" destId="{989FCA2F-17A3-4A44-BB66-662CE0D052FA}" srcOrd="5" destOrd="0" presId="urn:microsoft.com/office/officeart/2017/3/layout/DropPinTimeline"/>
    <dgm:cxn modelId="{C391E8E2-4C7C-4E8E-9BA5-F453B25C5254}" type="presParOf" srcId="{6EBFED16-18B0-41D7-BEA2-5D924A2C468A}" destId="{18500DFB-2A87-42C5-ABB4-A928DC080D81}" srcOrd="3" destOrd="0" presId="urn:microsoft.com/office/officeart/2017/3/layout/DropPinTimeline"/>
    <dgm:cxn modelId="{F14378A8-47F5-45DE-83A8-8F9944EAC55A}" type="presParOf" srcId="{6EBFED16-18B0-41D7-BEA2-5D924A2C468A}" destId="{05D321D9-12E0-4988-9E43-1FADEA11BF5A}" srcOrd="4" destOrd="0" presId="urn:microsoft.com/office/officeart/2017/3/layout/DropPinTimeline"/>
    <dgm:cxn modelId="{F6DBCE7C-4DCF-430B-A845-8CAB5AB90260}" type="presParOf" srcId="{05D321D9-12E0-4988-9E43-1FADEA11BF5A}" destId="{70B1D8EA-6CB6-406E-A63F-A9F8288F5403}" srcOrd="0" destOrd="0" presId="urn:microsoft.com/office/officeart/2017/3/layout/DropPinTimeline"/>
    <dgm:cxn modelId="{009DA4E7-19D0-47B9-8466-91D34357C415}" type="presParOf" srcId="{05D321D9-12E0-4988-9E43-1FADEA11BF5A}" destId="{6F8214AF-1475-490E-AA1A-CDE924928F30}" srcOrd="1" destOrd="0" presId="urn:microsoft.com/office/officeart/2017/3/layout/DropPinTimeline"/>
    <dgm:cxn modelId="{817F4279-81AB-4AD2-A7A7-03DA9E37D508}" type="presParOf" srcId="{6F8214AF-1475-490E-AA1A-CDE924928F30}" destId="{61EF4F60-C3BD-48B0-B743-BB3BCEEC1871}" srcOrd="0" destOrd="0" presId="urn:microsoft.com/office/officeart/2017/3/layout/DropPinTimeline"/>
    <dgm:cxn modelId="{E8733936-3334-41C4-8B5E-9D1AFA79A979}" type="presParOf" srcId="{6F8214AF-1475-490E-AA1A-CDE924928F30}" destId="{AB370636-BFF1-42DB-BC91-E49CE635C275}" srcOrd="1" destOrd="0" presId="urn:microsoft.com/office/officeart/2017/3/layout/DropPinTimeline"/>
    <dgm:cxn modelId="{F62A39E7-61C0-4BD1-AE23-44DA4B604566}" type="presParOf" srcId="{05D321D9-12E0-4988-9E43-1FADEA11BF5A}" destId="{54C5F0DA-E569-405E-B1C6-689D4A32CC34}" srcOrd="2" destOrd="0" presId="urn:microsoft.com/office/officeart/2017/3/layout/DropPinTimeline"/>
    <dgm:cxn modelId="{4EBA823B-54B1-41EF-90AD-10F0B86F2F05}" type="presParOf" srcId="{05D321D9-12E0-4988-9E43-1FADEA11BF5A}" destId="{CBA310D6-3F69-48EA-A001-561AD21130B0}" srcOrd="3" destOrd="0" presId="urn:microsoft.com/office/officeart/2017/3/layout/DropPinTimeline"/>
    <dgm:cxn modelId="{A3929785-6AB7-494B-A5B7-23CAADA20034}" type="presParOf" srcId="{05D321D9-12E0-4988-9E43-1FADEA11BF5A}" destId="{B34E4FBA-7D7B-441F-A173-4161E6248CCA}" srcOrd="4" destOrd="0" presId="urn:microsoft.com/office/officeart/2017/3/layout/DropPinTimeline"/>
    <dgm:cxn modelId="{CC035C69-95F1-4E84-BFF3-9009C926DBAF}" type="presParOf" srcId="{05D321D9-12E0-4988-9E43-1FADEA11BF5A}" destId="{77D481B0-3894-4B95-9EA8-71E902D547B6}" srcOrd="5" destOrd="0" presId="urn:microsoft.com/office/officeart/2017/3/layout/DropPinTimeline"/>
    <dgm:cxn modelId="{7CF08FA8-F301-44E8-957C-75CF0BC8EF62}" type="presParOf" srcId="{6EBFED16-18B0-41D7-BEA2-5D924A2C468A}" destId="{CFDE05FD-A400-4796-BC8C-AE3984D70783}" srcOrd="5" destOrd="0" presId="urn:microsoft.com/office/officeart/2017/3/layout/DropPinTimeline"/>
    <dgm:cxn modelId="{75AE486D-7F79-4B07-90EE-D59543CFDB3D}" type="presParOf" srcId="{6EBFED16-18B0-41D7-BEA2-5D924A2C468A}" destId="{D06162C8-9964-489F-8355-27DE63741F32}" srcOrd="6" destOrd="0" presId="urn:microsoft.com/office/officeart/2017/3/layout/DropPinTimeline"/>
    <dgm:cxn modelId="{03B31D35-FEF4-4924-B45C-043E24175B4D}" type="presParOf" srcId="{D06162C8-9964-489F-8355-27DE63741F32}" destId="{6E24939F-B9BB-4079-9013-388F47464928}" srcOrd="0" destOrd="0" presId="urn:microsoft.com/office/officeart/2017/3/layout/DropPinTimeline"/>
    <dgm:cxn modelId="{2AD44613-BC95-4A47-B8D0-678231EE2448}" type="presParOf" srcId="{D06162C8-9964-489F-8355-27DE63741F32}" destId="{0FF3AA3B-3752-414A-AEC3-584609420675}" srcOrd="1" destOrd="0" presId="urn:microsoft.com/office/officeart/2017/3/layout/DropPinTimeline"/>
    <dgm:cxn modelId="{4B54D42A-67D3-4FDE-A206-B4F94FB2DE08}" type="presParOf" srcId="{0FF3AA3B-3752-414A-AEC3-584609420675}" destId="{B8A32A9A-7FAE-40D9-83A5-61E717C7D641}" srcOrd="0" destOrd="0" presId="urn:microsoft.com/office/officeart/2017/3/layout/DropPinTimeline"/>
    <dgm:cxn modelId="{AC0C411C-421D-46C7-B94F-FE1773F61522}" type="presParOf" srcId="{0FF3AA3B-3752-414A-AEC3-584609420675}" destId="{448A22AC-BCC0-4F9D-8FBC-2B076FFE6170}" srcOrd="1" destOrd="0" presId="urn:microsoft.com/office/officeart/2017/3/layout/DropPinTimeline"/>
    <dgm:cxn modelId="{BBA145BB-020C-4D74-8286-51B3C2E9D03B}" type="presParOf" srcId="{D06162C8-9964-489F-8355-27DE63741F32}" destId="{C0DEB4B6-D135-4300-9B02-2E299A59BEFC}" srcOrd="2" destOrd="0" presId="urn:microsoft.com/office/officeart/2017/3/layout/DropPinTimeline"/>
    <dgm:cxn modelId="{5251F5F0-C124-478F-8467-9B2BE8CA0819}" type="presParOf" srcId="{D06162C8-9964-489F-8355-27DE63741F32}" destId="{0E5ADA5F-8CC1-4FA2-98D4-7E7D9136059F}" srcOrd="3" destOrd="0" presId="urn:microsoft.com/office/officeart/2017/3/layout/DropPinTimeline"/>
    <dgm:cxn modelId="{456F2B87-DC8F-4B07-A9A8-797B584DA964}" type="presParOf" srcId="{D06162C8-9964-489F-8355-27DE63741F32}" destId="{03480D02-4FF9-4474-9084-707487CDB132}" srcOrd="4" destOrd="0" presId="urn:microsoft.com/office/officeart/2017/3/layout/DropPinTimeline"/>
    <dgm:cxn modelId="{F1DB2FDB-9DD6-40CD-B692-C1A5E2B9EAFF}" type="presParOf" srcId="{D06162C8-9964-489F-8355-27DE63741F32}" destId="{7F1CC4E8-72AA-4A23-8934-FF04D805C7BF}" srcOrd="5" destOrd="0" presId="urn:microsoft.com/office/officeart/2017/3/layout/DropPinTimeline"/>
    <dgm:cxn modelId="{E35B5A04-F60D-4E40-91E8-B5F227426BBE}" type="presParOf" srcId="{6EBFED16-18B0-41D7-BEA2-5D924A2C468A}" destId="{339A7AA7-1AC8-4B5A-8C79-BAFFCC4839E5}" srcOrd="7" destOrd="0" presId="urn:microsoft.com/office/officeart/2017/3/layout/DropPinTimeline"/>
    <dgm:cxn modelId="{E34A1BDB-2249-4C2C-BA14-6D5AD8F0C218}" type="presParOf" srcId="{6EBFED16-18B0-41D7-BEA2-5D924A2C468A}" destId="{731D4AB6-2D48-4A43-B33B-2D43B457682B}" srcOrd="8" destOrd="0" presId="urn:microsoft.com/office/officeart/2017/3/layout/DropPinTimeline"/>
    <dgm:cxn modelId="{975F2CA9-8A41-453D-9FFB-146C446EEDEB}" type="presParOf" srcId="{731D4AB6-2D48-4A43-B33B-2D43B457682B}" destId="{3846928B-6110-48FD-8BBC-C540591E4CB4}" srcOrd="0" destOrd="0" presId="urn:microsoft.com/office/officeart/2017/3/layout/DropPinTimeline"/>
    <dgm:cxn modelId="{8C4C770F-F2C2-4B21-9E3D-A10D26F7CEAD}" type="presParOf" srcId="{731D4AB6-2D48-4A43-B33B-2D43B457682B}" destId="{5AA90B82-4322-4D6C-A106-6B13FE01C45B}" srcOrd="1" destOrd="0" presId="urn:microsoft.com/office/officeart/2017/3/layout/DropPinTimeline"/>
    <dgm:cxn modelId="{B1CC9CA9-B867-4AB1-82B4-1B62E0D8D946}" type="presParOf" srcId="{5AA90B82-4322-4D6C-A106-6B13FE01C45B}" destId="{C0882C11-367A-4D56-B0AB-5E8DEDBFA5B6}" srcOrd="0" destOrd="0" presId="urn:microsoft.com/office/officeart/2017/3/layout/DropPinTimeline"/>
    <dgm:cxn modelId="{7D5A55EC-6DBB-473B-BE53-AC7F9CB9DC52}" type="presParOf" srcId="{5AA90B82-4322-4D6C-A106-6B13FE01C45B}" destId="{23EDA4DA-64C2-46EB-A874-781800A52F32}" srcOrd="1" destOrd="0" presId="urn:microsoft.com/office/officeart/2017/3/layout/DropPinTimeline"/>
    <dgm:cxn modelId="{BD1118E4-AA8C-4D6E-B0C9-D6938ECBCCD3}" type="presParOf" srcId="{731D4AB6-2D48-4A43-B33B-2D43B457682B}" destId="{F4244BE5-03B8-4F0F-9502-2508E8342997}" srcOrd="2" destOrd="0" presId="urn:microsoft.com/office/officeart/2017/3/layout/DropPinTimeline"/>
    <dgm:cxn modelId="{7C6DFB8C-B623-4253-A8A0-98BA5C8F267E}" type="presParOf" srcId="{731D4AB6-2D48-4A43-B33B-2D43B457682B}" destId="{BAE8E7B8-77C9-4B2D-A956-7BD4C4471912}" srcOrd="3" destOrd="0" presId="urn:microsoft.com/office/officeart/2017/3/layout/DropPinTimeline"/>
    <dgm:cxn modelId="{1272CEAA-F419-4A8B-B693-807B611961BC}" type="presParOf" srcId="{731D4AB6-2D48-4A43-B33B-2D43B457682B}" destId="{3B87BC73-C5B2-4756-9FEA-211C9F02568F}" srcOrd="4" destOrd="0" presId="urn:microsoft.com/office/officeart/2017/3/layout/DropPinTimeline"/>
    <dgm:cxn modelId="{008FD9E0-625B-45B8-A489-2CF8C466F413}" type="presParOf" srcId="{731D4AB6-2D48-4A43-B33B-2D43B457682B}" destId="{BF9AE0E0-8005-4F18-A961-7686CAC6AA23}" srcOrd="5" destOrd="0" presId="urn:microsoft.com/office/officeart/2017/3/layout/DropPinTimeline"/>
    <dgm:cxn modelId="{3CEE451E-D325-4B32-935D-A98C20C871CF}" type="presParOf" srcId="{6EBFED16-18B0-41D7-BEA2-5D924A2C468A}" destId="{A3BBDC00-C4F4-46F5-8A7B-8F33EA7D9F97}" srcOrd="9" destOrd="0" presId="urn:microsoft.com/office/officeart/2017/3/layout/DropPinTimeline"/>
    <dgm:cxn modelId="{183ABFF4-A510-4B26-8E82-38FF1CC4FB50}" type="presParOf" srcId="{6EBFED16-18B0-41D7-BEA2-5D924A2C468A}" destId="{73C7B940-BDDD-43E6-8C81-4F5443701AFC}" srcOrd="10" destOrd="0" presId="urn:microsoft.com/office/officeart/2017/3/layout/DropPinTimeline"/>
    <dgm:cxn modelId="{CB8D2C2B-C615-4C1A-9C26-916DD678AAEC}" type="presParOf" srcId="{73C7B940-BDDD-43E6-8C81-4F5443701AFC}" destId="{C14D4F11-FA26-4C50-A751-A27DEB795CE9}" srcOrd="0" destOrd="0" presId="urn:microsoft.com/office/officeart/2017/3/layout/DropPinTimeline"/>
    <dgm:cxn modelId="{39DF7EB2-4862-4219-942F-DFDBC769BEB6}" type="presParOf" srcId="{73C7B940-BDDD-43E6-8C81-4F5443701AFC}" destId="{94BFE873-D7CD-449F-8FA8-1F7CC8F7B8BB}" srcOrd="1" destOrd="0" presId="urn:microsoft.com/office/officeart/2017/3/layout/DropPinTimeline"/>
    <dgm:cxn modelId="{6F484F72-069A-41D0-AA71-2D47D3841379}" type="presParOf" srcId="{94BFE873-D7CD-449F-8FA8-1F7CC8F7B8BB}" destId="{96D65C2D-7A6A-4A01-B115-13A21CCF8D28}" srcOrd="0" destOrd="0" presId="urn:microsoft.com/office/officeart/2017/3/layout/DropPinTimeline"/>
    <dgm:cxn modelId="{B5EEF1FA-C67D-44D3-9739-30F862B618B6}" type="presParOf" srcId="{94BFE873-D7CD-449F-8FA8-1F7CC8F7B8BB}" destId="{A382895D-151F-42C2-B1A6-F6EF24DDB648}" srcOrd="1" destOrd="0" presId="urn:microsoft.com/office/officeart/2017/3/layout/DropPinTimeline"/>
    <dgm:cxn modelId="{D544BAE1-893B-487E-83FF-9EB1D85C42C6}" type="presParOf" srcId="{73C7B940-BDDD-43E6-8C81-4F5443701AFC}" destId="{5648AE50-F5D6-477C-9EE3-36F6220C6C4F}" srcOrd="2" destOrd="0" presId="urn:microsoft.com/office/officeart/2017/3/layout/DropPinTimeline"/>
    <dgm:cxn modelId="{FD90A604-CBB9-45F8-8543-4F7E358CFAFD}" type="presParOf" srcId="{73C7B940-BDDD-43E6-8C81-4F5443701AFC}" destId="{199EFD72-3E77-4C52-A667-D4585A2B4767}" srcOrd="3" destOrd="0" presId="urn:microsoft.com/office/officeart/2017/3/layout/DropPinTimeline"/>
    <dgm:cxn modelId="{C3198502-971B-45C8-8482-45ABA6A0D104}" type="presParOf" srcId="{73C7B940-BDDD-43E6-8C81-4F5443701AFC}" destId="{CF981E0F-69B1-434D-87D4-EE44B764C4C4}" srcOrd="4" destOrd="0" presId="urn:microsoft.com/office/officeart/2017/3/layout/DropPinTimeline"/>
    <dgm:cxn modelId="{F81B12DB-F186-4546-B7B0-7BE4F3EC9C50}" type="presParOf" srcId="{73C7B940-BDDD-43E6-8C81-4F5443701AFC}" destId="{3CFD32B4-40DE-4C09-8A6A-3C7C2784C92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5501B7-12A6-4311-9B4F-9BAFD441F6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D3A0D-357C-4867-80E3-9166BC23A1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 Rounded MT Bold" panose="020F0704030504030204" pitchFamily="34" charset="0"/>
            </a:rPr>
            <a:t>Increasing data transfer speeds.</a:t>
          </a:r>
        </a:p>
      </dgm:t>
    </dgm:pt>
    <dgm:pt modelId="{9BA8AAEF-CC94-4FE2-AD9B-57036F7F795F}" type="parTrans" cxnId="{ADE5A975-6AF5-4DCF-9F5E-1D4DA2F49BC2}">
      <dgm:prSet/>
      <dgm:spPr/>
      <dgm:t>
        <a:bodyPr/>
        <a:lstStyle/>
        <a:p>
          <a:endParaRPr lang="en-US"/>
        </a:p>
      </dgm:t>
    </dgm:pt>
    <dgm:pt modelId="{69203B41-5B3E-4147-ADC5-6550862C22E7}" type="sibTrans" cxnId="{ADE5A975-6AF5-4DCF-9F5E-1D4DA2F49BC2}">
      <dgm:prSet/>
      <dgm:spPr/>
      <dgm:t>
        <a:bodyPr/>
        <a:lstStyle/>
        <a:p>
          <a:endParaRPr lang="en-US"/>
        </a:p>
      </dgm:t>
    </dgm:pt>
    <dgm:pt modelId="{3AE7DC03-A05F-4E64-AA34-1F409BF06A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 Rounded MT Bold" panose="020F0704030504030204" pitchFamily="34" charset="0"/>
            </a:rPr>
            <a:t>Enhanced power delivery capabilities.</a:t>
          </a:r>
        </a:p>
      </dgm:t>
    </dgm:pt>
    <dgm:pt modelId="{1F2E19CA-F4F1-4360-B345-D66BEB83EE9C}" type="parTrans" cxnId="{E9BD6D77-F357-4726-BA46-C6F0BAD6AD65}">
      <dgm:prSet/>
      <dgm:spPr/>
      <dgm:t>
        <a:bodyPr/>
        <a:lstStyle/>
        <a:p>
          <a:endParaRPr lang="en-US"/>
        </a:p>
      </dgm:t>
    </dgm:pt>
    <dgm:pt modelId="{DD7CBBF8-D14C-48B4-9A3E-420D86AD340F}" type="sibTrans" cxnId="{E9BD6D77-F357-4726-BA46-C6F0BAD6AD65}">
      <dgm:prSet/>
      <dgm:spPr/>
      <dgm:t>
        <a:bodyPr/>
        <a:lstStyle/>
        <a:p>
          <a:endParaRPr lang="en-US"/>
        </a:p>
      </dgm:t>
    </dgm:pt>
    <dgm:pt modelId="{FA2F5FA5-C018-4A5B-8FDD-74A5FC8B4E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 Rounded MT Bold" panose="020F0704030504030204" pitchFamily="34" charset="0"/>
            </a:rPr>
            <a:t>Greater integration with other technologies like Thunderbolt.</a:t>
          </a:r>
        </a:p>
      </dgm:t>
    </dgm:pt>
    <dgm:pt modelId="{2F99FEDB-7ED8-45B4-B2D9-DF8E47AFA0E2}" type="parTrans" cxnId="{D7097B52-2D6A-4B84-95F6-D30A51F4E31E}">
      <dgm:prSet/>
      <dgm:spPr/>
      <dgm:t>
        <a:bodyPr/>
        <a:lstStyle/>
        <a:p>
          <a:endParaRPr lang="en-US"/>
        </a:p>
      </dgm:t>
    </dgm:pt>
    <dgm:pt modelId="{BC095B9D-576A-417C-98AD-1FC99A4DE4D8}" type="sibTrans" cxnId="{D7097B52-2D6A-4B84-95F6-D30A51F4E31E}">
      <dgm:prSet/>
      <dgm:spPr/>
      <dgm:t>
        <a:bodyPr/>
        <a:lstStyle/>
        <a:p>
          <a:endParaRPr lang="en-US"/>
        </a:p>
      </dgm:t>
    </dgm:pt>
    <dgm:pt modelId="{643CF1E5-4966-405E-AE99-09B600BC140D}" type="pres">
      <dgm:prSet presAssocID="{845501B7-12A6-4311-9B4F-9BAFD441F6B1}" presName="root" presStyleCnt="0">
        <dgm:presLayoutVars>
          <dgm:dir/>
          <dgm:resizeHandles val="exact"/>
        </dgm:presLayoutVars>
      </dgm:prSet>
      <dgm:spPr/>
    </dgm:pt>
    <dgm:pt modelId="{D12942C7-3765-485F-8F4A-C453D30F201F}" type="pres">
      <dgm:prSet presAssocID="{572D3A0D-357C-4867-80E3-9166BC23A1A0}" presName="compNode" presStyleCnt="0"/>
      <dgm:spPr/>
    </dgm:pt>
    <dgm:pt modelId="{432B29ED-2156-4EB8-9F91-3B5200ADDD1E}" type="pres">
      <dgm:prSet presAssocID="{572D3A0D-357C-4867-80E3-9166BC23A1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21642F-BC09-4A2B-AFDC-8027B4AA36A5}" type="pres">
      <dgm:prSet presAssocID="{572D3A0D-357C-4867-80E3-9166BC23A1A0}" presName="spaceRect" presStyleCnt="0"/>
      <dgm:spPr/>
    </dgm:pt>
    <dgm:pt modelId="{8063AC1F-7A48-4604-A960-84423473BBB7}" type="pres">
      <dgm:prSet presAssocID="{572D3A0D-357C-4867-80E3-9166BC23A1A0}" presName="textRect" presStyleLbl="revTx" presStyleIdx="0" presStyleCnt="3">
        <dgm:presLayoutVars>
          <dgm:chMax val="1"/>
          <dgm:chPref val="1"/>
        </dgm:presLayoutVars>
      </dgm:prSet>
      <dgm:spPr/>
    </dgm:pt>
    <dgm:pt modelId="{6254356D-5036-4BFA-9F41-B72FEF0F68C4}" type="pres">
      <dgm:prSet presAssocID="{69203B41-5B3E-4147-ADC5-6550862C22E7}" presName="sibTrans" presStyleCnt="0"/>
      <dgm:spPr/>
    </dgm:pt>
    <dgm:pt modelId="{B0582A94-64AF-45DE-9750-4D2555508FB3}" type="pres">
      <dgm:prSet presAssocID="{3AE7DC03-A05F-4E64-AA34-1F409BF06AF1}" presName="compNode" presStyleCnt="0"/>
      <dgm:spPr/>
    </dgm:pt>
    <dgm:pt modelId="{AAE65465-F082-489A-87C8-6A23C78A387F}" type="pres">
      <dgm:prSet presAssocID="{3AE7DC03-A05F-4E64-AA34-1F409BF06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C6464D-9D83-4A34-A503-15DBDF6AE62E}" type="pres">
      <dgm:prSet presAssocID="{3AE7DC03-A05F-4E64-AA34-1F409BF06AF1}" presName="spaceRect" presStyleCnt="0"/>
      <dgm:spPr/>
    </dgm:pt>
    <dgm:pt modelId="{147F6C31-B7EB-47E3-9D4B-4FDBB7888A8A}" type="pres">
      <dgm:prSet presAssocID="{3AE7DC03-A05F-4E64-AA34-1F409BF06AF1}" presName="textRect" presStyleLbl="revTx" presStyleIdx="1" presStyleCnt="3">
        <dgm:presLayoutVars>
          <dgm:chMax val="1"/>
          <dgm:chPref val="1"/>
        </dgm:presLayoutVars>
      </dgm:prSet>
      <dgm:spPr/>
    </dgm:pt>
    <dgm:pt modelId="{9312921F-41EF-4F76-90F3-AD34F989B22A}" type="pres">
      <dgm:prSet presAssocID="{DD7CBBF8-D14C-48B4-9A3E-420D86AD340F}" presName="sibTrans" presStyleCnt="0"/>
      <dgm:spPr/>
    </dgm:pt>
    <dgm:pt modelId="{2F735963-31E6-42D7-B377-91ECA5E4D98B}" type="pres">
      <dgm:prSet presAssocID="{FA2F5FA5-C018-4A5B-8FDD-74A5FC8B4EAF}" presName="compNode" presStyleCnt="0"/>
      <dgm:spPr/>
    </dgm:pt>
    <dgm:pt modelId="{2E6F4EC7-231E-4D19-81C9-E195B6D8C7DA}" type="pres">
      <dgm:prSet presAssocID="{FA2F5FA5-C018-4A5B-8FDD-74A5FC8B4E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B5B987A-EB1A-42BF-8AA8-3DAC595717D8}" type="pres">
      <dgm:prSet presAssocID="{FA2F5FA5-C018-4A5B-8FDD-74A5FC8B4EAF}" presName="spaceRect" presStyleCnt="0"/>
      <dgm:spPr/>
    </dgm:pt>
    <dgm:pt modelId="{517FF2FA-58A7-4286-A0E8-D2F8178AB3AE}" type="pres">
      <dgm:prSet presAssocID="{FA2F5FA5-C018-4A5B-8FDD-74A5FC8B4E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77B02F-887B-455D-9610-3F73612BB312}" type="presOf" srcId="{572D3A0D-357C-4867-80E3-9166BC23A1A0}" destId="{8063AC1F-7A48-4604-A960-84423473BBB7}" srcOrd="0" destOrd="0" presId="urn:microsoft.com/office/officeart/2018/2/layout/IconLabelList"/>
    <dgm:cxn modelId="{1D043C31-7A43-4FB8-B34C-51054A0D8C73}" type="presOf" srcId="{845501B7-12A6-4311-9B4F-9BAFD441F6B1}" destId="{643CF1E5-4966-405E-AE99-09B600BC140D}" srcOrd="0" destOrd="0" presId="urn:microsoft.com/office/officeart/2018/2/layout/IconLabelList"/>
    <dgm:cxn modelId="{EE169439-4AA0-451A-8659-FB727C4C6E0A}" type="presOf" srcId="{FA2F5FA5-C018-4A5B-8FDD-74A5FC8B4EAF}" destId="{517FF2FA-58A7-4286-A0E8-D2F8178AB3AE}" srcOrd="0" destOrd="0" presId="urn:microsoft.com/office/officeart/2018/2/layout/IconLabelList"/>
    <dgm:cxn modelId="{D7097B52-2D6A-4B84-95F6-D30A51F4E31E}" srcId="{845501B7-12A6-4311-9B4F-9BAFD441F6B1}" destId="{FA2F5FA5-C018-4A5B-8FDD-74A5FC8B4EAF}" srcOrd="2" destOrd="0" parTransId="{2F99FEDB-7ED8-45B4-B2D9-DF8E47AFA0E2}" sibTransId="{BC095B9D-576A-417C-98AD-1FC99A4DE4D8}"/>
    <dgm:cxn modelId="{ADE5A975-6AF5-4DCF-9F5E-1D4DA2F49BC2}" srcId="{845501B7-12A6-4311-9B4F-9BAFD441F6B1}" destId="{572D3A0D-357C-4867-80E3-9166BC23A1A0}" srcOrd="0" destOrd="0" parTransId="{9BA8AAEF-CC94-4FE2-AD9B-57036F7F795F}" sibTransId="{69203B41-5B3E-4147-ADC5-6550862C22E7}"/>
    <dgm:cxn modelId="{E9BD6D77-F357-4726-BA46-C6F0BAD6AD65}" srcId="{845501B7-12A6-4311-9B4F-9BAFD441F6B1}" destId="{3AE7DC03-A05F-4E64-AA34-1F409BF06AF1}" srcOrd="1" destOrd="0" parTransId="{1F2E19CA-F4F1-4360-B345-D66BEB83EE9C}" sibTransId="{DD7CBBF8-D14C-48B4-9A3E-420D86AD340F}"/>
    <dgm:cxn modelId="{C7001BA8-DB02-45B0-8B4E-F21443B8B552}" type="presOf" srcId="{3AE7DC03-A05F-4E64-AA34-1F409BF06AF1}" destId="{147F6C31-B7EB-47E3-9D4B-4FDBB7888A8A}" srcOrd="0" destOrd="0" presId="urn:microsoft.com/office/officeart/2018/2/layout/IconLabelList"/>
    <dgm:cxn modelId="{3A6FEFA1-69F2-4E82-B028-2C8179B51320}" type="presParOf" srcId="{643CF1E5-4966-405E-AE99-09B600BC140D}" destId="{D12942C7-3765-485F-8F4A-C453D30F201F}" srcOrd="0" destOrd="0" presId="urn:microsoft.com/office/officeart/2018/2/layout/IconLabelList"/>
    <dgm:cxn modelId="{D40CD9D2-4084-4300-9D4E-29CFB6529934}" type="presParOf" srcId="{D12942C7-3765-485F-8F4A-C453D30F201F}" destId="{432B29ED-2156-4EB8-9F91-3B5200ADDD1E}" srcOrd="0" destOrd="0" presId="urn:microsoft.com/office/officeart/2018/2/layout/IconLabelList"/>
    <dgm:cxn modelId="{48130041-8CDB-4678-AC20-F8DE4109240D}" type="presParOf" srcId="{D12942C7-3765-485F-8F4A-C453D30F201F}" destId="{0F21642F-BC09-4A2B-AFDC-8027B4AA36A5}" srcOrd="1" destOrd="0" presId="urn:microsoft.com/office/officeart/2018/2/layout/IconLabelList"/>
    <dgm:cxn modelId="{1F64E40D-E45F-4693-A81D-C303701C32E5}" type="presParOf" srcId="{D12942C7-3765-485F-8F4A-C453D30F201F}" destId="{8063AC1F-7A48-4604-A960-84423473BBB7}" srcOrd="2" destOrd="0" presId="urn:microsoft.com/office/officeart/2018/2/layout/IconLabelList"/>
    <dgm:cxn modelId="{F1AFF053-70D0-4C27-A335-F9F1949FC4FC}" type="presParOf" srcId="{643CF1E5-4966-405E-AE99-09B600BC140D}" destId="{6254356D-5036-4BFA-9F41-B72FEF0F68C4}" srcOrd="1" destOrd="0" presId="urn:microsoft.com/office/officeart/2018/2/layout/IconLabelList"/>
    <dgm:cxn modelId="{4D668FFD-F9AB-47AF-9924-768ADADDD5E8}" type="presParOf" srcId="{643CF1E5-4966-405E-AE99-09B600BC140D}" destId="{B0582A94-64AF-45DE-9750-4D2555508FB3}" srcOrd="2" destOrd="0" presId="urn:microsoft.com/office/officeart/2018/2/layout/IconLabelList"/>
    <dgm:cxn modelId="{53151072-3201-4B45-A71D-74CB16076BA4}" type="presParOf" srcId="{B0582A94-64AF-45DE-9750-4D2555508FB3}" destId="{AAE65465-F082-489A-87C8-6A23C78A387F}" srcOrd="0" destOrd="0" presId="urn:microsoft.com/office/officeart/2018/2/layout/IconLabelList"/>
    <dgm:cxn modelId="{BF4FFFFD-FF40-4E8D-A6C7-D0E27710C3E9}" type="presParOf" srcId="{B0582A94-64AF-45DE-9750-4D2555508FB3}" destId="{8CC6464D-9D83-4A34-A503-15DBDF6AE62E}" srcOrd="1" destOrd="0" presId="urn:microsoft.com/office/officeart/2018/2/layout/IconLabelList"/>
    <dgm:cxn modelId="{107488DC-04C1-4357-84BD-F6D3FF8D54E5}" type="presParOf" srcId="{B0582A94-64AF-45DE-9750-4D2555508FB3}" destId="{147F6C31-B7EB-47E3-9D4B-4FDBB7888A8A}" srcOrd="2" destOrd="0" presId="urn:microsoft.com/office/officeart/2018/2/layout/IconLabelList"/>
    <dgm:cxn modelId="{551D2576-8FBC-4430-B9DF-C87B07C9F658}" type="presParOf" srcId="{643CF1E5-4966-405E-AE99-09B600BC140D}" destId="{9312921F-41EF-4F76-90F3-AD34F989B22A}" srcOrd="3" destOrd="0" presId="urn:microsoft.com/office/officeart/2018/2/layout/IconLabelList"/>
    <dgm:cxn modelId="{8E3EAD29-54C3-4998-B51B-9949BDFCB949}" type="presParOf" srcId="{643CF1E5-4966-405E-AE99-09B600BC140D}" destId="{2F735963-31E6-42D7-B377-91ECA5E4D98B}" srcOrd="4" destOrd="0" presId="urn:microsoft.com/office/officeart/2018/2/layout/IconLabelList"/>
    <dgm:cxn modelId="{03D62CE1-1507-43DF-B9CE-70F9E04CE63A}" type="presParOf" srcId="{2F735963-31E6-42D7-B377-91ECA5E4D98B}" destId="{2E6F4EC7-231E-4D19-81C9-E195B6D8C7DA}" srcOrd="0" destOrd="0" presId="urn:microsoft.com/office/officeart/2018/2/layout/IconLabelList"/>
    <dgm:cxn modelId="{953D763B-51D4-4404-8B25-A63208A68866}" type="presParOf" srcId="{2F735963-31E6-42D7-B377-91ECA5E4D98B}" destId="{CB5B987A-EB1A-42BF-8AA8-3DAC595717D8}" srcOrd="1" destOrd="0" presId="urn:microsoft.com/office/officeart/2018/2/layout/IconLabelList"/>
    <dgm:cxn modelId="{2640678A-E94F-43EC-AE0A-050B2B7656D7}" type="presParOf" srcId="{2F735963-31E6-42D7-B377-91ECA5E4D98B}" destId="{517FF2FA-58A7-4286-A0E8-D2F8178AB3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27810-FE53-4942-9B72-CE64ED7ED68C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08792-2F7A-44D9-8023-9F9215ADF33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FD166-5846-4539-A086-764D1830A768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Simplicity and Cost: </a:t>
          </a:r>
          <a:r>
            <a:rPr lang="en-US" sz="2400" kern="1200" dirty="0">
              <a:solidFill>
                <a:schemeClr val="tx1"/>
              </a:solidFill>
              <a:latin typeface="Arial Rounded MT Bold" panose="020F0704030504030204" pitchFamily="34" charset="0"/>
            </a:rPr>
            <a:t>Fewer wires, easier maintenance</a:t>
          </a:r>
        </a:p>
      </dsp:txBody>
      <dsp:txXfrm>
        <a:off x="1789861" y="49366"/>
        <a:ext cx="3115545" cy="1321746"/>
      </dsp:txXfrm>
    </dsp:sp>
    <dsp:sp modelId="{43F0F133-C9E3-474B-9F12-0B54BFA08767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E26F3-1102-4C6C-B6E3-2825BF2B7D82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366-1EB2-4380-B7BE-CBE166018043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 Rounded MT Bold" panose="020F0704030504030204" pitchFamily="34" charset="0"/>
            </a:rPr>
            <a:t>Scalability:</a:t>
          </a:r>
          <a:r>
            <a:rPr lang="en-US" sz="2400" kern="1200" dirty="0">
              <a:solidFill>
                <a:schemeClr val="tx1"/>
              </a:solidFill>
              <a:latin typeface="Arial Rounded MT Bold" panose="020F0704030504030204" pitchFamily="34" charset="0"/>
            </a:rPr>
            <a:t> Supports longer distances, higher bandwidth</a:t>
          </a:r>
        </a:p>
      </dsp:txBody>
      <dsp:txXfrm>
        <a:off x="7053245" y="49366"/>
        <a:ext cx="3115545" cy="1321746"/>
      </dsp:txXfrm>
    </dsp:sp>
    <dsp:sp modelId="{5E49336F-36E6-4679-8EBC-1F8ADAED994F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3A59A-BBA6-4217-B6C0-4C0F29A7BD7F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219CB-BDD0-4685-85C8-7405F745CCC9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0"/>
            </a:rPr>
            <a:t>Power Delivery: </a:t>
          </a:r>
          <a:r>
            <a:rPr lang="en-US" sz="2400" kern="1200" dirty="0">
              <a:latin typeface="Arial Rounded MT Bold" panose="020F0704030504030204" pitchFamily="34" charset="0"/>
            </a:rPr>
            <a:t>Supplies power to connected devices</a:t>
          </a:r>
        </a:p>
      </dsp:txBody>
      <dsp:txXfrm>
        <a:off x="1789861" y="1932774"/>
        <a:ext cx="3115545" cy="1321746"/>
      </dsp:txXfrm>
    </dsp:sp>
    <dsp:sp modelId="{FB5F2282-766E-43FF-BD3A-7B2F3D91A8EC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D6B8B-CBD5-4B95-8F1F-9A39994A7822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08E4B-BE5E-483C-B30B-FEBF1A0F6F77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0"/>
            </a:rPr>
            <a:t>Plug and Play: </a:t>
          </a:r>
          <a:r>
            <a:rPr lang="en-US" sz="2400" kern="1200" dirty="0">
              <a:latin typeface="Arial Rounded MT Bold" panose="020F0704030504030204" pitchFamily="34" charset="0"/>
            </a:rPr>
            <a:t>Automatic device recognition and configuration</a:t>
          </a:r>
        </a:p>
      </dsp:txBody>
      <dsp:txXfrm>
        <a:off x="7053245" y="1932774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4419A-4621-4B2D-98BD-1862236214D0}">
      <dsp:nvSpPr>
        <dsp:cNvPr id="0" name=""/>
        <dsp:cNvSpPr/>
      </dsp:nvSpPr>
      <dsp:spPr>
        <a:xfrm>
          <a:off x="0" y="1651943"/>
          <a:ext cx="10353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7FD1D-F885-4AC9-A4FB-918E2A208655}">
      <dsp:nvSpPr>
        <dsp:cNvPr id="0" name=""/>
        <dsp:cNvSpPr/>
      </dsp:nvSpPr>
      <dsp:spPr>
        <a:xfrm rot="8100000">
          <a:off x="50861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018274-788F-4D71-9357-2EDC5A03174E}">
      <dsp:nvSpPr>
        <dsp:cNvPr id="0" name=""/>
        <dsp:cNvSpPr/>
      </dsp:nvSpPr>
      <dsp:spPr>
        <a:xfrm>
          <a:off x="77852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B435-066B-4505-8075-194B079CDA9E}">
      <dsp:nvSpPr>
        <dsp:cNvPr id="0" name=""/>
        <dsp:cNvSpPr/>
      </dsp:nvSpPr>
      <dsp:spPr>
        <a:xfrm>
          <a:off x="344145" y="673993"/>
          <a:ext cx="2869931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Development by Intel, Microsoft, IBM, and others</a:t>
          </a:r>
        </a:p>
      </dsp:txBody>
      <dsp:txXfrm>
        <a:off x="344145" y="673993"/>
        <a:ext cx="2869931" cy="977950"/>
      </dsp:txXfrm>
    </dsp:sp>
    <dsp:sp modelId="{FB6EBB7F-EE22-41AC-B70E-A475B424ECB7}">
      <dsp:nvSpPr>
        <dsp:cNvPr id="0" name=""/>
        <dsp:cNvSpPr/>
      </dsp:nvSpPr>
      <dsp:spPr>
        <a:xfrm>
          <a:off x="344145" y="330388"/>
          <a:ext cx="2869931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1995</a:t>
          </a:r>
        </a:p>
      </dsp:txBody>
      <dsp:txXfrm>
        <a:off x="344145" y="330388"/>
        <a:ext cx="2869931" cy="343604"/>
      </dsp:txXfrm>
    </dsp:sp>
    <dsp:sp modelId="{20570D7D-3BE7-46D9-A8F7-1D2E88B01E25}">
      <dsp:nvSpPr>
        <dsp:cNvPr id="0" name=""/>
        <dsp:cNvSpPr/>
      </dsp:nvSpPr>
      <dsp:spPr>
        <a:xfrm>
          <a:off x="172343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19D69-C547-4364-B9C7-8D6640CA677E}">
      <dsp:nvSpPr>
        <dsp:cNvPr id="0" name=""/>
        <dsp:cNvSpPr/>
      </dsp:nvSpPr>
      <dsp:spPr>
        <a:xfrm>
          <a:off x="141419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7127D-7A54-462E-BB9E-1C21320205C0}">
      <dsp:nvSpPr>
        <dsp:cNvPr id="0" name=""/>
        <dsp:cNvSpPr/>
      </dsp:nvSpPr>
      <dsp:spPr>
        <a:xfrm rot="18900000">
          <a:off x="1774571" y="2680214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28360"/>
                <a:satOff val="3260"/>
                <a:lumOff val="-259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8360"/>
                <a:satOff val="3260"/>
                <a:lumOff val="-259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8360"/>
                <a:satOff val="3260"/>
                <a:lumOff val="-259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3B7A7-DC9F-4741-90C4-42F29BC55E40}">
      <dsp:nvSpPr>
        <dsp:cNvPr id="0" name=""/>
        <dsp:cNvSpPr/>
      </dsp:nvSpPr>
      <dsp:spPr>
        <a:xfrm>
          <a:off x="1801563" y="2707205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23F14-4F78-452B-8144-FE7C5D96B7FC}">
      <dsp:nvSpPr>
        <dsp:cNvPr id="0" name=""/>
        <dsp:cNvSpPr/>
      </dsp:nvSpPr>
      <dsp:spPr>
        <a:xfrm>
          <a:off x="2067856" y="1651943"/>
          <a:ext cx="2869931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Launch of USB 1.0 (limited adoption)</a:t>
          </a:r>
        </a:p>
      </dsp:txBody>
      <dsp:txXfrm>
        <a:off x="2067856" y="1651943"/>
        <a:ext cx="2869931" cy="977950"/>
      </dsp:txXfrm>
    </dsp:sp>
    <dsp:sp modelId="{33F33831-64DD-4A9D-A5B3-B4580169E679}">
      <dsp:nvSpPr>
        <dsp:cNvPr id="0" name=""/>
        <dsp:cNvSpPr/>
      </dsp:nvSpPr>
      <dsp:spPr>
        <a:xfrm>
          <a:off x="2067856" y="2629894"/>
          <a:ext cx="2869931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1996</a:t>
          </a:r>
        </a:p>
      </dsp:txBody>
      <dsp:txXfrm>
        <a:off x="2067856" y="2629894"/>
        <a:ext cx="2869931" cy="343604"/>
      </dsp:txXfrm>
    </dsp:sp>
    <dsp:sp modelId="{018F38E7-A5C7-4731-8BAD-EDF0D6E90A30}">
      <dsp:nvSpPr>
        <dsp:cNvPr id="0" name=""/>
        <dsp:cNvSpPr/>
      </dsp:nvSpPr>
      <dsp:spPr>
        <a:xfrm>
          <a:off x="1896054" y="165194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D839-2974-4A3E-9329-26B395DF27D0}">
      <dsp:nvSpPr>
        <dsp:cNvPr id="0" name=""/>
        <dsp:cNvSpPr/>
      </dsp:nvSpPr>
      <dsp:spPr>
        <a:xfrm>
          <a:off x="1865130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1A183-801D-4AF9-8734-306A9C03ABE7}">
      <dsp:nvSpPr>
        <dsp:cNvPr id="0" name=""/>
        <dsp:cNvSpPr/>
      </dsp:nvSpPr>
      <dsp:spPr>
        <a:xfrm rot="8100000">
          <a:off x="3498282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6720"/>
                <a:satOff val="6519"/>
                <a:lumOff val="-519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4653-05B2-4441-8B28-DA8742C4CD17}">
      <dsp:nvSpPr>
        <dsp:cNvPr id="0" name=""/>
        <dsp:cNvSpPr/>
      </dsp:nvSpPr>
      <dsp:spPr>
        <a:xfrm>
          <a:off x="3525273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9E238-94B5-496B-8FDB-4128CDDCF4D3}">
      <dsp:nvSpPr>
        <dsp:cNvPr id="0" name=""/>
        <dsp:cNvSpPr/>
      </dsp:nvSpPr>
      <dsp:spPr>
        <a:xfrm>
          <a:off x="3791567" y="673993"/>
          <a:ext cx="2869931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Introduction of USB 1.1 (widely adopted)</a:t>
          </a:r>
        </a:p>
      </dsp:txBody>
      <dsp:txXfrm>
        <a:off x="3791567" y="673993"/>
        <a:ext cx="2869931" cy="977950"/>
      </dsp:txXfrm>
    </dsp:sp>
    <dsp:sp modelId="{3030829A-7617-4D1A-8C54-E9F33AE7CAE5}">
      <dsp:nvSpPr>
        <dsp:cNvPr id="0" name=""/>
        <dsp:cNvSpPr/>
      </dsp:nvSpPr>
      <dsp:spPr>
        <a:xfrm>
          <a:off x="3791567" y="330388"/>
          <a:ext cx="2869931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1998</a:t>
          </a:r>
        </a:p>
      </dsp:txBody>
      <dsp:txXfrm>
        <a:off x="3791567" y="330388"/>
        <a:ext cx="2869931" cy="343604"/>
      </dsp:txXfrm>
    </dsp:sp>
    <dsp:sp modelId="{4FC8D94E-64EB-490B-B202-025310B557F6}">
      <dsp:nvSpPr>
        <dsp:cNvPr id="0" name=""/>
        <dsp:cNvSpPr/>
      </dsp:nvSpPr>
      <dsp:spPr>
        <a:xfrm>
          <a:off x="3619765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2FC5-EE05-4CEC-B16F-2B58C30340BF}">
      <dsp:nvSpPr>
        <dsp:cNvPr id="0" name=""/>
        <dsp:cNvSpPr/>
      </dsp:nvSpPr>
      <dsp:spPr>
        <a:xfrm>
          <a:off x="3588840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AF921-B4CA-48C3-A396-5F837423DB7D}">
      <dsp:nvSpPr>
        <dsp:cNvPr id="0" name=""/>
        <dsp:cNvSpPr/>
      </dsp:nvSpPr>
      <dsp:spPr>
        <a:xfrm rot="18900000">
          <a:off x="5221993" y="2680214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85079"/>
                <a:satOff val="9779"/>
                <a:lumOff val="-77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85079"/>
                <a:satOff val="9779"/>
                <a:lumOff val="-77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85079"/>
                <a:satOff val="9779"/>
                <a:lumOff val="-77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2C665-B372-467E-B289-DDE07167782E}">
      <dsp:nvSpPr>
        <dsp:cNvPr id="0" name=""/>
        <dsp:cNvSpPr/>
      </dsp:nvSpPr>
      <dsp:spPr>
        <a:xfrm>
          <a:off x="5248984" y="2707205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CC44D-4F37-44C5-9530-F9846AE8F80A}">
      <dsp:nvSpPr>
        <dsp:cNvPr id="0" name=""/>
        <dsp:cNvSpPr/>
      </dsp:nvSpPr>
      <dsp:spPr>
        <a:xfrm>
          <a:off x="5515278" y="1651943"/>
          <a:ext cx="2869931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Release of USB 2.0 with faster speeds and battery charging</a:t>
          </a:r>
        </a:p>
      </dsp:txBody>
      <dsp:txXfrm>
        <a:off x="5515278" y="1651943"/>
        <a:ext cx="2869931" cy="977950"/>
      </dsp:txXfrm>
    </dsp:sp>
    <dsp:sp modelId="{33DF0B7C-F1D1-4834-9537-764B4A3BAE3B}">
      <dsp:nvSpPr>
        <dsp:cNvPr id="0" name=""/>
        <dsp:cNvSpPr/>
      </dsp:nvSpPr>
      <dsp:spPr>
        <a:xfrm>
          <a:off x="5515278" y="2629894"/>
          <a:ext cx="2869931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2000</a:t>
          </a:r>
        </a:p>
      </dsp:txBody>
      <dsp:txXfrm>
        <a:off x="5515278" y="2629894"/>
        <a:ext cx="2869931" cy="343604"/>
      </dsp:txXfrm>
    </dsp:sp>
    <dsp:sp modelId="{893B94C4-9D05-43DC-BF16-3530440D5079}">
      <dsp:nvSpPr>
        <dsp:cNvPr id="0" name=""/>
        <dsp:cNvSpPr/>
      </dsp:nvSpPr>
      <dsp:spPr>
        <a:xfrm>
          <a:off x="5343475" y="165194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9411E-2DF3-439F-8B84-48A692F81A54}">
      <dsp:nvSpPr>
        <dsp:cNvPr id="0" name=""/>
        <dsp:cNvSpPr/>
      </dsp:nvSpPr>
      <dsp:spPr>
        <a:xfrm>
          <a:off x="5312551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AA70E7-6B64-490B-95CC-892BDC4CE794}">
      <dsp:nvSpPr>
        <dsp:cNvPr id="0" name=""/>
        <dsp:cNvSpPr/>
      </dsp:nvSpPr>
      <dsp:spPr>
        <a:xfrm rot="8100000">
          <a:off x="6945704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3439"/>
                <a:satOff val="13039"/>
                <a:lumOff val="-1039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0BD61-2EAA-4563-ABD9-31CFF2D73430}">
      <dsp:nvSpPr>
        <dsp:cNvPr id="0" name=""/>
        <dsp:cNvSpPr/>
      </dsp:nvSpPr>
      <dsp:spPr>
        <a:xfrm>
          <a:off x="6972695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7FAF9-B1CC-407C-BF3B-D738C13CA080}">
      <dsp:nvSpPr>
        <dsp:cNvPr id="0" name=""/>
        <dsp:cNvSpPr/>
      </dsp:nvSpPr>
      <dsp:spPr>
        <a:xfrm>
          <a:off x="7238988" y="673993"/>
          <a:ext cx="2869931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Introduction of Micro connectors and USB On-The-Go</a:t>
          </a:r>
        </a:p>
      </dsp:txBody>
      <dsp:txXfrm>
        <a:off x="7238988" y="673993"/>
        <a:ext cx="2869931" cy="977950"/>
      </dsp:txXfrm>
    </dsp:sp>
    <dsp:sp modelId="{CF2AF26A-A19B-4124-9616-A9957D2DA5B5}">
      <dsp:nvSpPr>
        <dsp:cNvPr id="0" name=""/>
        <dsp:cNvSpPr/>
      </dsp:nvSpPr>
      <dsp:spPr>
        <a:xfrm>
          <a:off x="7238988" y="330388"/>
          <a:ext cx="2869931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2007</a:t>
          </a:r>
        </a:p>
      </dsp:txBody>
      <dsp:txXfrm>
        <a:off x="7238988" y="330388"/>
        <a:ext cx="2869931" cy="343604"/>
      </dsp:txXfrm>
    </dsp:sp>
    <dsp:sp modelId="{59C90E79-FDCE-4906-AD27-8858A5BDE4A8}">
      <dsp:nvSpPr>
        <dsp:cNvPr id="0" name=""/>
        <dsp:cNvSpPr/>
      </dsp:nvSpPr>
      <dsp:spPr>
        <a:xfrm>
          <a:off x="7067186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2D4CD-7023-4511-B931-316A9382ABA3}">
      <dsp:nvSpPr>
        <dsp:cNvPr id="0" name=""/>
        <dsp:cNvSpPr/>
      </dsp:nvSpPr>
      <dsp:spPr>
        <a:xfrm>
          <a:off x="7036262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4A3E7-7227-4FF5-BA17-63E9661240D7}">
      <dsp:nvSpPr>
        <dsp:cNvPr id="0" name=""/>
        <dsp:cNvSpPr/>
      </dsp:nvSpPr>
      <dsp:spPr>
        <a:xfrm>
          <a:off x="0" y="1681596"/>
          <a:ext cx="1111601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DBFE8-4454-4AB6-B111-AAD11D00BFB9}">
      <dsp:nvSpPr>
        <dsp:cNvPr id="0" name=""/>
        <dsp:cNvSpPr/>
      </dsp:nvSpPr>
      <dsp:spPr>
        <a:xfrm rot="8100000">
          <a:off x="60574" y="387542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E5289-B648-4E72-BC27-B2379D6DED41}">
      <dsp:nvSpPr>
        <dsp:cNvPr id="0" name=""/>
        <dsp:cNvSpPr/>
      </dsp:nvSpPr>
      <dsp:spPr>
        <a:xfrm>
          <a:off x="88050" y="415017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2FCE-0DF4-47C9-835A-08E22D86F2B8}">
      <dsp:nvSpPr>
        <dsp:cNvPr id="0" name=""/>
        <dsp:cNvSpPr/>
      </dsp:nvSpPr>
      <dsp:spPr>
        <a:xfrm>
          <a:off x="359123" y="686091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Launch of USB 3.0 with SuperSpeed mode (5 Gbps)</a:t>
          </a:r>
        </a:p>
      </dsp:txBody>
      <dsp:txXfrm>
        <a:off x="359123" y="686091"/>
        <a:ext cx="2636982" cy="995504"/>
      </dsp:txXfrm>
    </dsp:sp>
    <dsp:sp modelId="{90877F45-A015-45D5-B1BF-0CF17F61A1A3}">
      <dsp:nvSpPr>
        <dsp:cNvPr id="0" name=""/>
        <dsp:cNvSpPr/>
      </dsp:nvSpPr>
      <dsp:spPr>
        <a:xfrm>
          <a:off x="359123" y="336319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2008</a:t>
          </a:r>
        </a:p>
      </dsp:txBody>
      <dsp:txXfrm>
        <a:off x="359123" y="336319"/>
        <a:ext cx="2636982" cy="349771"/>
      </dsp:txXfrm>
    </dsp:sp>
    <dsp:sp modelId="{11B0D22C-17C1-4560-A092-AD404C97A0FA}">
      <dsp:nvSpPr>
        <dsp:cNvPr id="0" name=""/>
        <dsp:cNvSpPr/>
      </dsp:nvSpPr>
      <dsp:spPr>
        <a:xfrm>
          <a:off x="184237" y="686091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E282-F50A-4D46-B445-E7935E91C892}">
      <dsp:nvSpPr>
        <dsp:cNvPr id="0" name=""/>
        <dsp:cNvSpPr/>
      </dsp:nvSpPr>
      <dsp:spPr>
        <a:xfrm>
          <a:off x="152757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2EF06-B96F-456F-8446-5B49948FF546}">
      <dsp:nvSpPr>
        <dsp:cNvPr id="0" name=""/>
        <dsp:cNvSpPr/>
      </dsp:nvSpPr>
      <dsp:spPr>
        <a:xfrm rot="18900000">
          <a:off x="1644619" y="2728323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22688"/>
                <a:satOff val="2608"/>
                <a:lumOff val="-207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688"/>
                <a:satOff val="2608"/>
                <a:lumOff val="-207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688"/>
                <a:satOff val="2608"/>
                <a:lumOff val="-207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9BB771-BAED-4029-94B0-CD08B9463B54}">
      <dsp:nvSpPr>
        <dsp:cNvPr id="0" name=""/>
        <dsp:cNvSpPr/>
      </dsp:nvSpPr>
      <dsp:spPr>
        <a:xfrm>
          <a:off x="1672095" y="2755799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F4335-7046-4974-A628-3076DA8E7900}">
      <dsp:nvSpPr>
        <dsp:cNvPr id="0" name=""/>
        <dsp:cNvSpPr/>
      </dsp:nvSpPr>
      <dsp:spPr>
        <a:xfrm>
          <a:off x="1943168" y="1681595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 Rounded MT Bold" panose="020F0704030504030204" pitchFamily="34" charset="0"/>
            </a:rPr>
            <a:t>Release of USB 3.1 with Gen 1 (SuperSpeed) and Gen 2 (SuperSpeed+)</a:t>
          </a:r>
        </a:p>
      </dsp:txBody>
      <dsp:txXfrm>
        <a:off x="1943168" y="1681595"/>
        <a:ext cx="2636982" cy="995504"/>
      </dsp:txXfrm>
    </dsp:sp>
    <dsp:sp modelId="{5386F3BC-ADB5-4222-9467-A7836C720B8E}">
      <dsp:nvSpPr>
        <dsp:cNvPr id="0" name=""/>
        <dsp:cNvSpPr/>
      </dsp:nvSpPr>
      <dsp:spPr>
        <a:xfrm>
          <a:off x="1943168" y="2677100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2013</a:t>
          </a:r>
        </a:p>
      </dsp:txBody>
      <dsp:txXfrm>
        <a:off x="1943168" y="2677100"/>
        <a:ext cx="2636982" cy="349771"/>
      </dsp:txXfrm>
    </dsp:sp>
    <dsp:sp modelId="{7B5F007A-42BC-468C-8AFD-F3F902115096}">
      <dsp:nvSpPr>
        <dsp:cNvPr id="0" name=""/>
        <dsp:cNvSpPr/>
      </dsp:nvSpPr>
      <dsp:spPr>
        <a:xfrm>
          <a:off x="1768282" y="1681595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DAC66-D07D-4F01-A9E5-B1DA1A4DF227}">
      <dsp:nvSpPr>
        <dsp:cNvPr id="0" name=""/>
        <dsp:cNvSpPr/>
      </dsp:nvSpPr>
      <dsp:spPr>
        <a:xfrm>
          <a:off x="1736803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F4F60-C3BD-48B0-B743-BB3BCEEC1871}">
      <dsp:nvSpPr>
        <dsp:cNvPr id="0" name=""/>
        <dsp:cNvSpPr/>
      </dsp:nvSpPr>
      <dsp:spPr>
        <a:xfrm rot="8100000">
          <a:off x="3228664" y="387542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45376"/>
                <a:satOff val="5216"/>
                <a:lumOff val="-415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5376"/>
                <a:satOff val="5216"/>
                <a:lumOff val="-415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5376"/>
                <a:satOff val="5216"/>
                <a:lumOff val="-415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70636-BFF1-42DB-BC91-E49CE635C275}">
      <dsp:nvSpPr>
        <dsp:cNvPr id="0" name=""/>
        <dsp:cNvSpPr/>
      </dsp:nvSpPr>
      <dsp:spPr>
        <a:xfrm>
          <a:off x="3256140" y="415017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5F0DA-E569-405E-B1C6-689D4A32CC34}">
      <dsp:nvSpPr>
        <dsp:cNvPr id="0" name=""/>
        <dsp:cNvSpPr/>
      </dsp:nvSpPr>
      <dsp:spPr>
        <a:xfrm>
          <a:off x="3527213" y="686091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Introduction of USB-C connector with higher speeds and power</a:t>
          </a:r>
        </a:p>
      </dsp:txBody>
      <dsp:txXfrm>
        <a:off x="3527213" y="686091"/>
        <a:ext cx="2636982" cy="995504"/>
      </dsp:txXfrm>
    </dsp:sp>
    <dsp:sp modelId="{CBA310D6-3F69-48EA-A001-561AD21130B0}">
      <dsp:nvSpPr>
        <dsp:cNvPr id="0" name=""/>
        <dsp:cNvSpPr/>
      </dsp:nvSpPr>
      <dsp:spPr>
        <a:xfrm>
          <a:off x="3527213" y="336319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2014</a:t>
          </a:r>
        </a:p>
      </dsp:txBody>
      <dsp:txXfrm>
        <a:off x="3527213" y="336319"/>
        <a:ext cx="2636982" cy="349771"/>
      </dsp:txXfrm>
    </dsp:sp>
    <dsp:sp modelId="{B34E4FBA-7D7B-441F-A173-4161E6248CCA}">
      <dsp:nvSpPr>
        <dsp:cNvPr id="0" name=""/>
        <dsp:cNvSpPr/>
      </dsp:nvSpPr>
      <dsp:spPr>
        <a:xfrm>
          <a:off x="3352327" y="686091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D8EA-6CB6-406E-A63F-A9F8288F5403}">
      <dsp:nvSpPr>
        <dsp:cNvPr id="0" name=""/>
        <dsp:cNvSpPr/>
      </dsp:nvSpPr>
      <dsp:spPr>
        <a:xfrm>
          <a:off x="3320848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32A9A-7FAE-40D9-83A5-61E717C7D641}">
      <dsp:nvSpPr>
        <dsp:cNvPr id="0" name=""/>
        <dsp:cNvSpPr/>
      </dsp:nvSpPr>
      <dsp:spPr>
        <a:xfrm rot="18900000">
          <a:off x="4812710" y="2728323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68064"/>
                <a:satOff val="7823"/>
                <a:lumOff val="-623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68064"/>
                <a:satOff val="7823"/>
                <a:lumOff val="-623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68064"/>
                <a:satOff val="7823"/>
                <a:lumOff val="-623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A22AC-BCC0-4F9D-8FBC-2B076FFE6170}">
      <dsp:nvSpPr>
        <dsp:cNvPr id="0" name=""/>
        <dsp:cNvSpPr/>
      </dsp:nvSpPr>
      <dsp:spPr>
        <a:xfrm>
          <a:off x="4840185" y="2755799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EB4B6-D135-4300-9B02-2E299A59BEFC}">
      <dsp:nvSpPr>
        <dsp:cNvPr id="0" name=""/>
        <dsp:cNvSpPr/>
      </dsp:nvSpPr>
      <dsp:spPr>
        <a:xfrm>
          <a:off x="5111259" y="1681595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Launch of USB 3.2 with 10 Gbps and 20 Gbps</a:t>
          </a:r>
        </a:p>
      </dsp:txBody>
      <dsp:txXfrm>
        <a:off x="5111259" y="1681595"/>
        <a:ext cx="2636982" cy="995504"/>
      </dsp:txXfrm>
    </dsp:sp>
    <dsp:sp modelId="{0E5ADA5F-8CC1-4FA2-98D4-7E7D9136059F}">
      <dsp:nvSpPr>
        <dsp:cNvPr id="0" name=""/>
        <dsp:cNvSpPr/>
      </dsp:nvSpPr>
      <dsp:spPr>
        <a:xfrm>
          <a:off x="5111259" y="2677100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2017</a:t>
          </a:r>
        </a:p>
      </dsp:txBody>
      <dsp:txXfrm>
        <a:off x="5111259" y="2677100"/>
        <a:ext cx="2636982" cy="349771"/>
      </dsp:txXfrm>
    </dsp:sp>
    <dsp:sp modelId="{03480D02-4FF9-4474-9084-707487CDB132}">
      <dsp:nvSpPr>
        <dsp:cNvPr id="0" name=""/>
        <dsp:cNvSpPr/>
      </dsp:nvSpPr>
      <dsp:spPr>
        <a:xfrm>
          <a:off x="4936373" y="1681595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4939F-B9BB-4079-9013-388F47464928}">
      <dsp:nvSpPr>
        <dsp:cNvPr id="0" name=""/>
        <dsp:cNvSpPr/>
      </dsp:nvSpPr>
      <dsp:spPr>
        <a:xfrm>
          <a:off x="4904893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82C11-367A-4D56-B0AB-5E8DEDBFA5B6}">
      <dsp:nvSpPr>
        <dsp:cNvPr id="0" name=""/>
        <dsp:cNvSpPr/>
      </dsp:nvSpPr>
      <dsp:spPr>
        <a:xfrm rot="8100000">
          <a:off x="6396755" y="387542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90751"/>
                <a:satOff val="10431"/>
                <a:lumOff val="-831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0751"/>
                <a:satOff val="10431"/>
                <a:lumOff val="-831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0751"/>
                <a:satOff val="10431"/>
                <a:lumOff val="-831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DA4DA-64C2-46EB-A874-781800A52F32}">
      <dsp:nvSpPr>
        <dsp:cNvPr id="0" name=""/>
        <dsp:cNvSpPr/>
      </dsp:nvSpPr>
      <dsp:spPr>
        <a:xfrm>
          <a:off x="6424231" y="415017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44BE5-03B8-4F0F-9502-2508E8342997}">
      <dsp:nvSpPr>
        <dsp:cNvPr id="0" name=""/>
        <dsp:cNvSpPr/>
      </dsp:nvSpPr>
      <dsp:spPr>
        <a:xfrm>
          <a:off x="6695304" y="686091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2286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0"/>
            </a:rPr>
            <a:t>USB4 (40 Gbps)</a:t>
          </a:r>
        </a:p>
      </dsp:txBody>
      <dsp:txXfrm>
        <a:off x="6695304" y="686091"/>
        <a:ext cx="2636982" cy="995504"/>
      </dsp:txXfrm>
    </dsp:sp>
    <dsp:sp modelId="{BAE8E7B8-77C9-4B2D-A956-7BD4C4471912}">
      <dsp:nvSpPr>
        <dsp:cNvPr id="0" name=""/>
        <dsp:cNvSpPr/>
      </dsp:nvSpPr>
      <dsp:spPr>
        <a:xfrm>
          <a:off x="6695304" y="336319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2019</a:t>
          </a:r>
        </a:p>
      </dsp:txBody>
      <dsp:txXfrm>
        <a:off x="6695304" y="336319"/>
        <a:ext cx="2636982" cy="349771"/>
      </dsp:txXfrm>
    </dsp:sp>
    <dsp:sp modelId="{3B87BC73-C5B2-4756-9FEA-211C9F02568F}">
      <dsp:nvSpPr>
        <dsp:cNvPr id="0" name=""/>
        <dsp:cNvSpPr/>
      </dsp:nvSpPr>
      <dsp:spPr>
        <a:xfrm>
          <a:off x="6520418" y="686091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6928B-6110-48FD-8BBC-C540591E4CB4}">
      <dsp:nvSpPr>
        <dsp:cNvPr id="0" name=""/>
        <dsp:cNvSpPr/>
      </dsp:nvSpPr>
      <dsp:spPr>
        <a:xfrm>
          <a:off x="6488939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65C2D-7A6A-4A01-B115-13A21CCF8D28}">
      <dsp:nvSpPr>
        <dsp:cNvPr id="0" name=""/>
        <dsp:cNvSpPr/>
      </dsp:nvSpPr>
      <dsp:spPr>
        <a:xfrm rot="18900000">
          <a:off x="7980800" y="2728323"/>
          <a:ext cx="247326" cy="24732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3439"/>
                <a:satOff val="13039"/>
                <a:lumOff val="-1039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2895D-151F-42C2-B1A6-F6EF24DDB648}">
      <dsp:nvSpPr>
        <dsp:cNvPr id="0" name=""/>
        <dsp:cNvSpPr/>
      </dsp:nvSpPr>
      <dsp:spPr>
        <a:xfrm>
          <a:off x="8008276" y="2755799"/>
          <a:ext cx="192374" cy="192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8AE50-F5D6-477C-9EE3-36F6220C6C4F}">
      <dsp:nvSpPr>
        <dsp:cNvPr id="0" name=""/>
        <dsp:cNvSpPr/>
      </dsp:nvSpPr>
      <dsp:spPr>
        <a:xfrm>
          <a:off x="8279349" y="1681595"/>
          <a:ext cx="2636982" cy="995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USB4 2.0 (80 Gbps)</a:t>
          </a:r>
        </a:p>
      </dsp:txBody>
      <dsp:txXfrm>
        <a:off x="8279349" y="1681595"/>
        <a:ext cx="2636982" cy="995504"/>
      </dsp:txXfrm>
    </dsp:sp>
    <dsp:sp modelId="{199EFD72-3E77-4C52-A667-D4585A2B4767}">
      <dsp:nvSpPr>
        <dsp:cNvPr id="0" name=""/>
        <dsp:cNvSpPr/>
      </dsp:nvSpPr>
      <dsp:spPr>
        <a:xfrm>
          <a:off x="8279349" y="2677100"/>
          <a:ext cx="2636982" cy="34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Arial Rounded MT Bold" panose="020F0704030504030204" pitchFamily="34" charset="0"/>
            </a:rPr>
            <a:t>2022</a:t>
          </a:r>
        </a:p>
      </dsp:txBody>
      <dsp:txXfrm>
        <a:off x="8279349" y="2677100"/>
        <a:ext cx="2636982" cy="349771"/>
      </dsp:txXfrm>
    </dsp:sp>
    <dsp:sp modelId="{CF981E0F-69B1-434D-87D4-EE44B764C4C4}">
      <dsp:nvSpPr>
        <dsp:cNvPr id="0" name=""/>
        <dsp:cNvSpPr/>
      </dsp:nvSpPr>
      <dsp:spPr>
        <a:xfrm>
          <a:off x="8104463" y="1681595"/>
          <a:ext cx="0" cy="995504"/>
        </a:xfrm>
        <a:prstGeom prst="line">
          <a:avLst/>
        </a:prstGeom>
        <a:noFill/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D4F11-FA26-4C50-A751-A27DEB795CE9}">
      <dsp:nvSpPr>
        <dsp:cNvPr id="0" name=""/>
        <dsp:cNvSpPr/>
      </dsp:nvSpPr>
      <dsp:spPr>
        <a:xfrm>
          <a:off x="8072984" y="1650116"/>
          <a:ext cx="62958" cy="6295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B29ED-2156-4EB8-9F91-3B5200ADDD1E}">
      <dsp:nvSpPr>
        <dsp:cNvPr id="0" name=""/>
        <dsp:cNvSpPr/>
      </dsp:nvSpPr>
      <dsp:spPr>
        <a:xfrm>
          <a:off x="1159972" y="663187"/>
          <a:ext cx="1291149" cy="1291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3AC1F-7A48-4604-A960-84423473BBB7}">
      <dsp:nvSpPr>
        <dsp:cNvPr id="0" name=""/>
        <dsp:cNvSpPr/>
      </dsp:nvSpPr>
      <dsp:spPr>
        <a:xfrm>
          <a:off x="370936" y="2392926"/>
          <a:ext cx="286922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Increasing data transfer speeds.</a:t>
          </a:r>
        </a:p>
      </dsp:txBody>
      <dsp:txXfrm>
        <a:off x="370936" y="2392926"/>
        <a:ext cx="2869220" cy="1192500"/>
      </dsp:txXfrm>
    </dsp:sp>
    <dsp:sp modelId="{AAE65465-F082-489A-87C8-6A23C78A387F}">
      <dsp:nvSpPr>
        <dsp:cNvPr id="0" name=""/>
        <dsp:cNvSpPr/>
      </dsp:nvSpPr>
      <dsp:spPr>
        <a:xfrm>
          <a:off x="4531305" y="663187"/>
          <a:ext cx="1291149" cy="1291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F6C31-B7EB-47E3-9D4B-4FDBB7888A8A}">
      <dsp:nvSpPr>
        <dsp:cNvPr id="0" name=""/>
        <dsp:cNvSpPr/>
      </dsp:nvSpPr>
      <dsp:spPr>
        <a:xfrm>
          <a:off x="3742270" y="2392926"/>
          <a:ext cx="286922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Enhanced power delivery capabilities.</a:t>
          </a:r>
        </a:p>
      </dsp:txBody>
      <dsp:txXfrm>
        <a:off x="3742270" y="2392926"/>
        <a:ext cx="2869220" cy="1192500"/>
      </dsp:txXfrm>
    </dsp:sp>
    <dsp:sp modelId="{2E6F4EC7-231E-4D19-81C9-E195B6D8C7DA}">
      <dsp:nvSpPr>
        <dsp:cNvPr id="0" name=""/>
        <dsp:cNvSpPr/>
      </dsp:nvSpPr>
      <dsp:spPr>
        <a:xfrm>
          <a:off x="7902639" y="663187"/>
          <a:ext cx="1291149" cy="1291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F2FA-58A7-4286-A0E8-D2F8178AB3AE}">
      <dsp:nvSpPr>
        <dsp:cNvPr id="0" name=""/>
        <dsp:cNvSpPr/>
      </dsp:nvSpPr>
      <dsp:spPr>
        <a:xfrm>
          <a:off x="7113604" y="2392926"/>
          <a:ext cx="286922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Greater integration with other technologies like Thunderbolt.</a:t>
          </a:r>
        </a:p>
      </dsp:txBody>
      <dsp:txXfrm>
        <a:off x="7113604" y="2392926"/>
        <a:ext cx="2869220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8064-8903-4352-8F85-84BFD3F7952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DFA8-0C30-4373-AAA1-9ABADA00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57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  <p:sldLayoutId id="21474843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36E0-4B2F-77F9-B07E-E1CD3E97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830" y="339463"/>
            <a:ext cx="9001462" cy="1992923"/>
          </a:xfrm>
        </p:spPr>
        <p:txBody>
          <a:bodyPr>
            <a:noAutofit/>
          </a:bodyPr>
          <a:lstStyle/>
          <a:p>
            <a:r>
              <a:rPr lang="en-US" sz="7200" cap="none" dirty="0">
                <a:latin typeface="Arial Rounded MT Bold" panose="020F0704030504030204" pitchFamily="34" charset="0"/>
              </a:rPr>
              <a:t>Understanding USB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4CA2E-E32A-CB65-E9E3-729CB057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32386"/>
            <a:ext cx="9001462" cy="1655762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anose="020F0704030504030204" pitchFamily="34" charset="0"/>
              </a:rPr>
              <a:t>From Evolution to Applications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D1A3E-087B-E2D7-86EE-E2C3EAEED3A4}"/>
              </a:ext>
            </a:extLst>
          </p:cNvPr>
          <p:cNvSpPr txBox="1"/>
          <p:nvPr/>
        </p:nvSpPr>
        <p:spPr>
          <a:xfrm>
            <a:off x="5809784" y="3603700"/>
            <a:ext cx="6382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Members:</a:t>
            </a:r>
          </a:p>
          <a:p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 Rounded MT Bold" panose="020F0704030504030204" pitchFamily="34" charset="0"/>
              </a:rPr>
              <a:t>Kainat Jamal 2022F-BCE-200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 Rounded MT Bold" panose="020F0704030504030204" pitchFamily="34" charset="0"/>
              </a:rPr>
              <a:t>Shahzaib Khan 2022F-BCE-160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 Rounded MT Bold" panose="020F0704030504030204" pitchFamily="34" charset="0"/>
              </a:rPr>
              <a:t>Tayyaba Kapadia 2022F-BCE-170</a:t>
            </a:r>
          </a:p>
          <a:p>
            <a:pPr algn="r"/>
            <a:endParaRPr lang="en-US" sz="2400">
              <a:latin typeface="Arial Rounded MT Bold" panose="020F0704030504030204" pitchFamily="34" charset="0"/>
            </a:endParaRPr>
          </a:p>
          <a:p>
            <a:pPr algn="r"/>
            <a:r>
              <a:rPr lang="en-US" sz="800">
                <a:latin typeface="Arial Rounded MT Bold" panose="020F0704030504030204" pitchFamily="34" charset="0"/>
              </a:rPr>
              <a:t>Computer Organization and Architecture </a:t>
            </a:r>
            <a:endParaRPr lang="en-US" sz="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Close up of a black usb cable&#10;&#10;Description automatically generated">
            <a:extLst>
              <a:ext uri="{FF2B5EF4-FFF2-40B4-BE49-F238E27FC236}">
                <a16:creationId xmlns:a16="http://schemas.microsoft.com/office/drawing/2014/main" id="{6EABBEF0-BD4D-27BA-BDB8-E790BD8C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3" y="3429000"/>
            <a:ext cx="4356297" cy="2529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7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AD10-8D7A-9F9F-46ED-721B7563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172" y="540609"/>
            <a:ext cx="6210301" cy="1326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Unique Applications of USB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C9962-D7D3-42F4-91E6-7F869A27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B">
            <a:extLst>
              <a:ext uri="{FF2B5EF4-FFF2-40B4-BE49-F238E27FC236}">
                <a16:creationId xmlns:a16="http://schemas.microsoft.com/office/drawing/2014/main" id="{DF14D313-56AC-A7FE-2205-31E3C96B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857" y="1203770"/>
            <a:ext cx="4450460" cy="4450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989360-D69A-4A32-87FD-D2226A028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CB05-166A-218B-4EA6-105C7C9FA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5091" y="2096064"/>
            <a:ext cx="4832465" cy="369513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rial Rounded MT Bold" panose="020F0704030504030204" pitchFamily="34" charset="0"/>
              </a:rPr>
              <a:t>1. Universal Connectivity Hub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 Rounded MT Bold" panose="020F0704030504030204" pitchFamily="34" charset="0"/>
              </a:rPr>
              <a:t>Connects various devices (keyboards, mice, printers)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rial Rounded MT Bold" panose="020F0704030504030204" pitchFamily="34" charset="0"/>
              </a:rPr>
              <a:t>2. Power and Charging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 Rounded MT Bold" panose="020F0704030504030204" pitchFamily="34" charset="0"/>
              </a:rPr>
              <a:t>Charges smartphones, tablets, speakers, headphones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rial Rounded MT Bold" panose="020F0704030504030204" pitchFamily="34" charset="0"/>
              </a:rPr>
              <a:t>3. Data Transfer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 Rounded MT Bold" panose="020F0704030504030204" pitchFamily="34" charset="0"/>
              </a:rPr>
              <a:t>Moves files between devices easily</a:t>
            </a:r>
          </a:p>
        </p:txBody>
      </p:sp>
    </p:spTree>
    <p:extLst>
      <p:ext uri="{BB962C8B-B14F-4D97-AF65-F5344CB8AC3E}">
        <p14:creationId xmlns:p14="http://schemas.microsoft.com/office/powerpoint/2010/main" val="4241055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68CD-2ABC-ED49-446B-A7AD58E9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6673"/>
            <a:ext cx="10353762" cy="1219200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Future of USB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96156096-0D39-A84D-EA69-98EA902F4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903604"/>
              </p:ext>
            </p:extLst>
          </p:nvPr>
        </p:nvGraphicFramePr>
        <p:xfrm>
          <a:off x="919119" y="1391637"/>
          <a:ext cx="10353761" cy="4248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8283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CEBD-641C-3A53-FA4A-F5EFF488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9" y="235236"/>
            <a:ext cx="10353761" cy="3032072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effectLst/>
                <a:latin typeface="Arial Rounded MT Bold" panose="020F0704030504030204" pitchFamily="34" charset="0"/>
              </a:rPr>
              <a:t>The Universal Serial Bus (USB) has evolved significantly since its inception. It has continually adapted to meet the increasing demands for faster, more efficient, and versatile connections. </a:t>
            </a:r>
          </a:p>
        </p:txBody>
      </p:sp>
      <p:pic>
        <p:nvPicPr>
          <p:cNvPr id="5" name="Picture 4" descr="Different types of usb cables&#10;&#10;Description automatically generated">
            <a:extLst>
              <a:ext uri="{FF2B5EF4-FFF2-40B4-BE49-F238E27FC236}">
                <a16:creationId xmlns:a16="http://schemas.microsoft.com/office/drawing/2014/main" id="{8158FE0B-C865-F647-29A7-4B4FDEC9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90" y="2997057"/>
            <a:ext cx="3803161" cy="2829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2535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00CA-87EC-F941-8975-12C00800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latin typeface="Arial Rounded MT Bold" panose="020F0704030504030204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48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99004-D0E8-D03D-62A3-1C32BDE291A4}"/>
              </a:ext>
            </a:extLst>
          </p:cNvPr>
          <p:cNvSpPr txBox="1"/>
          <p:nvPr/>
        </p:nvSpPr>
        <p:spPr>
          <a:xfrm>
            <a:off x="4636007" y="860968"/>
            <a:ext cx="7631186" cy="123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Introduction to USB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7827414D-327D-97BB-4854-7504DC134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9" r="39320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266E5-C1DC-416F-F44C-A9F8CE276B2A}"/>
              </a:ext>
            </a:extLst>
          </p:cNvPr>
          <p:cNvSpPr txBox="1"/>
          <p:nvPr/>
        </p:nvSpPr>
        <p:spPr>
          <a:xfrm>
            <a:off x="4927471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Standard for connecting peripheral devices to computers.</a:t>
            </a:r>
          </a:p>
          <a:p>
            <a:pPr marL="5715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Allows communication and power supply between the computer and various devices.</a:t>
            </a:r>
          </a:p>
          <a:p>
            <a:pPr marL="5715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Automatic configuration upon plugging in.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5B6751-4DEE-4DA5-96EC-EA28668B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359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49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C91-8A35-AF4A-A013-B36A367F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Benefits of Serial Bus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7ADB20B-8759-A9E7-19CB-0E7187AFF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57313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95084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46BF-30A7-71A4-10AE-4AB4DD18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5" y="499432"/>
            <a:ext cx="11168404" cy="1326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Historical Background of USB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EF220500-B27C-D57F-0305-F976D36C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5653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13178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09EB-85B9-D573-5F16-BE72E667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br>
              <a:rPr kumimoji="0" lang="en-US" u="none" strike="noStrike" spc="0" normalizeH="0" baseline="0" noProof="0">
                <a:ln>
                  <a:noFill/>
                </a:ln>
                <a:uLnTx/>
                <a:uFillTx/>
              </a:rPr>
            </a:b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69F92-2FCD-460F-9D54-3756D89A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42265E49-DB4D-04EA-3199-DF1A41A77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92163"/>
              </p:ext>
            </p:extLst>
          </p:nvPr>
        </p:nvGraphicFramePr>
        <p:xfrm>
          <a:off x="815249" y="1935921"/>
          <a:ext cx="11116017" cy="336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472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5EFF-22DE-9189-A7B4-AE6EC6A2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01969"/>
          </a:xfrm>
        </p:spPr>
        <p:txBody>
          <a:bodyPr>
            <a:normAutofit/>
          </a:bodyPr>
          <a:lstStyle/>
          <a:p>
            <a:r>
              <a:rPr lang="en-US" sz="6600" cap="none">
                <a:latin typeface="Arial Rounded MT Bold" panose="020F0704030504030204" pitchFamily="34" charset="0"/>
              </a:rPr>
              <a:t>How USB Works?</a:t>
            </a:r>
            <a:endParaRPr lang="en-US" sz="6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82D7-596D-826B-AE3A-CECB6B39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6" y="1957754"/>
            <a:ext cx="10353761" cy="408543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>
                <a:effectLst/>
                <a:latin typeface="Arial Rounded MT Bold" panose="020F0704030504030204" pitchFamily="34" charset="0"/>
              </a:rPr>
              <a:t>Host-Device Communication:</a:t>
            </a:r>
          </a:p>
          <a:p>
            <a:pPr algn="l"/>
            <a:r>
              <a:rPr lang="en-US" sz="3100">
                <a:effectLst/>
                <a:latin typeface="Arial Rounded MT Bold" panose="020F0704030504030204" pitchFamily="34" charset="0"/>
              </a:rPr>
              <a:t>Host signals start and stop of data transfer (frames)</a:t>
            </a:r>
          </a:p>
          <a:p>
            <a:pPr algn="l"/>
            <a:r>
              <a:rPr lang="en-US" sz="3100">
                <a:effectLst/>
                <a:latin typeface="Arial Rounded MT Bold" panose="020F0704030504030204" pitchFamily="34" charset="0"/>
              </a:rPr>
              <a:t>Data stored temporarily at endpoints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>
                <a:effectLst/>
                <a:latin typeface="Arial Rounded MT Bold" panose="020F0704030504030204" pitchFamily="34" charset="0"/>
              </a:rPr>
              <a:t>Endpoints:</a:t>
            </a:r>
          </a:p>
          <a:p>
            <a:pPr algn="l"/>
            <a:r>
              <a:rPr lang="en-US" sz="3100" b="1">
                <a:effectLst/>
                <a:latin typeface="Arial Rounded MT Bold" panose="020F0704030504030204" pitchFamily="34" charset="0"/>
              </a:rPr>
              <a:t>EP1IN:</a:t>
            </a:r>
            <a:r>
              <a:rPr lang="en-US" sz="3100">
                <a:effectLst/>
                <a:latin typeface="Arial Rounded MT Bold" panose="020F0704030504030204" pitchFamily="34" charset="0"/>
              </a:rPr>
              <a:t> Receives data</a:t>
            </a:r>
          </a:p>
          <a:p>
            <a:pPr algn="l"/>
            <a:r>
              <a:rPr lang="en-US" sz="3100" b="1">
                <a:effectLst/>
                <a:latin typeface="Arial Rounded MT Bold" panose="020F0704030504030204" pitchFamily="34" charset="0"/>
              </a:rPr>
              <a:t>EP1OUT:</a:t>
            </a:r>
            <a:r>
              <a:rPr lang="en-US" sz="3100">
                <a:effectLst/>
                <a:latin typeface="Arial Rounded MT Bold" panose="020F0704030504030204" pitchFamily="34" charset="0"/>
              </a:rPr>
              <a:t> Sends data</a:t>
            </a:r>
            <a:endParaRPr lang="en-US" sz="3100" dirty="0"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3EFFE-C9D6-F6B2-58D6-CE381339EE1D}"/>
              </a:ext>
            </a:extLst>
          </p:cNvPr>
          <p:cNvSpPr/>
          <p:nvPr/>
        </p:nvSpPr>
        <p:spPr>
          <a:xfrm>
            <a:off x="8296468" y="3429000"/>
            <a:ext cx="3434861" cy="309489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AF313F7A-566C-B477-05CB-4A1A8A76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17" y="3429000"/>
            <a:ext cx="3020698" cy="2517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0680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1E1-F8F7-907F-8E09-A59440D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122" y="480647"/>
            <a:ext cx="12215446" cy="1137138"/>
          </a:xfrm>
        </p:spPr>
        <p:txBody>
          <a:bodyPr>
            <a:normAutofit fontScale="90000"/>
          </a:bodyPr>
          <a:lstStyle/>
          <a:p>
            <a:r>
              <a:rPr lang="en-US" sz="6600" cap="none">
                <a:latin typeface="Arial Rounded MT Bold" panose="020F0704030504030204" pitchFamily="34" charset="0"/>
              </a:rPr>
              <a:t>Comparison of USB Versions (1.0 to 4.2)</a:t>
            </a:r>
            <a:endParaRPr lang="en-US" sz="6600" cap="none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BED40A-B193-5BB1-5FF5-69BC104E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939"/>
              </p:ext>
            </p:extLst>
          </p:nvPr>
        </p:nvGraphicFramePr>
        <p:xfrm>
          <a:off x="328245" y="2119141"/>
          <a:ext cx="11535509" cy="46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94">
                  <a:extLst>
                    <a:ext uri="{9D8B030D-6E8A-4147-A177-3AD203B41FA5}">
                      <a16:colId xmlns:a16="http://schemas.microsoft.com/office/drawing/2014/main" val="30572263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79698562"/>
                    </a:ext>
                  </a:extLst>
                </a:gridCol>
                <a:gridCol w="4196861">
                  <a:extLst>
                    <a:ext uri="{9D8B030D-6E8A-4147-A177-3AD203B41FA5}">
                      <a16:colId xmlns:a16="http://schemas.microsoft.com/office/drawing/2014/main" val="628682165"/>
                    </a:ext>
                  </a:extLst>
                </a:gridCol>
                <a:gridCol w="2719754">
                  <a:extLst>
                    <a:ext uri="{9D8B030D-6E8A-4147-A177-3AD203B41FA5}">
                      <a16:colId xmlns:a16="http://schemas.microsoft.com/office/drawing/2014/main" val="2390896527"/>
                    </a:ext>
                  </a:extLst>
                </a:gridCol>
              </a:tblGrid>
              <a:tr h="656683"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latin typeface="Arial Rounded MT Bold" panose="020F0704030504030204" pitchFamily="34" charset="0"/>
                        </a:rPr>
                        <a:t>Versions</a:t>
                      </a:r>
                      <a:endParaRPr lang="en-US" sz="31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latin typeface="Arial Rounded MT Bold" panose="020F0704030504030204" pitchFamily="34" charset="0"/>
                        </a:rPr>
                        <a:t>Release Year</a:t>
                      </a:r>
                      <a:endParaRPr lang="en-US" sz="31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latin typeface="Arial Rounded MT Bold" panose="020F0704030504030204" pitchFamily="34" charset="0"/>
                        </a:rPr>
                        <a:t>Data Transfer Speed</a:t>
                      </a:r>
                      <a:endParaRPr lang="en-US" sz="31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latin typeface="Arial Rounded MT Bold" panose="020F0704030504030204" pitchFamily="34" charset="0"/>
                        </a:rPr>
                        <a:t>Key Features</a:t>
                      </a:r>
                      <a:endParaRPr lang="en-US" sz="31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26982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1.0	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1996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1.5 Mbps / 12 Mbps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Basic data transfer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988594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2.0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2000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480 Mbps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Battery charging support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19337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2008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 Gbps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SuperSpeed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17651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	  2013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 Gbps / 10 Gbps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SuperSpeed+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97460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3.2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2017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10 Gbps / 20 Gbps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Enhanced efficiency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46289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USB 4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2019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Up to 40 Gbps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Thunderbolt 3 integration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9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7879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9DA-1C9C-FA34-ECAB-BB8D5F4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753731"/>
            <a:ext cx="7256443" cy="1326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Predicting Data Transfer Rates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C9962-D7D3-42F4-91E6-7F869A27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different types of usb cables&#10;&#10;Description automatically generated">
            <a:extLst>
              <a:ext uri="{FF2B5EF4-FFF2-40B4-BE49-F238E27FC236}">
                <a16:creationId xmlns:a16="http://schemas.microsoft.com/office/drawing/2014/main" id="{5BC00B68-5974-6C00-2D31-8D5A7864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2527782"/>
            <a:ext cx="4450460" cy="180243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989360-D69A-4A32-87FD-D2226A028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98AB-06A5-AD6A-1D15-B1307C7C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5091" y="2096064"/>
            <a:ext cx="483246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1.0: 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1.5 Mbps / 12 Mbps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2.0: 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480 Mbps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3.0: 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5 Gbps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3.1: 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5 Gbps / 10 Gbps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3.2: 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10 Gbps / 20 Gbps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</a:rPr>
              <a:t>USB 4:</a:t>
            </a:r>
            <a:r>
              <a:rPr lang="en-US" sz="2400" dirty="0">
                <a:effectLst/>
                <a:latin typeface="Arial Rounded MT Bold" panose="020F0704030504030204" pitchFamily="34" charset="0"/>
              </a:rPr>
              <a:t> Up to 40 Gbps</a:t>
            </a:r>
          </a:p>
        </p:txBody>
      </p:sp>
    </p:spTree>
    <p:extLst>
      <p:ext uri="{BB962C8B-B14F-4D97-AF65-F5344CB8AC3E}">
        <p14:creationId xmlns:p14="http://schemas.microsoft.com/office/powerpoint/2010/main" val="29635608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451-25EC-31F8-4638-ED780413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0" y="445639"/>
            <a:ext cx="11998712" cy="562708"/>
          </a:xfrm>
        </p:spPr>
        <p:txBody>
          <a:bodyPr>
            <a:noAutofit/>
          </a:bodyPr>
          <a:lstStyle/>
          <a:p>
            <a:r>
              <a:rPr lang="en-US" sz="6000" cap="none">
                <a:latin typeface="Arial Rounded MT Bold" panose="020F0704030504030204" pitchFamily="34" charset="0"/>
              </a:rPr>
              <a:t>Serial vs. Parallel Bus Protocols</a:t>
            </a:r>
            <a:endParaRPr lang="en-US" sz="6000" cap="none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4078B1-B3E1-9758-84EA-2D1C6AFB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20429"/>
              </p:ext>
            </p:extLst>
          </p:nvPr>
        </p:nvGraphicFramePr>
        <p:xfrm>
          <a:off x="639142" y="1537129"/>
          <a:ext cx="10903068" cy="5009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325">
                  <a:extLst>
                    <a:ext uri="{9D8B030D-6E8A-4147-A177-3AD203B41FA5}">
                      <a16:colId xmlns:a16="http://schemas.microsoft.com/office/drawing/2014/main" val="3475236652"/>
                    </a:ext>
                  </a:extLst>
                </a:gridCol>
                <a:gridCol w="4253665">
                  <a:extLst>
                    <a:ext uri="{9D8B030D-6E8A-4147-A177-3AD203B41FA5}">
                      <a16:colId xmlns:a16="http://schemas.microsoft.com/office/drawing/2014/main" val="1168276028"/>
                    </a:ext>
                  </a:extLst>
                </a:gridCol>
                <a:gridCol w="4020078">
                  <a:extLst>
                    <a:ext uri="{9D8B030D-6E8A-4147-A177-3AD203B41FA5}">
                      <a16:colId xmlns:a16="http://schemas.microsoft.com/office/drawing/2014/main" val="1874647364"/>
                    </a:ext>
                  </a:extLst>
                </a:gridCol>
              </a:tblGrid>
              <a:tr h="387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Aspect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Serial Bus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Parallel Bus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559195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Hardware Complexity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Fewer wires, simpler hardware design.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wires, complex hardware configurations.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135362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Software Complexity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Generally simpler software protocols.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intricate software protocols.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988947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Responsiveness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Lower responsiveness due to sequential data transmission.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Higher responsiveness with simultaneous data transmission.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320133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Data Transfer Speed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Initially lower speeds but increased with advancements.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Historically higher speeds, but limited scalability.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540643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Signal Integrity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Better signal integrity due to reduced crosstalk.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susceptible to signal degradation.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6096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Scalability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Greater scalability for long-distance communication.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Limited scalability due to signal integrity challenges.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33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1427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219</TotalTime>
  <Words>577</Words>
  <Application>Microsoft Office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Rounded MT Bold</vt:lpstr>
      <vt:lpstr>Bookman Old Style</vt:lpstr>
      <vt:lpstr>Rockwell</vt:lpstr>
      <vt:lpstr>Damask</vt:lpstr>
      <vt:lpstr>Understanding USB Technology</vt:lpstr>
      <vt:lpstr>PowerPoint Presentation</vt:lpstr>
      <vt:lpstr>Benefits of Serial Bus</vt:lpstr>
      <vt:lpstr>Historical Background of USB</vt:lpstr>
      <vt:lpstr> </vt:lpstr>
      <vt:lpstr>How USB Works?</vt:lpstr>
      <vt:lpstr>Comparison of USB Versions (1.0 to 4.2)</vt:lpstr>
      <vt:lpstr>Predicting Data Transfer Rates</vt:lpstr>
      <vt:lpstr>Serial vs. Parallel Bus Protocols</vt:lpstr>
      <vt:lpstr>Unique Applications of USB</vt:lpstr>
      <vt:lpstr>Future of USB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kainat jamal</dc:creator>
  <cp:lastModifiedBy>kainat jamal</cp:lastModifiedBy>
  <cp:revision>59</cp:revision>
  <dcterms:created xsi:type="dcterms:W3CDTF">2024-05-25T08:26:05Z</dcterms:created>
  <dcterms:modified xsi:type="dcterms:W3CDTF">2024-05-29T16:08:11Z</dcterms:modified>
</cp:coreProperties>
</file>