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E9D7-892F-4C3E-AEEB-370616E52D8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519B-C101-4B70-B6E3-2D70E62C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5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E9D7-892F-4C3E-AEEB-370616E52D8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519B-C101-4B70-B6E3-2D70E62C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8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E9D7-892F-4C3E-AEEB-370616E52D8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519B-C101-4B70-B6E3-2D70E62C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E9D7-892F-4C3E-AEEB-370616E52D8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519B-C101-4B70-B6E3-2D70E62C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4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E9D7-892F-4C3E-AEEB-370616E52D8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519B-C101-4B70-B6E3-2D70E62C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6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E9D7-892F-4C3E-AEEB-370616E52D8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519B-C101-4B70-B6E3-2D70E62C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8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E9D7-892F-4C3E-AEEB-370616E52D8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519B-C101-4B70-B6E3-2D70E62C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4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E9D7-892F-4C3E-AEEB-370616E52D8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519B-C101-4B70-B6E3-2D70E62C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E9D7-892F-4C3E-AEEB-370616E52D8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519B-C101-4B70-B6E3-2D70E62C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80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E9D7-892F-4C3E-AEEB-370616E52D8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519B-C101-4B70-B6E3-2D70E62C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6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E9D7-892F-4C3E-AEEB-370616E52D8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519B-C101-4B70-B6E3-2D70E62C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4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BE9D7-892F-4C3E-AEEB-370616E52D8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B519B-C101-4B70-B6E3-2D70E62C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5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</a:t>
            </a:r>
            <a:r>
              <a:rPr lang="en-US" dirty="0" smtClean="0"/>
              <a:t>of subject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Jawi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6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 of subject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yhrtt</dc:title>
  <dc:creator>guest2</dc:creator>
  <cp:lastModifiedBy>guest2</cp:lastModifiedBy>
  <cp:revision>4</cp:revision>
  <dcterms:created xsi:type="dcterms:W3CDTF">2024-11-04T06:21:29Z</dcterms:created>
  <dcterms:modified xsi:type="dcterms:W3CDTF">2024-11-04T06:52:42Z</dcterms:modified>
</cp:coreProperties>
</file>