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E9D7-892F-4C3E-AEEB-370616E52D8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19B-C101-4B70-B6E3-2D70E62C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5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E9D7-892F-4C3E-AEEB-370616E52D8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19B-C101-4B70-B6E3-2D70E62C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8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E9D7-892F-4C3E-AEEB-370616E52D8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19B-C101-4B70-B6E3-2D70E62C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E9D7-892F-4C3E-AEEB-370616E52D8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19B-C101-4B70-B6E3-2D70E62C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E9D7-892F-4C3E-AEEB-370616E52D8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19B-C101-4B70-B6E3-2D70E62C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E9D7-892F-4C3E-AEEB-370616E52D8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19B-C101-4B70-B6E3-2D70E62C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8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E9D7-892F-4C3E-AEEB-370616E52D8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19B-C101-4B70-B6E3-2D70E62C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4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E9D7-892F-4C3E-AEEB-370616E52D8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19B-C101-4B70-B6E3-2D70E62C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E9D7-892F-4C3E-AEEB-370616E52D8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19B-C101-4B70-B6E3-2D70E62C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E9D7-892F-4C3E-AEEB-370616E52D8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19B-C101-4B70-B6E3-2D70E62C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6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E9D7-892F-4C3E-AEEB-370616E52D8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19B-C101-4B70-B6E3-2D70E62C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4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BE9D7-892F-4C3E-AEEB-370616E52D8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B519B-C101-4B70-B6E3-2D70E62C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5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yhrtt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ft5ryhru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6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yhrtt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yhrtt</dc:title>
  <dc:creator>guest2</dc:creator>
  <cp:lastModifiedBy>guest2</cp:lastModifiedBy>
  <cp:revision>2</cp:revision>
  <dcterms:created xsi:type="dcterms:W3CDTF">2024-11-04T06:21:29Z</dcterms:created>
  <dcterms:modified xsi:type="dcterms:W3CDTF">2024-11-04T06:25:31Z</dcterms:modified>
</cp:coreProperties>
</file>