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58" r:id="rId3"/>
    <p:sldId id="257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86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5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8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2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5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3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2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8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5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6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799" r:id="rId6"/>
    <p:sldLayoutId id="2147483795" r:id="rId7"/>
    <p:sldLayoutId id="2147483796" r:id="rId8"/>
    <p:sldLayoutId id="2147483797" r:id="rId9"/>
    <p:sldLayoutId id="2147483798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87CA090D-D0CC-4EDB-BDFB-943C177A9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09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2300BA-1C8E-41F8-B99D-7E85EC093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8255712" cy="3204134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MFS</a:t>
            </a:r>
            <a:r>
              <a:rPr lang="ko-KR" altLang="en-US" sz="4800" dirty="0"/>
              <a:t> </a:t>
            </a:r>
            <a:r>
              <a:rPr lang="ko-KR" altLang="en-US" sz="4800"/>
              <a:t>머신러닝</a:t>
            </a:r>
            <a:r>
              <a:rPr lang="en-US" altLang="ko-KR" sz="4800"/>
              <a:t>1</a:t>
            </a:r>
            <a:r>
              <a:rPr lang="ko-KR" altLang="en-US" sz="4800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468CA-00B0-46C1-9970-D61A3109C4BF}"/>
              </a:ext>
            </a:extLst>
          </p:cNvPr>
          <p:cNvSpPr txBox="1"/>
          <p:nvPr/>
        </p:nvSpPr>
        <p:spPr>
          <a:xfrm>
            <a:off x="477980" y="4918895"/>
            <a:ext cx="577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 def</a:t>
            </a:r>
            <a:r>
              <a:rPr lang="ko-KR" altLang="en-US" dirty="0"/>
              <a:t> 및 </a:t>
            </a:r>
            <a:r>
              <a:rPr lang="en-US" altLang="ko-KR" dirty="0"/>
              <a:t>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071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F4508-E960-491E-8A03-CAF730C2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문법 </a:t>
            </a:r>
            <a:r>
              <a:rPr lang="en-US" altLang="ko-KR" dirty="0"/>
              <a:t>– list </a:t>
            </a:r>
            <a:r>
              <a:rPr lang="ko-KR" altLang="en-US" dirty="0"/>
              <a:t>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5B1F6-CC37-4D22-AEEF-39FA825B2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리스트를 사용하면 </a:t>
            </a:r>
            <a:r>
              <a:rPr lang="en-US" altLang="ko-KR" dirty="0"/>
              <a:t>1, 3, 5, 7, 9 </a:t>
            </a:r>
            <a:r>
              <a:rPr lang="ko-KR" altLang="en-US" dirty="0"/>
              <a:t>숫자 모음을 다음과 같이 간단하게 표현할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nn-NO" altLang="ko-KR" dirty="0"/>
              <a:t>number_list = [1, 3, 5, 7, 9]</a:t>
            </a:r>
          </a:p>
          <a:p>
            <a:r>
              <a:rPr lang="nn-NO" altLang="ko-KR" dirty="0"/>
              <a:t>number_list</a:t>
            </a:r>
            <a:r>
              <a:rPr lang="ko-KR" altLang="en-US" dirty="0"/>
              <a:t>는 변수 이름으로 </a:t>
            </a:r>
            <a:r>
              <a:rPr lang="en-US" altLang="ko-KR" dirty="0" err="1"/>
              <a:t>abc</a:t>
            </a:r>
            <a:r>
              <a:rPr lang="en-US" altLang="ko-KR" dirty="0"/>
              <a:t>, apple, tower_1 </a:t>
            </a:r>
            <a:r>
              <a:rPr lang="ko-KR" altLang="en-US" dirty="0"/>
              <a:t>등 다양하게 설정 가능 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1_tower</a:t>
            </a:r>
            <a:r>
              <a:rPr lang="ko-KR" altLang="en-US" dirty="0"/>
              <a:t>와 같이 숫자가 먼저 나오면  </a:t>
            </a:r>
            <a:r>
              <a:rPr lang="en-US" altLang="ko-KR" dirty="0"/>
              <a:t>X)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47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EF261-4641-402F-94C5-4996CF3D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문법 </a:t>
            </a:r>
            <a:r>
              <a:rPr lang="en-US" altLang="ko-KR" dirty="0"/>
              <a:t>– if </a:t>
            </a:r>
            <a:r>
              <a:rPr lang="ko-KR" altLang="en-US" dirty="0"/>
              <a:t>문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348F25-FAE3-4A64-801F-186F0DBAE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if </a:t>
            </a:r>
            <a:r>
              <a:rPr lang="ko-KR" altLang="en-US" dirty="0" err="1"/>
              <a:t>조건문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수행할 문장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수행할 문장</a:t>
            </a:r>
            <a:r>
              <a:rPr lang="en-US" altLang="ko-KR" dirty="0"/>
              <a:t>2</a:t>
            </a:r>
          </a:p>
          <a:p>
            <a:pPr marL="0" indent="0">
              <a:buNone/>
            </a:pPr>
            <a:r>
              <a:rPr lang="en-US" altLang="ko-KR" dirty="0"/>
              <a:t>    ...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수행할 문장</a:t>
            </a:r>
            <a:r>
              <a:rPr lang="en-US" altLang="ko-KR" dirty="0"/>
              <a:t>A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수행할 문장</a:t>
            </a:r>
            <a:r>
              <a:rPr lang="en-US" altLang="ko-KR" dirty="0"/>
              <a:t>B</a:t>
            </a:r>
          </a:p>
          <a:p>
            <a:pPr marL="0" indent="0">
              <a:buNone/>
            </a:pPr>
            <a:r>
              <a:rPr lang="en-US" altLang="ko-KR" dirty="0"/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112137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EF261-4641-402F-94C5-4996CF3D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문법 </a:t>
            </a:r>
            <a:r>
              <a:rPr lang="en-US" altLang="ko-KR" dirty="0"/>
              <a:t>– if </a:t>
            </a:r>
            <a:r>
              <a:rPr lang="ko-KR" altLang="en-US" dirty="0"/>
              <a:t>문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348F25-FAE3-4A64-801F-186F0DBAE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score = int(input('</a:t>
            </a:r>
            <a:r>
              <a:rPr lang="ko-KR" altLang="en-US" dirty="0"/>
              <a:t>점수를 입력해 주세요 </a:t>
            </a:r>
            <a:r>
              <a:rPr lang="en-US" altLang="ko-KR" dirty="0"/>
              <a:t>: '))</a:t>
            </a:r>
          </a:p>
          <a:p>
            <a:pPr marL="0" indent="0">
              <a:buNone/>
            </a:pPr>
            <a:r>
              <a:rPr lang="en-US" altLang="ko-KR" dirty="0"/>
              <a:t>if score &gt;= 90 :</a:t>
            </a:r>
          </a:p>
          <a:p>
            <a:pPr marL="457200" lvl="1" indent="0">
              <a:buNone/>
            </a:pPr>
            <a:r>
              <a:rPr lang="en-US" altLang="ko-KR" dirty="0"/>
              <a:t>grade = 'A'</a:t>
            </a:r>
          </a:p>
          <a:p>
            <a:pPr marL="0" indent="0"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score &gt;= 80 :</a:t>
            </a:r>
          </a:p>
          <a:p>
            <a:pPr marL="457200" lvl="1" indent="0">
              <a:buNone/>
            </a:pPr>
            <a:r>
              <a:rPr lang="en-US" altLang="ko-KR" dirty="0"/>
              <a:t>grade = 'B'</a:t>
            </a:r>
          </a:p>
          <a:p>
            <a:pPr marL="0" indent="0"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score &gt;= 70 :</a:t>
            </a:r>
          </a:p>
          <a:p>
            <a:pPr marL="457200" lvl="1" indent="0">
              <a:buNone/>
            </a:pPr>
            <a:r>
              <a:rPr lang="en-US" altLang="ko-KR" dirty="0"/>
              <a:t>grade = 'C'</a:t>
            </a:r>
          </a:p>
          <a:p>
            <a:pPr marL="0" indent="0"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score &gt;= 60 :</a:t>
            </a:r>
          </a:p>
          <a:p>
            <a:pPr marL="457200" lvl="1" indent="0">
              <a:buNone/>
            </a:pPr>
            <a:r>
              <a:rPr lang="en-US" altLang="ko-KR" dirty="0"/>
              <a:t>grade = 'D'</a:t>
            </a:r>
          </a:p>
          <a:p>
            <a:pPr marL="0" indent="0">
              <a:buNone/>
            </a:pPr>
            <a:r>
              <a:rPr lang="en-US" altLang="ko-KR" dirty="0"/>
              <a:t>else :</a:t>
            </a:r>
          </a:p>
          <a:p>
            <a:pPr marL="457200" lvl="1" indent="0">
              <a:buNone/>
            </a:pPr>
            <a:r>
              <a:rPr lang="en-US" altLang="ko-KR" dirty="0"/>
              <a:t>grade = 'F'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ko-KR" altLang="en-US" dirty="0"/>
              <a:t>성적 </a:t>
            </a:r>
            <a:r>
              <a:rPr lang="en-US" altLang="ko-KR" dirty="0"/>
              <a:t>: ', score)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ko-KR" altLang="en-US" dirty="0"/>
              <a:t>등급 </a:t>
            </a:r>
            <a:r>
              <a:rPr lang="en-US" altLang="ko-KR" dirty="0"/>
              <a:t>: ', grade)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B61D1A-C9B2-4AB8-A456-966A0DA14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350" y="2340981"/>
            <a:ext cx="3335636" cy="2176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750E75-A8E9-4A24-A785-684DFA667990}"/>
              </a:ext>
            </a:extLst>
          </p:cNvPr>
          <p:cNvSpPr txBox="1"/>
          <p:nvPr/>
        </p:nvSpPr>
        <p:spPr>
          <a:xfrm>
            <a:off x="5848342" y="4517018"/>
            <a:ext cx="471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의미 </a:t>
            </a:r>
            <a:r>
              <a:rPr lang="en-US" altLang="ko-KR" dirty="0"/>
              <a:t>: (</a:t>
            </a:r>
            <a:r>
              <a:rPr lang="ko-KR" altLang="en-US" dirty="0"/>
              <a:t>성적</a:t>
            </a:r>
            <a:r>
              <a:rPr lang="en-US" altLang="ko-KR" dirty="0"/>
              <a:t>)</a:t>
            </a:r>
            <a:r>
              <a:rPr lang="ko-KR" altLang="en-US" dirty="0"/>
              <a:t>점수 입력 값에 따라 등급이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406519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EF261-4641-402F-94C5-4996CF3D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문법 </a:t>
            </a:r>
            <a:r>
              <a:rPr lang="en-US" altLang="ko-KR" dirty="0"/>
              <a:t>– def</a:t>
            </a:r>
            <a:r>
              <a:rPr lang="ko-KR" altLang="en-US" dirty="0"/>
              <a:t> 함수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348F25-FAE3-4A64-801F-186F0DBAE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수학 </a:t>
            </a:r>
            <a:r>
              <a:rPr lang="en-US" altLang="ko-KR" dirty="0"/>
              <a:t>'</a:t>
            </a:r>
            <a:r>
              <a:rPr lang="ko-KR" altLang="en-US" dirty="0"/>
              <a:t>함수</a:t>
            </a:r>
            <a:r>
              <a:rPr lang="en-US" altLang="ko-KR" dirty="0"/>
              <a:t>'</a:t>
            </a:r>
            <a:r>
              <a:rPr lang="ko-KR" altLang="en-US" dirty="0"/>
              <a:t>의 개념과 영어 단어 </a:t>
            </a:r>
            <a:r>
              <a:rPr lang="en-US" altLang="ko-KR" dirty="0"/>
              <a:t>function</a:t>
            </a:r>
            <a:r>
              <a:rPr lang="ko-KR" altLang="en-US" dirty="0"/>
              <a:t>이 가지는 </a:t>
            </a:r>
            <a:r>
              <a:rPr lang="en-US" altLang="ko-KR" dirty="0"/>
              <a:t>'</a:t>
            </a:r>
            <a:r>
              <a:rPr lang="ko-KR" altLang="en-US" dirty="0" err="1"/>
              <a:t>기능‘의</a:t>
            </a:r>
            <a:r>
              <a:rPr lang="ko-KR" altLang="en-US" dirty="0"/>
              <a:t> 의미를 포함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함수 예 </a:t>
            </a:r>
            <a:r>
              <a:rPr lang="en-US" altLang="ko-KR" dirty="0"/>
              <a:t>: print(), input(), range(), list(), append(), remove() </a:t>
            </a:r>
            <a:r>
              <a:rPr lang="ko-KR" altLang="en-US" dirty="0"/>
              <a:t>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79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EF261-4641-402F-94C5-4996CF3D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문법 </a:t>
            </a:r>
            <a:r>
              <a:rPr lang="en-US" altLang="ko-KR" dirty="0"/>
              <a:t>– def</a:t>
            </a:r>
            <a:r>
              <a:rPr lang="ko-KR" altLang="en-US" dirty="0"/>
              <a:t> 함수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348F25-FAE3-4A64-801F-186F0DBAE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57927"/>
            <a:ext cx="10168128" cy="36941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def hello() :</a:t>
            </a:r>
          </a:p>
          <a:p>
            <a:pPr marL="0" indent="0">
              <a:buNone/>
            </a:pPr>
            <a:r>
              <a:rPr lang="en-US" altLang="ko-KR" dirty="0"/>
              <a:t>	print('</a:t>
            </a:r>
            <a:r>
              <a:rPr lang="ko-KR" altLang="en-US" dirty="0"/>
              <a:t>안녕하세요</a:t>
            </a:r>
            <a:r>
              <a:rPr lang="en-US" altLang="ko-KR" dirty="0"/>
              <a:t>!')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hello()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의미 </a:t>
            </a:r>
            <a:r>
              <a:rPr lang="en-US" altLang="ko-KR" dirty="0"/>
              <a:t>: </a:t>
            </a:r>
            <a:r>
              <a:rPr lang="ko-KR" altLang="en-US" dirty="0"/>
              <a:t>함수 </a:t>
            </a:r>
            <a:r>
              <a:rPr lang="en-US" altLang="ko-KR" dirty="0"/>
              <a:t>hello</a:t>
            </a:r>
            <a:r>
              <a:rPr lang="ko-KR" altLang="en-US" dirty="0"/>
              <a:t>를 만든 뒤 </a:t>
            </a:r>
            <a:r>
              <a:rPr lang="en-US" altLang="ko-KR" dirty="0"/>
              <a:t>hello </a:t>
            </a:r>
            <a:r>
              <a:rPr lang="ko-KR" altLang="en-US" dirty="0"/>
              <a:t>안의 </a:t>
            </a:r>
            <a:r>
              <a:rPr lang="en-US" altLang="ko-KR" dirty="0"/>
              <a:t>print(‘</a:t>
            </a:r>
            <a:r>
              <a:rPr lang="ko-KR" altLang="en-US" dirty="0"/>
              <a:t>안녕하세요</a:t>
            </a:r>
            <a:r>
              <a:rPr lang="en-US" altLang="ko-KR" dirty="0"/>
              <a:t>’)</a:t>
            </a:r>
            <a:r>
              <a:rPr lang="ko-KR" altLang="en-US" dirty="0"/>
              <a:t>를 호출</a:t>
            </a:r>
            <a:br>
              <a:rPr lang="en-US" altLang="ko-KR" dirty="0"/>
            </a:br>
            <a:r>
              <a:rPr lang="ko-KR" altLang="en-US" dirty="0"/>
              <a:t>이후 </a:t>
            </a:r>
            <a:r>
              <a:rPr lang="en-US" altLang="ko-KR" dirty="0"/>
              <a:t>hello()</a:t>
            </a:r>
            <a:r>
              <a:rPr lang="ko-KR" altLang="en-US" dirty="0"/>
              <a:t>를 사용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A951A4-A216-4BBD-A0DC-858986DBD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203"/>
          <a:stretch/>
        </p:blipFill>
        <p:spPr>
          <a:xfrm>
            <a:off x="6401758" y="2369754"/>
            <a:ext cx="1857987" cy="105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3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EF261-4641-402F-94C5-4996CF3D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문법 </a:t>
            </a:r>
            <a:r>
              <a:rPr lang="en-US" altLang="ko-KR"/>
              <a:t>–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348F25-FAE3-4A64-801F-186F0DBAE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57927"/>
            <a:ext cx="10168128" cy="36941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class Animal :</a:t>
            </a:r>
          </a:p>
          <a:p>
            <a:pPr marL="0" indent="0">
              <a:buNone/>
            </a:pPr>
            <a:r>
              <a:rPr lang="en-US" altLang="ko-KR" dirty="0"/>
              <a:t>	name = '</a:t>
            </a:r>
            <a:r>
              <a:rPr lang="ko-KR" altLang="en-US" dirty="0"/>
              <a:t>고양이</a:t>
            </a:r>
            <a:r>
              <a:rPr lang="en-US" altLang="ko-KR" dirty="0"/>
              <a:t>’</a:t>
            </a:r>
          </a:p>
          <a:p>
            <a:pPr marL="0" indent="0">
              <a:buNone/>
            </a:pPr>
            <a:r>
              <a:rPr lang="en-US" altLang="ko-KR" dirty="0"/>
              <a:t>	def sound(self) :</a:t>
            </a:r>
          </a:p>
          <a:p>
            <a:pPr marL="0" indent="0">
              <a:buNone/>
            </a:pPr>
            <a:r>
              <a:rPr lang="en-US" altLang="ko-KR" dirty="0"/>
              <a:t>		print('</a:t>
            </a:r>
            <a:r>
              <a:rPr lang="ko-KR" altLang="en-US" dirty="0" err="1"/>
              <a:t>냐아옹</a:t>
            </a:r>
            <a:r>
              <a:rPr lang="en-US" altLang="ko-KR" dirty="0"/>
              <a:t>~~~')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cat = Animal()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print(cat.name)</a:t>
            </a:r>
          </a:p>
          <a:p>
            <a:pPr marL="0" indent="0">
              <a:buNone/>
            </a:pPr>
            <a:r>
              <a:rPr lang="en-US" altLang="ko-KR" dirty="0" err="1"/>
              <a:t>cat.sound</a:t>
            </a:r>
            <a:r>
              <a:rPr lang="en-US" altLang="ko-KR" dirty="0"/>
              <a:t>()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AEA915-A140-42B7-A945-A283BBF26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759" y="2807716"/>
            <a:ext cx="1749737" cy="124256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03CF520-2ECC-4399-9D50-FFE3C371D09C}"/>
              </a:ext>
            </a:extLst>
          </p:cNvPr>
          <p:cNvSpPr/>
          <p:nvPr/>
        </p:nvSpPr>
        <p:spPr>
          <a:xfrm>
            <a:off x="1115568" y="2088595"/>
            <a:ext cx="3831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클래스 : 변수와 함수를 모아 놓은 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84801-028A-4FD0-94D3-EF6DE1F44015}"/>
              </a:ext>
            </a:extLst>
          </p:cNvPr>
          <p:cNvSpPr txBox="1"/>
          <p:nvPr/>
        </p:nvSpPr>
        <p:spPr>
          <a:xfrm>
            <a:off x="5848342" y="4517018"/>
            <a:ext cx="6046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의미 </a:t>
            </a:r>
            <a:r>
              <a:rPr lang="en-US" altLang="ko-KR" dirty="0"/>
              <a:t>: </a:t>
            </a:r>
            <a:r>
              <a:rPr lang="ko-KR" altLang="en-US" dirty="0"/>
              <a:t>클래스  </a:t>
            </a:r>
            <a:r>
              <a:rPr lang="en-US" altLang="ko-KR" dirty="0"/>
              <a:t>animal()</a:t>
            </a:r>
            <a:r>
              <a:rPr lang="ko-KR" altLang="en-US" dirty="0"/>
              <a:t>을 </a:t>
            </a:r>
            <a:r>
              <a:rPr lang="en-US" altLang="ko-KR" dirty="0"/>
              <a:t>cat</a:t>
            </a:r>
            <a:r>
              <a:rPr lang="ko-KR" altLang="en-US" dirty="0"/>
              <a:t>으로 지정하고</a:t>
            </a:r>
            <a:r>
              <a:rPr lang="en-US" altLang="ko-KR" dirty="0"/>
              <a:t>, cat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여기서는 </a:t>
            </a:r>
            <a:br>
              <a:rPr lang="en-US" altLang="ko-KR" dirty="0"/>
            </a:br>
            <a:r>
              <a:rPr lang="ko-KR" altLang="en-US" dirty="0"/>
              <a:t>즉 </a:t>
            </a:r>
            <a:r>
              <a:rPr lang="en-US" altLang="ko-KR" dirty="0"/>
              <a:t>Animal)</a:t>
            </a:r>
            <a:r>
              <a:rPr lang="ko-KR" altLang="en-US" dirty="0"/>
              <a:t>의 </a:t>
            </a:r>
            <a:r>
              <a:rPr lang="en-US" altLang="ko-KR" dirty="0"/>
              <a:t>name</a:t>
            </a:r>
            <a:r>
              <a:rPr lang="ko-KR" altLang="en-US" dirty="0"/>
              <a:t>을 </a:t>
            </a:r>
            <a:r>
              <a:rPr lang="en-US" altLang="ko-KR" dirty="0"/>
              <a:t>print</a:t>
            </a:r>
            <a:r>
              <a:rPr lang="ko-KR" altLang="en-US" dirty="0"/>
              <a:t>해서 고양이가 출력되고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cat(Animal)</a:t>
            </a:r>
            <a:r>
              <a:rPr lang="ko-KR" altLang="en-US" dirty="0"/>
              <a:t>안의 </a:t>
            </a:r>
            <a:r>
              <a:rPr lang="en-US" altLang="ko-KR" dirty="0"/>
              <a:t>sound </a:t>
            </a:r>
            <a:r>
              <a:rPr lang="ko-KR" altLang="en-US" dirty="0"/>
              <a:t>함수를 호출하여 </a:t>
            </a:r>
            <a:r>
              <a:rPr lang="ko-KR" altLang="en-US" dirty="0" err="1"/>
              <a:t>냐아옹</a:t>
            </a:r>
            <a:r>
              <a:rPr lang="en-US" altLang="ko-KR" dirty="0"/>
              <a:t>~~~</a:t>
            </a:r>
            <a:r>
              <a:rPr lang="ko-KR" altLang="en-US" dirty="0"/>
              <a:t>을</a:t>
            </a:r>
            <a:br>
              <a:rPr lang="en-US" altLang="ko-KR" dirty="0"/>
            </a:br>
            <a:r>
              <a:rPr lang="ko-KR" altLang="en-US" dirty="0"/>
              <a:t>출력한다</a:t>
            </a:r>
            <a:r>
              <a:rPr lang="en-US" altLang="ko-KR" dirty="0"/>
              <a:t>. self</a:t>
            </a:r>
            <a:r>
              <a:rPr lang="ko-KR" altLang="en-US" dirty="0"/>
              <a:t>는 말 그대로 나 자신</a:t>
            </a:r>
            <a:r>
              <a:rPr lang="en-US" altLang="ko-KR" dirty="0"/>
              <a:t>. (</a:t>
            </a:r>
            <a:r>
              <a:rPr lang="ko-KR" altLang="en-US" dirty="0"/>
              <a:t>여기서 </a:t>
            </a:r>
            <a:r>
              <a:rPr lang="en-US" altLang="ko-KR" dirty="0"/>
              <a:t>cat</a:t>
            </a:r>
            <a:r>
              <a:rPr lang="ko-KR" altLang="en-US" dirty="0"/>
              <a:t>을 의미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61152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243D41"/>
      </a:dk2>
      <a:lt2>
        <a:srgbClr val="E6E8EB"/>
      </a:lt2>
      <a:accent1>
        <a:srgbClr val="B1833B"/>
      </a:accent1>
      <a:accent2>
        <a:srgbClr val="C3644D"/>
      </a:accent2>
      <a:accent3>
        <a:srgbClr val="A3A541"/>
      </a:accent3>
      <a:accent4>
        <a:srgbClr val="3BB1AB"/>
      </a:accent4>
      <a:accent5>
        <a:srgbClr val="4D98C3"/>
      </a:accent5>
      <a:accent6>
        <a:srgbClr val="4A62B7"/>
      </a:accent6>
      <a:hlink>
        <a:srgbClr val="5883C7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380</Words>
  <Application>Microsoft Office PowerPoint</Application>
  <PresentationFormat>와이드스크린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MFS 머신러닝1 </vt:lpstr>
      <vt:lpstr>파이썬 문법 – list 자료형</vt:lpstr>
      <vt:lpstr>파이썬 문법 – if 문 (1)</vt:lpstr>
      <vt:lpstr>파이썬 문법 – if 문 (2)</vt:lpstr>
      <vt:lpstr>파이썬 문법 – def 함수 (1)</vt:lpstr>
      <vt:lpstr>파이썬 문법 – def 함수 (2)</vt:lpstr>
      <vt:lpstr>파이썬 문법 –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MFS 머신러닝 과제 1</dc:title>
  <dc:creator>한승우</dc:creator>
  <cp:lastModifiedBy>한승우</cp:lastModifiedBy>
  <cp:revision>6</cp:revision>
  <dcterms:created xsi:type="dcterms:W3CDTF">2020-05-15T12:13:54Z</dcterms:created>
  <dcterms:modified xsi:type="dcterms:W3CDTF">2020-05-15T12:34:50Z</dcterms:modified>
</cp:coreProperties>
</file>