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5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62" r:id="rId12"/>
    <p:sldId id="273" r:id="rId13"/>
    <p:sldId id="259" r:id="rId14"/>
    <p:sldId id="260" r:id="rId15"/>
    <p:sldId id="264" r:id="rId16"/>
    <p:sldId id="266" r:id="rId17"/>
    <p:sldId id="263" r:id="rId18"/>
    <p:sldId id="25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93" d="100"/>
          <a:sy n="93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9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1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9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837"/>
            <a:ext cx="78867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9144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628650" y="160337"/>
            <a:ext cx="78867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3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A02D-CFD2-435F-BAF7-6A96BBD8F4D9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0"/>
            <a:ext cx="9144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8388" y="1868703"/>
            <a:ext cx="7772400" cy="2071770"/>
          </a:xfrm>
        </p:spPr>
        <p:txBody>
          <a:bodyPr anchor="b">
            <a:no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XGBOD (Extreme </a:t>
            </a:r>
            <a:r>
              <a:rPr lang="pt-BR" sz="4400" dirty="0" err="1" smtClean="0">
                <a:solidFill>
                  <a:schemeClr val="bg1"/>
                </a:solidFill>
              </a:rPr>
              <a:t>Gradient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Boosting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Outilier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Detection</a:t>
            </a:r>
            <a:r>
              <a:rPr lang="pt-BR" sz="4400" dirty="0" smtClean="0">
                <a:solidFill>
                  <a:schemeClr val="bg1"/>
                </a:solidFill>
              </a:rPr>
              <a:t>)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0766" y="6078045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00 de outubro de 2019 </a:t>
            </a:r>
            <a:endParaRPr lang="pt-BR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59" y="322753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encontrar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3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7" y="1654776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583"/>
            <a:ext cx="9144000" cy="46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8"/>
            <a:ext cx="9144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0766" y="1865240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9117" y="4226312"/>
            <a:ext cx="6858000" cy="1929161"/>
          </a:xfrm>
        </p:spPr>
        <p:txBody>
          <a:bodyPr anchor="ctr"/>
          <a:lstStyle/>
          <a:p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5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Relatado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(Método)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1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5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Takeaways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Perform a Demo(</a:t>
            </a:r>
            <a:r>
              <a:rPr lang="en-US" dirty="0" err="1"/>
              <a:t>nstration</a:t>
            </a:r>
            <a:r>
              <a:rPr lang="en-US" dirty="0"/>
              <a:t>) of the method using </a:t>
            </a:r>
            <a:r>
              <a:rPr lang="en-US" dirty="0" err="1"/>
              <a:t>PyOD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66</Words>
  <Application>Microsoft Office PowerPoint</Application>
  <PresentationFormat>Apresentação na tela (4:3)</PresentationFormat>
  <Paragraphs>21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XGBOD (Extreme Gradient Boosting Outilier Detection)</vt:lpstr>
      <vt:lpstr>Motivação</vt:lpstr>
      <vt:lpstr>Objetivo</vt:lpstr>
      <vt:lpstr>Trabalho Relatado</vt:lpstr>
      <vt:lpstr>Abordagem (Método)</vt:lpstr>
      <vt:lpstr>Implementação</vt:lpstr>
      <vt:lpstr>Resultados</vt:lpstr>
      <vt:lpstr>Takeaways</vt:lpstr>
      <vt:lpstr>Demo: Perform a Demo(nstration) of the method using PyOD</vt:lpstr>
      <vt:lpstr>Onde encontrar o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35</cp:revision>
  <dcterms:created xsi:type="dcterms:W3CDTF">2019-08-25T17:45:48Z</dcterms:created>
  <dcterms:modified xsi:type="dcterms:W3CDTF">2019-10-06T21:46:08Z</dcterms:modified>
</cp:coreProperties>
</file>