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1" r:id="rId3"/>
    <p:sldId id="265" r:id="rId4"/>
    <p:sldId id="267" r:id="rId5"/>
    <p:sldId id="268" r:id="rId6"/>
    <p:sldId id="275" r:id="rId7"/>
    <p:sldId id="276" r:id="rId8"/>
    <p:sldId id="277" r:id="rId9"/>
    <p:sldId id="278" r:id="rId10"/>
    <p:sldId id="279" r:id="rId11"/>
    <p:sldId id="280" r:id="rId12"/>
    <p:sldId id="28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9" r:id="rId21"/>
    <p:sldId id="270" r:id="rId22"/>
    <p:sldId id="271" r:id="rId23"/>
    <p:sldId id="274" r:id="rId24"/>
    <p:sldId id="272" r:id="rId25"/>
    <p:sldId id="262" r:id="rId26"/>
    <p:sldId id="273" r:id="rId27"/>
    <p:sldId id="259" r:id="rId28"/>
    <p:sldId id="260" r:id="rId29"/>
    <p:sldId id="264" r:id="rId30"/>
    <p:sldId id="266" r:id="rId31"/>
    <p:sldId id="263" r:id="rId32"/>
    <p:sldId id="25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9" autoAdjust="0"/>
  </p:normalViewPr>
  <p:slideViewPr>
    <p:cSldViewPr snapToGrid="0">
      <p:cViewPr varScale="1">
        <p:scale>
          <a:sx n="93" d="100"/>
          <a:sy n="93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69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7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41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60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2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5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91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1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99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9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7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8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38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6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09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7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04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837"/>
            <a:ext cx="78867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9144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628650" y="160337"/>
            <a:ext cx="78867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5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8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3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0"/>
            <a:ext cx="9144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8388" y="1868703"/>
            <a:ext cx="7772400" cy="2071770"/>
          </a:xfrm>
        </p:spPr>
        <p:txBody>
          <a:bodyPr anchor="b">
            <a:no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XGBOD (Extreme </a:t>
            </a:r>
            <a:r>
              <a:rPr lang="pt-BR" sz="4400" dirty="0" err="1" smtClean="0">
                <a:solidFill>
                  <a:schemeClr val="bg1"/>
                </a:solidFill>
              </a:rPr>
              <a:t>Gradient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Boosting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Outlier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Detection</a:t>
            </a:r>
            <a:r>
              <a:rPr lang="pt-BR" sz="4400" dirty="0" smtClean="0">
                <a:solidFill>
                  <a:schemeClr val="bg1"/>
                </a:solidFill>
              </a:rPr>
              <a:t>)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0766" y="6078045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outubro de 2019 </a:t>
            </a:r>
            <a:endParaRPr lang="pt-BR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59" y="322753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23784" y="2207741"/>
            <a:ext cx="50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trabalho de </a:t>
            </a:r>
            <a:r>
              <a:rPr lang="pt-BR" dirty="0" err="1" smtClean="0"/>
              <a:t>Micenková</a:t>
            </a:r>
            <a:r>
              <a:rPr lang="pt-BR" dirty="0" smtClean="0"/>
              <a:t>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81" y="2207741"/>
            <a:ext cx="3746891" cy="4603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33" y="2704110"/>
            <a:ext cx="891617" cy="2972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95385" y="2668047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onde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23784" y="3369903"/>
            <a:ext cx="78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trabalho, selecionou-se apenas                              de             pois: 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97" y="3449650"/>
            <a:ext cx="1348857" cy="2895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8" y="3464805"/>
            <a:ext cx="518205" cy="2819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23784" y="4029285"/>
            <a:ext cx="535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Há TOS que não contribuem para a predição;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Execução mais rápida;</a:t>
            </a:r>
          </a:p>
          <a:p>
            <a:endParaRPr lang="pt-BR" dirty="0"/>
          </a:p>
          <a:p>
            <a:r>
              <a:rPr lang="pt-BR" dirty="0" smtClean="0"/>
              <a:t>O novo espaço será menor para o aprendizado.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6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6649" y="2273643"/>
            <a:ext cx="8435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Três métodos de seleção foram definidos para compor o conjunto S:</a:t>
            </a:r>
          </a:p>
          <a:p>
            <a:endParaRPr lang="pt-BR" dirty="0"/>
          </a:p>
          <a:p>
            <a:pPr marL="342900" indent="-342900">
              <a:buAutoNum type="arabicParenR"/>
            </a:pPr>
            <a:r>
              <a:rPr lang="pt-BR" dirty="0" smtClean="0"/>
              <a:t>Seleção Aleatória: Seleciona p TOS aleatoriamente e adiciona à S sem reposição</a:t>
            </a:r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r>
              <a:rPr lang="pt-BR" dirty="0" smtClean="0"/>
              <a:t>Seleção por Acurácia: Seleciona as p TOS com maior acurácia,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4090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5546" y="1686620"/>
            <a:ext cx="7150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3) </a:t>
            </a:r>
            <a:r>
              <a:rPr lang="pt-BR" dirty="0"/>
              <a:t>Seleção Balanceada: Mantém o equilíbrio entre diversidade e acurácia selecionando as TOS que são ambas precisas e diversas.                                                                                                                 </a:t>
            </a:r>
            <a:r>
              <a:rPr lang="pt-BR" dirty="0" smtClean="0"/>
              <a:t>Para </a:t>
            </a:r>
            <a:r>
              <a:rPr lang="pt-BR" dirty="0"/>
              <a:t>cada                           uma seleção de TOS é realizada baseada na Seleção Precisa     e para melhorar a diversidade em S, uma função que desconta acurácia é aplicada: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83" y="2282504"/>
            <a:ext cx="1341236" cy="2972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29" y="3120160"/>
            <a:ext cx="2812615" cy="14748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96" y="5404023"/>
            <a:ext cx="5393369" cy="10369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83" y="5659394"/>
            <a:ext cx="1165909" cy="3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6" y="1484284"/>
            <a:ext cx="5405799" cy="53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99069" y="1738184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resultado, tem-se p TOS selecionadas como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83" y="1738184"/>
            <a:ext cx="1187725" cy="4541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6736" y="2575699"/>
            <a:ext cx="604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 fim, o novo espaço é criado concatenando X com S: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02" y="3085525"/>
            <a:ext cx="4587300" cy="4753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99070" y="3838442"/>
            <a:ext cx="783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Interessante notar que                        foram descartadas, para melhorar a eficiência e predição do algoritmo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09" y="3932822"/>
            <a:ext cx="1120237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3: Predição com </a:t>
            </a:r>
            <a:r>
              <a:rPr lang="pt-BR" dirty="0" err="1" smtClean="0"/>
              <a:t>XGBoost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68" y="1942219"/>
            <a:ext cx="6433663" cy="19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8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5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4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Takeaways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Perform a Demo(</a:t>
            </a:r>
            <a:r>
              <a:rPr lang="en-US" dirty="0" err="1"/>
              <a:t>nstration</a:t>
            </a:r>
            <a:r>
              <a:rPr lang="en-US" dirty="0"/>
              <a:t>) of the method using </a:t>
            </a:r>
            <a:r>
              <a:rPr lang="en-US" dirty="0" err="1"/>
              <a:t>PyOD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1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encontrar 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3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7" y="1654776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9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5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2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8"/>
            <a:ext cx="9144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0766" y="1865240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9117" y="4226312"/>
            <a:ext cx="6858000" cy="1929161"/>
          </a:xfrm>
        </p:spPr>
        <p:txBody>
          <a:bodyPr anchor="ctr"/>
          <a:lstStyle/>
          <a:p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Relatado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2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(Método)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7" y="2562850"/>
            <a:ext cx="8229600" cy="415451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4390" y="1861752"/>
            <a:ext cx="322099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 smtClean="0"/>
              <a:t>Design do Algoritmo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101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Fase 1: Representação do Aprendizado não-supervisionado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28" y="17057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6691" y="1911178"/>
            <a:ext cx="771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</a:t>
            </a:r>
            <a:r>
              <a:rPr lang="pt-BR" dirty="0" err="1" smtClean="0"/>
              <a:t>nsupervised</a:t>
            </a:r>
            <a:r>
              <a:rPr lang="pt-BR" dirty="0" smtClean="0"/>
              <a:t> </a:t>
            </a:r>
            <a:r>
              <a:rPr lang="pt-BR" dirty="0" err="1" smtClean="0"/>
              <a:t>outlier</a:t>
            </a:r>
            <a:r>
              <a:rPr lang="pt-BR" dirty="0" smtClean="0"/>
              <a:t> scores podem ser vistos como forma de representação dos dados originais;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76" y="2986965"/>
            <a:ext cx="1097623" cy="4304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6691" y="2986965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 Originais: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6691" y="3718991"/>
            <a:ext cx="67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Função que retorna vetor de </a:t>
            </a:r>
            <a:r>
              <a:rPr lang="pt-BR" dirty="0" err="1" smtClean="0"/>
              <a:t>scoring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dataset</a:t>
            </a:r>
            <a:r>
              <a:rPr lang="pt-BR" dirty="0" smtClean="0"/>
              <a:t> X,  chamado de </a:t>
            </a:r>
            <a:r>
              <a:rPr lang="pt-BR" dirty="0" err="1" smtClean="0"/>
              <a:t>transformed</a:t>
            </a:r>
            <a:r>
              <a:rPr lang="pt-BR" dirty="0" smtClean="0"/>
              <a:t> </a:t>
            </a:r>
            <a:r>
              <a:rPr lang="pt-BR" dirty="0" err="1" smtClean="0"/>
              <a:t>outlier</a:t>
            </a:r>
            <a:r>
              <a:rPr lang="pt-BR" dirty="0" smtClean="0"/>
              <a:t> scores (TOS):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56" y="3855450"/>
            <a:ext cx="1242168" cy="3734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16691" y="4823873"/>
            <a:ext cx="66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Matriz combinando k funções de </a:t>
            </a:r>
            <a:r>
              <a:rPr lang="pt-BR" dirty="0" err="1" smtClean="0"/>
              <a:t>outlier</a:t>
            </a:r>
            <a:r>
              <a:rPr lang="pt-BR" dirty="0" smtClean="0"/>
              <a:t> </a:t>
            </a:r>
            <a:r>
              <a:rPr lang="pt-BR" dirty="0" err="1" smtClean="0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31" y="4897316"/>
            <a:ext cx="1386960" cy="30482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16691" y="5651756"/>
            <a:ext cx="495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Matriz de </a:t>
            </a:r>
            <a:r>
              <a:rPr lang="pt-BR" dirty="0" err="1" smtClean="0"/>
              <a:t>Outlier</a:t>
            </a:r>
            <a:r>
              <a:rPr lang="pt-BR" dirty="0" smtClean="0"/>
              <a:t> </a:t>
            </a:r>
            <a:r>
              <a:rPr lang="pt-BR" dirty="0" err="1" smtClean="0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07" y="5651756"/>
            <a:ext cx="3292125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90831" y="2001795"/>
            <a:ext cx="40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Trade-off entre Diversidade X Acurácia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90831" y="2733589"/>
            <a:ext cx="812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Utilizar detectores distintos melhoram a diversidade, mas com os risco de degradar a capacidade de predição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0829" y="3742382"/>
            <a:ext cx="724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Portanto um equilíbrio entre diversidade e acurácia deve ser mantido para se conseguir melhores resultados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82593" y="4934465"/>
            <a:ext cx="808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estudo, diferentes tipos de métodos não-supervisionados foram utilizados e seus parâmetros trocados para gerar uma maior variação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2: Seleção TOS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6" y="1923327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407</Words>
  <Application>Microsoft Office PowerPoint</Application>
  <PresentationFormat>Apresentação na tela (4:3)</PresentationFormat>
  <Paragraphs>71</Paragraphs>
  <Slides>32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XGBOD (Extreme Gradient Boosting Outlier Detection)</vt:lpstr>
      <vt:lpstr>Motivação</vt:lpstr>
      <vt:lpstr>Objetivo</vt:lpstr>
      <vt:lpstr>Trabalho Relatado</vt:lpstr>
      <vt:lpstr>Abordagem (Método)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Apresentação do PowerPoint</vt:lpstr>
      <vt:lpstr>Fase 2: Seleção TOS</vt:lpstr>
      <vt:lpstr>Fase 2: Seleção TOS</vt:lpstr>
      <vt:lpstr>Fase 3: Predição com XGBoost</vt:lpstr>
      <vt:lpstr>Apresentação do PowerPoint</vt:lpstr>
      <vt:lpstr>Apresentação do PowerPoint</vt:lpstr>
      <vt:lpstr>Apresentação do PowerPoint</vt:lpstr>
      <vt:lpstr>Apresentação do PowerPoint</vt:lpstr>
      <vt:lpstr>Implementação</vt:lpstr>
      <vt:lpstr>Resultados</vt:lpstr>
      <vt:lpstr>Takeaways</vt:lpstr>
      <vt:lpstr>Demo: Perform a Demo(nstration) of the method using PyOD</vt:lpstr>
      <vt:lpstr>Onde encontrar o Código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Caio Alexandre</cp:lastModifiedBy>
  <cp:revision>49</cp:revision>
  <dcterms:created xsi:type="dcterms:W3CDTF">2019-08-25T17:45:48Z</dcterms:created>
  <dcterms:modified xsi:type="dcterms:W3CDTF">2019-10-13T20:37:05Z</dcterms:modified>
</cp:coreProperties>
</file>