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81" r:id="rId3"/>
    <p:sldId id="268" r:id="rId4"/>
    <p:sldId id="261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3" r:id="rId20"/>
    <p:sldId id="295" r:id="rId21"/>
    <p:sldId id="296" r:id="rId22"/>
    <p:sldId id="290" r:id="rId23"/>
    <p:sldId id="297" r:id="rId24"/>
    <p:sldId id="294" r:id="rId25"/>
    <p:sldId id="285" r:id="rId26"/>
    <p:sldId id="292" r:id="rId27"/>
    <p:sldId id="293" r:id="rId28"/>
    <p:sldId id="286" r:id="rId29"/>
    <p:sldId id="291" r:id="rId30"/>
    <p:sldId id="289" r:id="rId31"/>
    <p:sldId id="287" r:id="rId32"/>
    <p:sldId id="288" r:id="rId33"/>
    <p:sldId id="266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2C34"/>
    <a:srgbClr val="007F00"/>
    <a:srgbClr val="FF0000"/>
    <a:srgbClr val="F86E51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</a:t>
            </a:r>
            <a:r>
              <a:rPr lang="pt-BR" dirty="0" smtClean="0"/>
              <a:t>   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6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0600" y="6259810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Design voltado para performance</a:t>
            </a:r>
          </a:p>
          <a:p>
            <a:pPr lvl="1"/>
            <a:r>
              <a:rPr lang="pt-BR" dirty="0" smtClean="0"/>
              <a:t>Processamento paralelo</a:t>
            </a:r>
            <a:endParaRPr lang="pt-BR" dirty="0"/>
          </a:p>
          <a:p>
            <a:r>
              <a:rPr lang="pt-BR" dirty="0" smtClean="0"/>
              <a:t>Conhecido como campeão de desafios no </a:t>
            </a:r>
            <a:r>
              <a:rPr lang="pt-BR" dirty="0" err="1" smtClean="0"/>
              <a:t>Kaggle</a:t>
            </a:r>
            <a:endParaRPr lang="pt-BR" dirty="0" smtClean="0"/>
          </a:p>
          <a:p>
            <a:r>
              <a:rPr lang="pt-BR" dirty="0" smtClean="0"/>
              <a:t>Lida bem com </a:t>
            </a:r>
            <a:r>
              <a:rPr lang="pt-BR" dirty="0" err="1" smtClean="0"/>
              <a:t>datasets</a:t>
            </a:r>
            <a:r>
              <a:rPr lang="pt-BR" dirty="0" smtClean="0"/>
              <a:t> desbalanceados</a:t>
            </a:r>
            <a:endParaRPr lang="pt-BR" dirty="0"/>
          </a:p>
          <a:p>
            <a:r>
              <a:rPr lang="pt-BR" dirty="0" smtClean="0"/>
              <a:t>Utiliza um termo de regularização para penalizar funções de alta complexidade (evita </a:t>
            </a:r>
            <a:r>
              <a:rPr lang="pt-BR" dirty="0" err="1" smtClean="0"/>
              <a:t>overfitting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Capaz de gerar </a:t>
            </a:r>
            <a:r>
              <a:rPr lang="pt-BR" i="1" dirty="0" err="1" smtClean="0"/>
              <a:t>feature</a:t>
            </a:r>
            <a:r>
              <a:rPr lang="pt-BR" i="1" dirty="0" smtClean="0"/>
              <a:t> </a:t>
            </a:r>
            <a:r>
              <a:rPr lang="pt-BR" i="1" dirty="0" err="1" smtClean="0"/>
              <a:t>importance</a:t>
            </a:r>
            <a:r>
              <a:rPr lang="pt-BR" dirty="0" smtClean="0"/>
              <a:t> do modelo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000" dirty="0" smtClean="0"/>
              <a:t>*Notar que outro algoritmo poderia ser utilizado como classificador final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6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: Visão </a:t>
            </a:r>
            <a:r>
              <a:rPr lang="pt-BR" dirty="0" smtClean="0"/>
              <a:t>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Dois experimentos:</a:t>
            </a:r>
          </a:p>
          <a:p>
            <a:pPr lvl="1"/>
            <a:r>
              <a:rPr lang="pt-BR" dirty="0" smtClean="0"/>
              <a:t>Experimento 1: Compara a utilização de todos ou nenhum TOS</a:t>
            </a:r>
          </a:p>
          <a:p>
            <a:pPr lvl="1"/>
            <a:r>
              <a:rPr lang="pt-BR" dirty="0" smtClean="0"/>
              <a:t>Experimento 2: Compara o tipo de seleção de TOS aplicado</a:t>
            </a:r>
          </a:p>
          <a:p>
            <a:pPr lvl="1"/>
            <a:endParaRPr lang="pt-BR" dirty="0"/>
          </a:p>
          <a:p>
            <a:r>
              <a:rPr lang="pt-BR" dirty="0" smtClean="0"/>
              <a:t>7 </a:t>
            </a:r>
            <a:r>
              <a:rPr lang="pt-BR" dirty="0" err="1" smtClean="0"/>
              <a:t>datasets</a:t>
            </a:r>
            <a:endParaRPr lang="pt-BR" dirty="0"/>
          </a:p>
          <a:p>
            <a:pPr lvl="1"/>
            <a:r>
              <a:rPr lang="pt-BR" sz="1800" dirty="0" err="1" smtClean="0"/>
              <a:t>Arrhythmia</a:t>
            </a:r>
            <a:endParaRPr lang="pt-BR" sz="1800" dirty="0" smtClean="0"/>
          </a:p>
          <a:p>
            <a:pPr lvl="1"/>
            <a:r>
              <a:rPr lang="pt-BR" sz="1800" dirty="0" err="1" smtClean="0"/>
              <a:t>Letter</a:t>
            </a:r>
            <a:endParaRPr lang="pt-BR" sz="1800" dirty="0" smtClean="0"/>
          </a:p>
          <a:p>
            <a:pPr lvl="1"/>
            <a:r>
              <a:rPr lang="pt-BR" sz="1800" dirty="0" err="1" smtClean="0"/>
              <a:t>Cardio</a:t>
            </a:r>
            <a:endParaRPr lang="pt-BR" sz="1800" dirty="0" smtClean="0"/>
          </a:p>
          <a:p>
            <a:pPr lvl="1"/>
            <a:r>
              <a:rPr lang="pt-BR" sz="1800" dirty="0" err="1" smtClean="0"/>
              <a:t>Speench</a:t>
            </a:r>
            <a:endParaRPr lang="pt-BR" sz="1800" dirty="0" smtClean="0"/>
          </a:p>
          <a:p>
            <a:pPr lvl="1"/>
            <a:r>
              <a:rPr lang="pt-BR" sz="1800" dirty="0" err="1" smtClean="0"/>
              <a:t>Satellite</a:t>
            </a:r>
            <a:endParaRPr lang="pt-BR" sz="1800" dirty="0" smtClean="0"/>
          </a:p>
          <a:p>
            <a:pPr lvl="1"/>
            <a:r>
              <a:rPr lang="pt-BR" sz="1800" dirty="0" err="1" smtClean="0"/>
              <a:t>Mnist</a:t>
            </a:r>
            <a:endParaRPr lang="pt-BR" sz="1800" dirty="0" smtClean="0"/>
          </a:p>
          <a:p>
            <a:pPr lvl="1"/>
            <a:r>
              <a:rPr lang="pt-BR" sz="1800" dirty="0" err="1" smtClean="0"/>
              <a:t>Mammography</a:t>
            </a:r>
            <a:endParaRPr lang="pt-BR" sz="1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9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56338"/>
            <a:ext cx="10515600" cy="3762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XGBOD: </a:t>
            </a:r>
            <a:r>
              <a:rPr lang="pt-BR" sz="3600" dirty="0" err="1" smtClean="0"/>
              <a:t>Improving</a:t>
            </a:r>
            <a:r>
              <a:rPr lang="pt-BR" sz="3600" dirty="0" smtClean="0"/>
              <a:t> </a:t>
            </a:r>
            <a:r>
              <a:rPr lang="pt-BR" sz="3600" dirty="0" err="1" smtClean="0"/>
              <a:t>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Outlier</a:t>
            </a:r>
            <a:r>
              <a:rPr lang="pt-BR" sz="3600" dirty="0" smtClean="0"/>
              <a:t> </a:t>
            </a:r>
            <a:r>
              <a:rPr lang="pt-BR" sz="3600" dirty="0" err="1" smtClean="0"/>
              <a:t>Detection</a:t>
            </a:r>
            <a:r>
              <a:rPr lang="pt-BR" sz="3600" dirty="0" smtClean="0"/>
              <a:t> </a:t>
            </a:r>
            <a:r>
              <a:rPr lang="pt-BR" sz="3600" dirty="0" err="1" smtClean="0"/>
              <a:t>with</a:t>
            </a:r>
            <a:r>
              <a:rPr lang="pt-BR" sz="3600" dirty="0" smtClean="0"/>
              <a:t> </a:t>
            </a:r>
            <a:r>
              <a:rPr lang="pt-BR" sz="3600" dirty="0" err="1" smtClean="0"/>
              <a:t>Unsupervised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Representation</a:t>
            </a:r>
            <a:r>
              <a:rPr lang="pt-BR" sz="3600" dirty="0" smtClean="0"/>
              <a:t> Learning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dirty="0" err="1" smtClean="0"/>
              <a:t>Yue</a:t>
            </a:r>
            <a:r>
              <a:rPr lang="pt-BR" dirty="0" smtClean="0"/>
              <a:t> </a:t>
            </a:r>
            <a:r>
              <a:rPr lang="pt-BR" dirty="0" err="1" smtClean="0"/>
              <a:t>Zhao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Maciej</a:t>
            </a:r>
            <a:r>
              <a:rPr lang="pt-BR" dirty="0" smtClean="0"/>
              <a:t> K. (Toronto, Canadá)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IJCNN: </a:t>
            </a:r>
            <a:r>
              <a:rPr lang="pt-BR" dirty="0" err="1" smtClean="0"/>
              <a:t>International</a:t>
            </a:r>
            <a:r>
              <a:rPr lang="pt-BR" dirty="0" smtClean="0"/>
              <a:t>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Neural Networks (2018)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Artigo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1: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7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2 -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27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Parâmetros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18509" y="2719948"/>
            <a:ext cx="2286001" cy="1723292"/>
            <a:chOff x="7772399" y="3434862"/>
            <a:chExt cx="2286001" cy="1723292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7772399" y="3434862"/>
              <a:ext cx="2286001" cy="1723292"/>
            </a:xfrm>
            <a:prstGeom prst="cloudCallout">
              <a:avLst>
                <a:gd name="adj1" fmla="val -68013"/>
                <a:gd name="adj2" fmla="val 49575"/>
              </a:avLst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46050" y="4029781"/>
              <a:ext cx="1550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i="1" dirty="0">
                  <a:solidFill>
                    <a:schemeClr val="bg1"/>
                  </a:solidFill>
                </a:rPr>
                <a:t>Cadê o r?</a:t>
              </a:r>
              <a:endParaRPr lang="pt-BR" sz="28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5" y="2494279"/>
            <a:ext cx="7679166" cy="2174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142724" y="4952114"/>
            <a:ext cx="7679167" cy="90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 smtClean="0"/>
              <a:t>... (demais parâmetros do XGBOD)</a:t>
            </a:r>
          </a:p>
          <a:p>
            <a:pPr marL="0" indent="0" algn="ctr">
              <a:buNone/>
            </a:pPr>
            <a:r>
              <a:rPr lang="pt-BR" sz="1800" dirty="0" smtClean="0"/>
              <a:t>Obviamente, X (matriz de observações x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) e Y (</a:t>
            </a:r>
            <a:r>
              <a:rPr lang="pt-BR" sz="1800" dirty="0" err="1" smtClean="0"/>
              <a:t>ground</a:t>
            </a:r>
            <a:r>
              <a:rPr lang="pt-BR" sz="1800" dirty="0" smtClean="0"/>
              <a:t> </a:t>
            </a:r>
            <a:r>
              <a:rPr lang="pt-BR" sz="1800" dirty="0" err="1" smtClean="0"/>
              <a:t>truth</a:t>
            </a:r>
            <a:r>
              <a:rPr lang="pt-BR" sz="1800" dirty="0" smtClean="0"/>
              <a:t> </a:t>
            </a:r>
            <a:r>
              <a:rPr lang="pt-BR" sz="1800" dirty="0" err="1" smtClean="0"/>
              <a:t>label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0235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TOS default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641229"/>
            <a:ext cx="12202841" cy="4255477"/>
            <a:chOff x="838200" y="2070588"/>
            <a:chExt cx="10839450" cy="37719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70588"/>
              <a:ext cx="5410200" cy="37719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2070588"/>
              <a:ext cx="5429250" cy="365760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48400" y="5627077"/>
              <a:ext cx="5429250" cy="215411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6059362"/>
            <a:ext cx="10515600" cy="46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Inicializa 68 algoritmos não supervisionados por default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10600" y="6493224"/>
            <a:ext cx="2743200" cy="365125"/>
          </a:xfrm>
        </p:spPr>
        <p:txBody>
          <a:bodyPr/>
          <a:lstStyle/>
          <a:p>
            <a:fld id="{60345120-F3F8-44AB-A502-72CB2236A7D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fitting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552573"/>
            <a:ext cx="12203196" cy="4940651"/>
            <a:chOff x="316889" y="1902435"/>
            <a:chExt cx="10963275" cy="44386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89" y="1902435"/>
              <a:ext cx="5438775" cy="30765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664" y="1902435"/>
              <a:ext cx="5524500" cy="443865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316889" y="4979009"/>
              <a:ext cx="5438775" cy="1362075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018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2927104" y="1993656"/>
            <a:ext cx="6310679" cy="3975161"/>
            <a:chOff x="3267075" y="2028825"/>
            <a:chExt cx="5657850" cy="35639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075" y="2028825"/>
              <a:ext cx="5657850" cy="2800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075" y="4973637"/>
              <a:ext cx="4714875" cy="619125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7981950" y="4973636"/>
              <a:ext cx="942975" cy="614363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433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 incompleto (biblioteca no beta)</a:t>
            </a:r>
          </a:p>
          <a:p>
            <a:pPr lvl="1"/>
            <a:r>
              <a:rPr lang="pt-BR" sz="2800" dirty="0" smtClean="0"/>
              <a:t>Não implementa nenhum TOS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(utiliza todas os K TOS, não R)</a:t>
            </a:r>
          </a:p>
          <a:p>
            <a:pPr lvl="1"/>
            <a:endParaRPr lang="pt-BR" sz="3200" dirty="0"/>
          </a:p>
          <a:p>
            <a:r>
              <a:rPr lang="pt-BR" sz="3200" dirty="0" smtClean="0"/>
              <a:t>Modo verboso -&gt; debug e tempo de execução</a:t>
            </a:r>
          </a:p>
          <a:p>
            <a:pPr lvl="1"/>
            <a:r>
              <a:rPr lang="pt-BR" sz="2800" dirty="0" smtClean="0"/>
              <a:t>Alto tempo de execução (importante acompanhar o processo)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39964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Extensão do trabalho de </a:t>
            </a:r>
            <a:r>
              <a:rPr lang="pt-BR" sz="3200" dirty="0" err="1" smtClean="0"/>
              <a:t>Micenková</a:t>
            </a:r>
            <a:r>
              <a:rPr lang="pt-BR" sz="3200" dirty="0" smtClean="0"/>
              <a:t> et al. (2014, 2015)</a:t>
            </a:r>
          </a:p>
          <a:p>
            <a:pPr lvl="1"/>
            <a:r>
              <a:rPr lang="pt-BR" sz="2800" dirty="0" smtClean="0"/>
              <a:t>Proposta de framework para </a:t>
            </a:r>
            <a:r>
              <a:rPr lang="pt-BR" sz="2800" dirty="0" err="1" smtClean="0"/>
              <a:t>outlier</a:t>
            </a:r>
            <a:r>
              <a:rPr lang="pt-BR" sz="2800" dirty="0" smtClean="0"/>
              <a:t> </a:t>
            </a:r>
            <a:r>
              <a:rPr lang="pt-BR" sz="2800" dirty="0" err="1" smtClean="0"/>
              <a:t>detection</a:t>
            </a:r>
            <a:endParaRPr lang="pt-BR" sz="2800" dirty="0"/>
          </a:p>
          <a:p>
            <a:pPr lvl="1"/>
            <a:r>
              <a:rPr lang="pt-BR" sz="2800" dirty="0" smtClean="0"/>
              <a:t>Scores de diversos algoritmos não supervisionados são utilizados para gerar novas </a:t>
            </a:r>
            <a:r>
              <a:rPr lang="pt-BR" sz="2800" dirty="0" err="1" smtClean="0"/>
              <a:t>features</a:t>
            </a:r>
            <a:r>
              <a:rPr lang="pt-BR" sz="2800" dirty="0"/>
              <a:t> </a:t>
            </a:r>
            <a:r>
              <a:rPr lang="pt-BR" sz="2800" dirty="0" smtClean="0"/>
              <a:t>-&gt; </a:t>
            </a:r>
            <a:r>
              <a:rPr lang="pt-BR" sz="2800" dirty="0" err="1" smtClean="0"/>
              <a:t>unsupervised</a:t>
            </a:r>
            <a:r>
              <a:rPr lang="pt-BR" sz="2800" dirty="0" smtClean="0"/>
              <a:t> </a:t>
            </a:r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</a:t>
            </a:r>
            <a:endParaRPr lang="pt-BR" sz="2800" dirty="0" smtClean="0"/>
          </a:p>
          <a:p>
            <a:pPr lvl="1"/>
            <a:r>
              <a:rPr lang="pt-BR" sz="2800" dirty="0" smtClean="0"/>
              <a:t>As novas </a:t>
            </a:r>
            <a:r>
              <a:rPr lang="pt-BR" sz="2800" dirty="0" err="1" smtClean="0"/>
              <a:t>features</a:t>
            </a:r>
            <a:r>
              <a:rPr lang="pt-BR" sz="2800" dirty="0" smtClean="0"/>
              <a:t> são agregadas às antigas e enviadas a um classificador supervisionado final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smtClean="0"/>
              <a:t>Correlato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Performa</a:t>
            </a:r>
            <a:r>
              <a:rPr lang="pt-BR" dirty="0" smtClean="0"/>
              <a:t> uma análise de diversos algoritmos não supervisionados para detecção de ataques </a:t>
            </a:r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 err="1" smtClean="0"/>
              <a:t>guideline</a:t>
            </a:r>
            <a:r>
              <a:rPr lang="pt-BR" dirty="0" smtClean="0"/>
              <a:t> para seleção prévia de 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com TP</a:t>
            </a:r>
            <a:endParaRPr lang="pt-BR" dirty="0"/>
          </a:p>
        </p:txBody>
      </p:sp>
      <p:pic>
        <p:nvPicPr>
          <p:cNvPr id="3076" name="Picture 4" descr="Resultado de imagem para DDo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65" y="3300931"/>
            <a:ext cx="2548670" cy="2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1030" name="Picture 6" descr="https://dadosedecisoes.com.br/wp-content/uploads/2018/04/jupyter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1704720"/>
            <a:ext cx="9082454" cy="4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5263661"/>
            <a:ext cx="10515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Link</a:t>
            </a:r>
          </a:p>
          <a:p>
            <a:pPr marL="0" indent="0" algn="ctr">
              <a:buNone/>
            </a:pPr>
            <a:r>
              <a:rPr lang="pt-BR" sz="1800" dirty="0" smtClean="0"/>
              <a:t>*Posteriormente será disponibilizado no GitHub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2050" name="Picture 2" descr="Resultado de imagem para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0" y="2071994"/>
            <a:ext cx="4980339" cy="27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ZHAO</a:t>
            </a:r>
            <a:r>
              <a:rPr lang="pt-BR" sz="2600" dirty="0" smtClean="0"/>
              <a:t>, </a:t>
            </a:r>
            <a:r>
              <a:rPr lang="pt-BR" sz="2600" dirty="0" err="1" smtClean="0"/>
              <a:t>Yue</a:t>
            </a:r>
            <a:r>
              <a:rPr lang="pt-BR" sz="2600" dirty="0" smtClean="0"/>
              <a:t>; HRYNIEWICKI, </a:t>
            </a:r>
            <a:r>
              <a:rPr lang="pt-BR" sz="2600" dirty="0" err="1" smtClean="0"/>
              <a:t>Maciej</a:t>
            </a:r>
            <a:r>
              <a:rPr lang="pt-BR" sz="2600" dirty="0" smtClean="0"/>
              <a:t>. XGBOD: </a:t>
            </a:r>
            <a:r>
              <a:rPr lang="pt-BR" sz="2600" dirty="0" err="1" smtClean="0"/>
              <a:t>Improving</a:t>
            </a:r>
            <a:r>
              <a:rPr lang="pt-BR" sz="2600" dirty="0" smtClean="0"/>
              <a:t> </a:t>
            </a:r>
            <a:r>
              <a:rPr lang="pt-BR" sz="2600" dirty="0" err="1" smtClean="0"/>
              <a:t>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Outlier</a:t>
            </a:r>
            <a:r>
              <a:rPr lang="pt-BR" sz="2600" dirty="0" smtClean="0"/>
              <a:t> </a:t>
            </a:r>
            <a:r>
              <a:rPr lang="pt-BR" sz="2600" dirty="0" err="1" smtClean="0"/>
              <a:t>Detection</a:t>
            </a:r>
            <a:r>
              <a:rPr lang="pt-BR" sz="2600" dirty="0" smtClean="0"/>
              <a:t> </a:t>
            </a:r>
            <a:r>
              <a:rPr lang="pt-BR" sz="2600" dirty="0" err="1" smtClean="0"/>
              <a:t>with</a:t>
            </a:r>
            <a:r>
              <a:rPr lang="pt-BR" sz="2600" dirty="0" smtClean="0"/>
              <a:t> </a:t>
            </a:r>
            <a:r>
              <a:rPr lang="pt-BR" sz="2600" dirty="0" err="1" smtClean="0"/>
              <a:t>Unsupervised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Representation</a:t>
            </a:r>
            <a:r>
              <a:rPr lang="pt-BR" sz="2600" dirty="0" smtClean="0"/>
              <a:t> Learning.</a:t>
            </a:r>
            <a:r>
              <a:rPr lang="pt-BR" sz="2600" dirty="0"/>
              <a:t> </a:t>
            </a:r>
            <a:r>
              <a:rPr lang="pt-BR" sz="2600" b="1" dirty="0" err="1" smtClean="0"/>
              <a:t>International</a:t>
            </a:r>
            <a:r>
              <a:rPr lang="pt-BR" sz="2600" b="1" dirty="0" smtClean="0"/>
              <a:t> Joint </a:t>
            </a:r>
            <a:r>
              <a:rPr lang="pt-BR" sz="2600" b="1" dirty="0" err="1" smtClean="0"/>
              <a:t>Conference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on</a:t>
            </a:r>
            <a:r>
              <a:rPr lang="pt-BR" sz="2600" b="1" dirty="0" smtClean="0"/>
              <a:t> Neural Networks.</a:t>
            </a:r>
            <a:r>
              <a:rPr lang="pt-BR" sz="2600" b="1" dirty="0"/>
              <a:t> </a:t>
            </a:r>
            <a:r>
              <a:rPr lang="pt-BR" sz="2600" dirty="0" smtClean="0"/>
              <a:t>2018.</a:t>
            </a:r>
          </a:p>
          <a:p>
            <a:pPr algn="just"/>
            <a:endParaRPr lang="pt-BR" sz="2600" dirty="0"/>
          </a:p>
          <a:p>
            <a:pPr algn="just"/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79785"/>
            <a:ext cx="10515600" cy="3797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Algoritmos não supervisionados são ótimos em identificar padrões complexos</a:t>
            </a:r>
          </a:p>
          <a:p>
            <a:r>
              <a:rPr lang="pt-BR" sz="3200" dirty="0" smtClean="0"/>
              <a:t>Outros algoritmos semelhantes utilizam </a:t>
            </a:r>
            <a:r>
              <a:rPr lang="pt-BR" sz="3200" dirty="0" err="1" smtClean="0"/>
              <a:t>Easy</a:t>
            </a:r>
            <a:r>
              <a:rPr lang="pt-BR" sz="3200" dirty="0" smtClean="0"/>
              <a:t> </a:t>
            </a:r>
            <a:r>
              <a:rPr lang="pt-BR" sz="3200" dirty="0" err="1" smtClean="0"/>
              <a:t>Essemble</a:t>
            </a:r>
            <a:r>
              <a:rPr lang="pt-BR" sz="3200" dirty="0" smtClean="0"/>
              <a:t> para lidar com </a:t>
            </a:r>
            <a:r>
              <a:rPr lang="pt-BR" sz="3200" dirty="0" err="1" smtClean="0"/>
              <a:t>datasets</a:t>
            </a:r>
            <a:r>
              <a:rPr lang="pt-BR" sz="3200" dirty="0" smtClean="0"/>
              <a:t> </a:t>
            </a:r>
            <a:r>
              <a:rPr lang="pt-BR" sz="3200" dirty="0" err="1" smtClean="0"/>
              <a:t>desbalaceados</a:t>
            </a:r>
            <a:r>
              <a:rPr lang="pt-BR" sz="3200" dirty="0"/>
              <a:t> </a:t>
            </a:r>
            <a:r>
              <a:rPr lang="pt-BR" sz="3200" dirty="0" smtClean="0"/>
              <a:t>-&gt; custoso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473569"/>
            <a:ext cx="10515600" cy="370339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Testar outro algoritmo como classificador final</a:t>
            </a:r>
          </a:p>
          <a:p>
            <a:r>
              <a:rPr lang="pt-BR" sz="3200" dirty="0" smtClean="0"/>
              <a:t>Avaliar diferentes seleções de algoritmos não supervisionados</a:t>
            </a:r>
          </a:p>
          <a:p>
            <a:r>
              <a:rPr lang="pt-BR" sz="3200" dirty="0" smtClean="0"/>
              <a:t>Desenvolver um método de seleção de algoritmos não supervisionados para o classificador final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</TotalTime>
  <Words>828</Words>
  <Application>Microsoft Office PowerPoint</Application>
  <PresentationFormat>Widescreen</PresentationFormat>
  <Paragraphs>160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XGBOD (Extreme Gradient Boosting Outlier Detection)</vt:lpstr>
      <vt:lpstr>Apresentação do Artigo</vt:lpstr>
      <vt:lpstr>Trabalho Correlato</vt:lpstr>
      <vt:lpstr>Motivação</vt:lpstr>
      <vt:lpstr>Proposta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XGBoost</vt:lpstr>
      <vt:lpstr>XGBoost: Visão Geral</vt:lpstr>
      <vt:lpstr>Experimentos</vt:lpstr>
      <vt:lpstr>Experimento 1: Resultados</vt:lpstr>
      <vt:lpstr>Experimento 2 - Resultados</vt:lpstr>
      <vt:lpstr>Conclusões empíricas</vt:lpstr>
      <vt:lpstr>Limitações e trabalhos futuros</vt:lpstr>
      <vt:lpstr>Implementação PyOD: Parâmetros</vt:lpstr>
      <vt:lpstr>Implementação PyOD: TOS default</vt:lpstr>
      <vt:lpstr>Implementação PyOD: fitting function</vt:lpstr>
      <vt:lpstr>Implementação PyOD: Predicting function</vt:lpstr>
      <vt:lpstr>Sugestões do grupo</vt:lpstr>
      <vt:lpstr>Apresentação do PowerPoint</vt:lpstr>
      <vt:lpstr>Paralelo com TP</vt:lpstr>
      <vt:lpstr>Demonstração</vt:lpstr>
      <vt:lpstr>Código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93</cp:revision>
  <dcterms:created xsi:type="dcterms:W3CDTF">2019-08-25T17:45:48Z</dcterms:created>
  <dcterms:modified xsi:type="dcterms:W3CDTF">2019-10-14T04:04:40Z</dcterms:modified>
</cp:coreProperties>
</file>