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00"/>
    <a:srgbClr val="FF0000"/>
    <a:srgbClr val="F86E51"/>
    <a:srgbClr val="404040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5179" autoAdjust="0"/>
  </p:normalViewPr>
  <p:slideViewPr>
    <p:cSldViewPr snapToGrid="0">
      <p:cViewPr varScale="1">
        <p:scale>
          <a:sx n="79" d="100"/>
          <a:sy n="79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01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802179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297723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322306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321247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145896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                                                                                                                Para cada                           uma seleção de TOS é realizada baseada na Seleção Precisa </a:t>
            </a:r>
            <a:r>
              <a:rPr lang="pt-BR" dirty="0" smtClean="0"/>
              <a:t>    e </a:t>
            </a:r>
            <a:r>
              <a:rPr lang="pt-BR" dirty="0"/>
              <a:t>para melhorar a diversidade em S, uma função que desconta 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2" y="2676490"/>
            <a:ext cx="1731572" cy="383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18" y="4183307"/>
            <a:ext cx="3973163" cy="20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49" y="1826200"/>
            <a:ext cx="4924502" cy="48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PRASAD, M </a:t>
            </a:r>
            <a:r>
              <a:rPr lang="pt-BR" sz="2600" dirty="0" err="1"/>
              <a:t>Devendra</a:t>
            </a:r>
            <a:r>
              <a:rPr lang="pt-BR" sz="2600" dirty="0"/>
              <a:t>; BABU, </a:t>
            </a:r>
            <a:r>
              <a:rPr lang="pt-BR" sz="2600" dirty="0" err="1"/>
              <a:t>Prasanta</a:t>
            </a:r>
            <a:r>
              <a:rPr lang="pt-BR" sz="2600" dirty="0"/>
              <a:t>; AMARNATH, C. </a:t>
            </a:r>
            <a:r>
              <a:rPr lang="pt-BR" sz="2600" dirty="0" err="1"/>
              <a:t>Machine</a:t>
            </a:r>
            <a:r>
              <a:rPr lang="pt-BR" sz="2600" dirty="0"/>
              <a:t> Learning </a:t>
            </a:r>
            <a:r>
              <a:rPr lang="pt-BR" sz="2600" dirty="0" err="1"/>
              <a:t>DDoS</a:t>
            </a:r>
            <a:r>
              <a:rPr lang="pt-BR" sz="2600" dirty="0"/>
              <a:t> </a:t>
            </a:r>
            <a:r>
              <a:rPr lang="pt-BR" sz="2600" dirty="0" err="1"/>
              <a:t>Detection</a:t>
            </a:r>
            <a:r>
              <a:rPr lang="pt-BR" sz="2600" dirty="0"/>
              <a:t> </a:t>
            </a:r>
            <a:r>
              <a:rPr lang="pt-BR" sz="2600" dirty="0" err="1"/>
              <a:t>Using</a:t>
            </a:r>
            <a:r>
              <a:rPr lang="pt-BR" sz="2600" dirty="0"/>
              <a:t> </a:t>
            </a:r>
            <a:r>
              <a:rPr lang="pt-BR" sz="2600" dirty="0" err="1"/>
              <a:t>Stochastic</a:t>
            </a:r>
            <a:r>
              <a:rPr lang="pt-BR" sz="2600" dirty="0"/>
              <a:t> </a:t>
            </a:r>
            <a:r>
              <a:rPr lang="pt-BR" sz="2600" dirty="0" err="1"/>
              <a:t>Gradient</a:t>
            </a:r>
            <a:r>
              <a:rPr lang="pt-BR" sz="2600" dirty="0"/>
              <a:t> </a:t>
            </a:r>
            <a:r>
              <a:rPr lang="pt-BR" sz="2600" dirty="0" err="1"/>
              <a:t>Boosting</a:t>
            </a:r>
            <a:r>
              <a:rPr lang="pt-BR" sz="2600" dirty="0"/>
              <a:t>. </a:t>
            </a:r>
            <a:r>
              <a:rPr lang="pt-BR" sz="2600" b="1" dirty="0" err="1"/>
              <a:t>International</a:t>
            </a:r>
            <a:r>
              <a:rPr lang="pt-BR" sz="2600" b="1" dirty="0"/>
              <a:t> </a:t>
            </a:r>
            <a:r>
              <a:rPr lang="pt-BR" sz="2600" b="1" dirty="0" err="1"/>
              <a:t>Journal</a:t>
            </a:r>
            <a:r>
              <a:rPr lang="pt-BR" sz="2600" b="1" dirty="0"/>
              <a:t> </a:t>
            </a:r>
            <a:r>
              <a:rPr lang="pt-BR" sz="2600" b="1" dirty="0" err="1"/>
              <a:t>Of</a:t>
            </a:r>
            <a:r>
              <a:rPr lang="pt-BR" sz="2600" b="1" dirty="0"/>
              <a:t> Computer </a:t>
            </a:r>
            <a:r>
              <a:rPr lang="pt-BR" sz="2600" b="1" dirty="0" err="1"/>
              <a:t>Sciences</a:t>
            </a:r>
            <a:r>
              <a:rPr lang="pt-BR" sz="2600" b="1" dirty="0"/>
              <a:t> </a:t>
            </a:r>
            <a:r>
              <a:rPr lang="pt-BR" sz="2600" b="1" dirty="0" err="1"/>
              <a:t>And</a:t>
            </a:r>
            <a:r>
              <a:rPr lang="pt-BR" sz="2600" b="1" dirty="0"/>
              <a:t> </a:t>
            </a:r>
            <a:r>
              <a:rPr lang="pt-BR" sz="2600" b="1" dirty="0" err="1"/>
              <a:t>Engineering</a:t>
            </a:r>
            <a:r>
              <a:rPr lang="pt-BR" sz="2600" b="1" dirty="0"/>
              <a:t>. </a:t>
            </a:r>
            <a:r>
              <a:rPr lang="pt-BR" sz="2600" dirty="0" err="1"/>
              <a:t>India</a:t>
            </a:r>
            <a:r>
              <a:rPr lang="pt-BR" sz="2600" dirty="0"/>
              <a:t>, p. 157-166. 30 abr. 2019.</a:t>
            </a:r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Relatado</a:t>
            </a:r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</a:t>
            </a:r>
            <a:r>
              <a:rPr lang="pt-BR" dirty="0" smtClean="0"/>
              <a:t>obtida </a:t>
            </a:r>
            <a:r>
              <a:rPr lang="pt-BR" dirty="0"/>
              <a:t>combinando 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1912</TotalTime>
  <Words>448</Words>
  <Application>Microsoft Office PowerPoint</Application>
  <PresentationFormat>Widescreen</PresentationFormat>
  <Paragraphs>79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XGBOD (Extreme Gradient Boosting Outlier Detection)</vt:lpstr>
      <vt:lpstr>Motivação</vt:lpstr>
      <vt:lpstr>Objetivo</vt:lpstr>
      <vt:lpstr>Trabalho Relatado</vt:lpstr>
      <vt:lpstr>Abordagem (Design do algoritmo)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Visão Geral</vt:lpstr>
      <vt:lpstr>Referência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72</cp:revision>
  <dcterms:created xsi:type="dcterms:W3CDTF">2019-08-25T17:45:48Z</dcterms:created>
  <dcterms:modified xsi:type="dcterms:W3CDTF">2019-10-14T01:07:07Z</dcterms:modified>
</cp:coreProperties>
</file>