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FF0000"/>
    <a:srgbClr val="F86E51"/>
    <a:srgbClr val="404040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179" autoAdjust="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Caio:</a:t>
            </a:r>
            <a:r>
              <a:rPr lang="pt-BR" baseline="0" dirty="0" smtClean="0"/>
              <a:t> 1, 2, 3,    12 13 14</a:t>
            </a:r>
          </a:p>
          <a:p>
            <a:r>
              <a:rPr lang="pt-BR" baseline="0" dirty="0" err="1" smtClean="0"/>
              <a:t>Othavio</a:t>
            </a:r>
            <a:r>
              <a:rPr lang="pt-BR" baseline="0" dirty="0" smtClean="0"/>
              <a:t>: 4 5 6 7</a:t>
            </a:r>
          </a:p>
          <a:p>
            <a:r>
              <a:rPr lang="pt-BR" baseline="0" dirty="0" smtClean="0"/>
              <a:t>André: 8  9 10 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3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32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802179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297723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322306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321247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145896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5"/>
            <a:ext cx="10143478" cy="226798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</a:t>
            </a:r>
            <a:r>
              <a:rPr lang="pt-BR" dirty="0" smtClean="0"/>
              <a:t>Precisa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6" y="4093613"/>
            <a:ext cx="3973163" cy="2083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72" y="4323425"/>
            <a:ext cx="5888394" cy="11321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94" y="4649238"/>
            <a:ext cx="1165909" cy="3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9" y="1826200"/>
            <a:ext cx="4924502" cy="48952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0067108" y="5738949"/>
            <a:ext cx="212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O(p*k)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PRASAD, M </a:t>
            </a:r>
            <a:r>
              <a:rPr lang="pt-BR" sz="2600" dirty="0" err="1"/>
              <a:t>Devendra</a:t>
            </a:r>
            <a:r>
              <a:rPr lang="pt-BR" sz="2600" dirty="0"/>
              <a:t>; BABU, </a:t>
            </a:r>
            <a:r>
              <a:rPr lang="pt-BR" sz="2600" dirty="0" err="1"/>
              <a:t>Prasanta</a:t>
            </a:r>
            <a:r>
              <a:rPr lang="pt-BR" sz="2600" dirty="0"/>
              <a:t>; AMARNATH, C. </a:t>
            </a:r>
            <a:r>
              <a:rPr lang="pt-BR" sz="2600" dirty="0" err="1"/>
              <a:t>Machine</a:t>
            </a:r>
            <a:r>
              <a:rPr lang="pt-BR" sz="2600" dirty="0"/>
              <a:t> Learning </a:t>
            </a:r>
            <a:r>
              <a:rPr lang="pt-BR" sz="2600" dirty="0" err="1"/>
              <a:t>DDoS</a:t>
            </a:r>
            <a:r>
              <a:rPr lang="pt-BR" sz="2600" dirty="0"/>
              <a:t> </a:t>
            </a:r>
            <a:r>
              <a:rPr lang="pt-BR" sz="2600" dirty="0" err="1"/>
              <a:t>Detection</a:t>
            </a:r>
            <a:r>
              <a:rPr lang="pt-BR" sz="2600" dirty="0"/>
              <a:t> </a:t>
            </a: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Stochastic</a:t>
            </a:r>
            <a:r>
              <a:rPr lang="pt-BR" sz="2600" dirty="0"/>
              <a:t> </a:t>
            </a:r>
            <a:r>
              <a:rPr lang="pt-BR" sz="2600" dirty="0" err="1"/>
              <a:t>Gradient</a:t>
            </a:r>
            <a:r>
              <a:rPr lang="pt-BR" sz="2600" dirty="0"/>
              <a:t> </a:t>
            </a:r>
            <a:r>
              <a:rPr lang="pt-BR" sz="2600" dirty="0" err="1"/>
              <a:t>Boosting</a:t>
            </a:r>
            <a:r>
              <a:rPr lang="pt-BR" sz="2600" dirty="0"/>
              <a:t>. </a:t>
            </a:r>
            <a:r>
              <a:rPr lang="pt-BR" sz="2600" b="1" dirty="0" err="1"/>
              <a:t>International</a:t>
            </a:r>
            <a:r>
              <a:rPr lang="pt-BR" sz="2600" b="1" dirty="0"/>
              <a:t> </a:t>
            </a:r>
            <a:r>
              <a:rPr lang="pt-BR" sz="2600" b="1" dirty="0" err="1"/>
              <a:t>Journal</a:t>
            </a:r>
            <a:r>
              <a:rPr lang="pt-BR" sz="2600" b="1" dirty="0"/>
              <a:t> </a:t>
            </a:r>
            <a:r>
              <a:rPr lang="pt-BR" sz="2600" b="1" dirty="0" err="1"/>
              <a:t>Of</a:t>
            </a:r>
            <a:r>
              <a:rPr lang="pt-BR" sz="2600" b="1" dirty="0"/>
              <a:t> Computer </a:t>
            </a:r>
            <a:r>
              <a:rPr lang="pt-BR" sz="2600" b="1" dirty="0" err="1"/>
              <a:t>Sciences</a:t>
            </a:r>
            <a:r>
              <a:rPr lang="pt-BR" sz="2600" b="1" dirty="0"/>
              <a:t> </a:t>
            </a:r>
            <a:r>
              <a:rPr lang="pt-BR" sz="2600" b="1" dirty="0" err="1"/>
              <a:t>And</a:t>
            </a:r>
            <a:r>
              <a:rPr lang="pt-BR" sz="2600" b="1" dirty="0"/>
              <a:t> </a:t>
            </a:r>
            <a:r>
              <a:rPr lang="pt-BR" sz="2600" b="1" dirty="0" err="1"/>
              <a:t>Engineering</a:t>
            </a:r>
            <a:r>
              <a:rPr lang="pt-BR" sz="2600" b="1" dirty="0"/>
              <a:t>. </a:t>
            </a:r>
            <a:r>
              <a:rPr lang="pt-BR" sz="2600" dirty="0" err="1"/>
              <a:t>India</a:t>
            </a:r>
            <a:r>
              <a:rPr lang="pt-BR" sz="2600" dirty="0"/>
              <a:t>, p. 157-166. 30 abr. 2019.</a:t>
            </a:r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Relatado</a:t>
            </a:r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</a:t>
            </a:r>
            <a:r>
              <a:rPr lang="pt-BR" dirty="0" smtClean="0"/>
              <a:t>não supervisionado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de Transformação combinando </a:t>
            </a:r>
            <a:r>
              <a:rPr lang="pt-BR" dirty="0"/>
              <a:t>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</TotalTime>
  <Words>477</Words>
  <Application>Microsoft Office PowerPoint</Application>
  <PresentationFormat>Widescreen</PresentationFormat>
  <Paragraphs>85</Paragraphs>
  <Slides>18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(Design do algoritmo)</vt:lpstr>
      <vt:lpstr>Fase 1: Representação do Aprendizado não 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Visão Geral</vt:lpstr>
      <vt:lpstr>Referência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72</cp:revision>
  <dcterms:created xsi:type="dcterms:W3CDTF">2019-08-25T17:45:48Z</dcterms:created>
  <dcterms:modified xsi:type="dcterms:W3CDTF">2019-10-13T23:04:47Z</dcterms:modified>
</cp:coreProperties>
</file>