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FF0000"/>
    <a:srgbClr val="F86E51"/>
    <a:srgbClr val="404040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Caio:</a:t>
            </a:r>
            <a:r>
              <a:rPr lang="pt-BR" baseline="0" dirty="0" smtClean="0"/>
              <a:t> 1, 2, 3,    12 13 14</a:t>
            </a:r>
          </a:p>
          <a:p>
            <a:r>
              <a:rPr lang="pt-BR" baseline="0" dirty="0" err="1" smtClean="0"/>
              <a:t>Othavio</a:t>
            </a:r>
            <a:r>
              <a:rPr lang="pt-BR" baseline="0" dirty="0" smtClean="0"/>
              <a:t>: 4 5 6 7</a:t>
            </a:r>
          </a:p>
          <a:p>
            <a:r>
              <a:rPr lang="pt-BR" baseline="0" dirty="0" smtClean="0"/>
              <a:t>André: 8  9 10 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    e 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9" y="1826200"/>
            <a:ext cx="4924502" cy="48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Relatado</a:t>
            </a:r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de Transformação 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472</Words>
  <Application>Microsoft Office PowerPoint</Application>
  <PresentationFormat>Widescreen</PresentationFormat>
  <Paragraphs>82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Visão Geral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68</cp:revision>
  <dcterms:created xsi:type="dcterms:W3CDTF">2019-08-25T17:45:48Z</dcterms:created>
  <dcterms:modified xsi:type="dcterms:W3CDTF">2019-10-13T21:33:11Z</dcterms:modified>
</cp:coreProperties>
</file>