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8" r:id="rId22"/>
    <p:sldId id="296" r:id="rId23"/>
    <p:sldId id="290" r:id="rId24"/>
    <p:sldId id="297" r:id="rId25"/>
    <p:sldId id="294" r:id="rId26"/>
    <p:sldId id="285" r:id="rId27"/>
    <p:sldId id="292" r:id="rId28"/>
    <p:sldId id="293" r:id="rId29"/>
    <p:sldId id="286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179" autoAdjust="0"/>
  </p:normalViewPr>
  <p:slideViewPr>
    <p:cSldViewPr snapToGrid="0">
      <p:cViewPr varScale="1">
        <p:scale>
          <a:sx n="88" d="100"/>
          <a:sy n="88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981566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477110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501693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500634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325283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função que </a:t>
            </a:r>
            <a:r>
              <a:rPr lang="pt-BR" dirty="0" smtClean="0"/>
              <a:t>desconta a </a:t>
            </a:r>
            <a:r>
              <a:rPr lang="pt-BR" dirty="0"/>
              <a:t>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0" y="4093613"/>
            <a:ext cx="3973163" cy="2083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53" y="4511749"/>
            <a:ext cx="6399847" cy="9550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52" y="4724813"/>
            <a:ext cx="1211683" cy="3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501553" y="5937696"/>
            <a:ext cx="262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O(k*d||x||log n)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 smtClean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26170" y="3509541"/>
            <a:ext cx="6649094" cy="26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prstClr val="black"/>
                </a:solidFill>
              </a:rPr>
              <a:t>107 TOS com variação de </a:t>
            </a:r>
            <a:r>
              <a:rPr lang="pt-BR" sz="2800" dirty="0" err="1" smtClean="0">
                <a:solidFill>
                  <a:prstClr val="black"/>
                </a:solidFill>
              </a:rPr>
              <a:t>hiperparâmetros</a:t>
            </a:r>
            <a:endParaRPr lang="pt-BR" sz="28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K-</a:t>
            </a:r>
            <a:r>
              <a:rPr lang="pt-BR" dirty="0" err="1" smtClean="0">
                <a:solidFill>
                  <a:prstClr val="black"/>
                </a:solidFill>
              </a:rPr>
              <a:t>Median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Avg-kNN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One-Class</a:t>
            </a:r>
            <a:r>
              <a:rPr lang="pt-BR" dirty="0" smtClean="0">
                <a:solidFill>
                  <a:prstClr val="black"/>
                </a:solidFill>
              </a:rPr>
              <a:t> SVM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LOF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LoOP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iForest</a:t>
            </a:r>
            <a:endParaRPr lang="pt-B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Joint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18568"/>
              </p:ext>
            </p:extLst>
          </p:nvPr>
        </p:nvGraphicFramePr>
        <p:xfrm>
          <a:off x="1255835" y="2223581"/>
          <a:ext cx="9656884" cy="3442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4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 err="1">
                          <a:effectLst/>
                        </a:rPr>
                        <a:t>Area</a:t>
                      </a:r>
                      <a:r>
                        <a:rPr lang="pt-BR" sz="1800" b="0" u="none" strike="noStrike" dirty="0"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effectLst/>
                        </a:rPr>
                        <a:t>under</a:t>
                      </a:r>
                      <a:r>
                        <a:rPr lang="pt-BR" sz="1800" b="0" u="none" strike="noStrike" dirty="0">
                          <a:effectLst/>
                        </a:rPr>
                        <a:t> ROC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sem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com todas as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somente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Arrhythmia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0.8698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0.8816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Letter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0.9399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0.9729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Cardio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0.9966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0.9976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Speech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0.7593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0.8591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Satellite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0.9656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0.9666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Mnist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0.9963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0.9999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Mammography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0.9515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0.9431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972408" y="5826370"/>
            <a:ext cx="82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Performance do modelo em diferentes </a:t>
            </a:r>
            <a:r>
              <a:rPr lang="pt-BR" dirty="0" err="1" smtClean="0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574440"/>
          </a:xfrm>
        </p:spPr>
        <p:txBody>
          <a:bodyPr/>
          <a:lstStyle/>
          <a:p>
            <a:r>
              <a:rPr lang="pt-BR" dirty="0" smtClean="0"/>
              <a:t>Em geral, concatenar as </a:t>
            </a:r>
            <a:r>
              <a:rPr lang="pt-BR" dirty="0" err="1" smtClean="0"/>
              <a:t>features</a:t>
            </a:r>
            <a:r>
              <a:rPr lang="pt-BR" dirty="0" smtClean="0"/>
              <a:t> originais com os TOS traz melhorias</a:t>
            </a:r>
          </a:p>
          <a:p>
            <a:r>
              <a:rPr lang="pt-BR" dirty="0" smtClean="0"/>
              <a:t>As TOS sozinhas se mostraram significativas</a:t>
            </a:r>
          </a:p>
          <a:p>
            <a:pPr lvl="1"/>
            <a:r>
              <a:rPr lang="pt-BR" dirty="0" smtClean="0"/>
              <a:t>Boas representações do </a:t>
            </a:r>
            <a:r>
              <a:rPr lang="pt-BR" dirty="0" err="1" smtClean="0"/>
              <a:t>dataset</a:t>
            </a:r>
            <a:r>
              <a:rPr lang="pt-BR" dirty="0" smtClean="0"/>
              <a:t> original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8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5" y="3945065"/>
            <a:ext cx="5873547" cy="16654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" y="2206299"/>
            <a:ext cx="5873547" cy="15126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12" y="2177541"/>
            <a:ext cx="5762777" cy="1484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33" y="4037329"/>
            <a:ext cx="5791456" cy="14602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56640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56640" y="5523710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23456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10600" y="5479682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balanceada parece funcionar melhor em </a:t>
            </a:r>
            <a:r>
              <a:rPr lang="pt-BR" dirty="0" err="1" smtClean="0"/>
              <a:t>datasets</a:t>
            </a:r>
            <a:r>
              <a:rPr lang="pt-BR" dirty="0" smtClean="0"/>
              <a:t> com muitas </a:t>
            </a:r>
            <a:r>
              <a:rPr lang="pt-BR" dirty="0" err="1" smtClean="0"/>
              <a:t>features</a:t>
            </a:r>
            <a:r>
              <a:rPr lang="pt-BR" dirty="0" smtClean="0"/>
              <a:t> (Speech, 600 e </a:t>
            </a:r>
            <a:r>
              <a:rPr lang="pt-BR" dirty="0" err="1" smtClean="0"/>
              <a:t>Arrhythmia</a:t>
            </a:r>
            <a:r>
              <a:rPr lang="pt-BR" dirty="0" smtClean="0"/>
              <a:t>, 274)</a:t>
            </a:r>
          </a:p>
          <a:p>
            <a:endParaRPr lang="pt-BR" dirty="0"/>
          </a:p>
          <a:p>
            <a:r>
              <a:rPr lang="pt-BR" dirty="0" smtClean="0"/>
              <a:t>Seleção por acurácia funciona melhor em </a:t>
            </a:r>
            <a:r>
              <a:rPr lang="pt-BR" dirty="0" err="1" smtClean="0"/>
              <a:t>datasets</a:t>
            </a:r>
            <a:r>
              <a:rPr lang="pt-BR" dirty="0" smtClean="0"/>
              <a:t> com poucas 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Mammography</a:t>
            </a:r>
            <a:r>
              <a:rPr lang="pt-BR" dirty="0" smtClean="0"/>
              <a:t>, 6 e </a:t>
            </a:r>
            <a:r>
              <a:rPr lang="pt-BR" dirty="0" err="1" smtClean="0"/>
              <a:t>Satellite</a:t>
            </a:r>
            <a:r>
              <a:rPr lang="pt-BR" dirty="0" smtClean="0"/>
              <a:t>, 36) -&gt; espaço pequeno, então inserir variância pode não ser tão necessário</a:t>
            </a:r>
          </a:p>
          <a:p>
            <a:endParaRPr lang="pt-BR" dirty="0"/>
          </a:p>
          <a:p>
            <a:r>
              <a:rPr lang="pt-BR" dirty="0" smtClean="0"/>
              <a:t>Seleção aleatória normalmente é a pior das três</a:t>
            </a:r>
          </a:p>
          <a:p>
            <a:endParaRPr lang="pt-BR" dirty="0"/>
          </a:p>
          <a:p>
            <a:r>
              <a:rPr lang="pt-BR" dirty="0" smtClean="0"/>
              <a:t>Mesmo selecionar poucas TOS tende a melhorar o modelo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32892"/>
            <a:ext cx="10515600" cy="3844070"/>
          </a:xfrm>
        </p:spPr>
        <p:txBody>
          <a:bodyPr/>
          <a:lstStyle/>
          <a:p>
            <a:r>
              <a:rPr lang="pt-BR" dirty="0" smtClean="0"/>
              <a:t>Alto custo computacional para processar todos os TOS</a:t>
            </a:r>
          </a:p>
          <a:p>
            <a:endParaRPr lang="pt-BR" dirty="0"/>
          </a:p>
          <a:p>
            <a:r>
              <a:rPr lang="pt-BR" dirty="0" smtClean="0"/>
              <a:t>Incorporação e análise de mais TOS</a:t>
            </a:r>
          </a:p>
          <a:p>
            <a:r>
              <a:rPr lang="pt-BR" dirty="0" smtClean="0"/>
              <a:t>Efetuar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r>
              <a:rPr lang="pt-BR" dirty="0" smtClean="0"/>
              <a:t> antes de calcular os TOS</a:t>
            </a:r>
          </a:p>
          <a:p>
            <a:r>
              <a:rPr lang="pt-BR" dirty="0" smtClean="0"/>
              <a:t>TOS podem ser combinados ao invés de selecionados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15593" y="4029781"/>
              <a:ext cx="1611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</a:t>
              </a:r>
              <a:r>
                <a:rPr lang="pt-BR" sz="2800" i="1" dirty="0" smtClean="0">
                  <a:solidFill>
                    <a:schemeClr val="bg1"/>
                  </a:solidFill>
                </a:rPr>
                <a:t>p?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</a:t>
            </a:r>
            <a:r>
              <a:rPr lang="pt-BR" sz="1800" dirty="0" err="1" smtClean="0"/>
              <a:t>XGBoost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seletores 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todos K TOS, não P)</a:t>
            </a:r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e 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engineering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b</a:t>
            </a:r>
            <a:r>
              <a:rPr lang="pt-BR" dirty="0" smtClean="0"/>
              <a:t>it.ly/xgbod-seminar2019</a:t>
            </a:r>
            <a:endParaRPr lang="pt-BR" dirty="0" smtClean="0"/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ZHAO, </a:t>
            </a:r>
            <a:r>
              <a:rPr lang="pt-BR" sz="2600" dirty="0" err="1" smtClean="0"/>
              <a:t>Yue</a:t>
            </a:r>
            <a:r>
              <a:rPr lang="pt-BR" sz="2600" dirty="0" smtClean="0"/>
              <a:t>; HRYNIEWICKI, </a:t>
            </a:r>
            <a:r>
              <a:rPr lang="pt-BR" sz="2600" dirty="0" err="1" smtClean="0"/>
              <a:t>Maciej</a:t>
            </a:r>
            <a:r>
              <a:rPr lang="pt-BR" sz="2600" dirty="0" smtClean="0"/>
              <a:t>. XGBOD: </a:t>
            </a:r>
            <a:r>
              <a:rPr lang="pt-BR" sz="2600" dirty="0" err="1" smtClean="0"/>
              <a:t>Improving</a:t>
            </a:r>
            <a:r>
              <a:rPr lang="pt-BR" sz="2600" dirty="0" smtClean="0"/>
              <a:t> </a:t>
            </a:r>
            <a:r>
              <a:rPr lang="pt-BR" sz="2600" dirty="0" err="1" smtClean="0"/>
              <a:t>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Outlier</a:t>
            </a:r>
            <a:r>
              <a:rPr lang="pt-BR" sz="2600" dirty="0" smtClean="0"/>
              <a:t> </a:t>
            </a:r>
            <a:r>
              <a:rPr lang="pt-BR" sz="2600" dirty="0" err="1" smtClean="0"/>
              <a:t>Detection</a:t>
            </a:r>
            <a:r>
              <a:rPr lang="pt-BR" sz="2600" dirty="0" smtClean="0"/>
              <a:t> </a:t>
            </a:r>
            <a:r>
              <a:rPr lang="pt-BR" sz="2600" dirty="0" err="1" smtClean="0"/>
              <a:t>with</a:t>
            </a:r>
            <a:r>
              <a:rPr lang="pt-BR" sz="2600" dirty="0" smtClean="0"/>
              <a:t> </a:t>
            </a:r>
            <a:r>
              <a:rPr lang="pt-BR" sz="2600" dirty="0" err="1" smtClean="0"/>
              <a:t>Unsupervised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Representation</a:t>
            </a:r>
            <a:r>
              <a:rPr lang="pt-BR" sz="2600" dirty="0" smtClean="0"/>
              <a:t> Learning.</a:t>
            </a:r>
            <a:r>
              <a:rPr lang="pt-BR" sz="2600" dirty="0"/>
              <a:t> </a:t>
            </a:r>
            <a:r>
              <a:rPr lang="pt-BR" sz="2600" b="1" dirty="0" err="1" smtClean="0"/>
              <a:t>International</a:t>
            </a:r>
            <a:r>
              <a:rPr lang="pt-BR" sz="2600" b="1" dirty="0" smtClean="0"/>
              <a:t> Joint </a:t>
            </a:r>
            <a:r>
              <a:rPr lang="pt-BR" sz="2600" b="1" dirty="0" err="1" smtClean="0"/>
              <a:t>Conference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on</a:t>
            </a:r>
            <a:r>
              <a:rPr lang="pt-BR" sz="2600" b="1" dirty="0" smtClean="0"/>
              <a:t> Neural Networks.</a:t>
            </a:r>
            <a:r>
              <a:rPr lang="pt-BR" sz="2600" b="1" dirty="0"/>
              <a:t> </a:t>
            </a:r>
            <a:r>
              <a:rPr lang="pt-BR" sz="2600" dirty="0" smtClean="0"/>
              <a:t>2018.</a:t>
            </a:r>
          </a:p>
          <a:p>
            <a:pPr algn="just"/>
            <a:endParaRPr lang="pt-BR" sz="2600" dirty="0"/>
          </a:p>
          <a:p>
            <a:pPr algn="just"/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3</a:t>
            </a:r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Ensemble 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1021</Words>
  <Application>Microsoft Office PowerPoint</Application>
  <PresentationFormat>Widescreen</PresentationFormat>
  <Paragraphs>225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Conclusões empíricas – Experimento 1</vt:lpstr>
      <vt:lpstr>Experimento 2 - Resultados</vt:lpstr>
      <vt:lpstr>Conclusões empíricas – Experimento 2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Observações e Sugestões do grupo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109</cp:revision>
  <dcterms:created xsi:type="dcterms:W3CDTF">2019-08-25T17:45:48Z</dcterms:created>
  <dcterms:modified xsi:type="dcterms:W3CDTF">2019-10-17T00:51:15Z</dcterms:modified>
</cp:coreProperties>
</file>