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77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3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45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4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6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9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7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B47F-C4C1-4797-BC44-2DADEDCA7A1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21C79-B5DE-44B3-9593-3DF65728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C9016C0-0646-4E2F-BB37-1FE18242A50D}"/>
              </a:ext>
            </a:extLst>
          </p:cNvPr>
          <p:cNvSpPr txBox="1"/>
          <p:nvPr/>
        </p:nvSpPr>
        <p:spPr>
          <a:xfrm>
            <a:off x="4952246" y="2181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9FAF50-B555-47F1-8B63-B2185FC800BC}"/>
              </a:ext>
            </a:extLst>
          </p:cNvPr>
          <p:cNvSpPr txBox="1"/>
          <p:nvPr/>
        </p:nvSpPr>
        <p:spPr>
          <a:xfrm>
            <a:off x="1206198" y="377235"/>
            <a:ext cx="7021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2"/>
                </a:solidFill>
                <a:latin typeface="Algerian" panose="04020705040A02060702" pitchFamily="82" charset="0"/>
              </a:rPr>
              <a:t>TRABALHO DE LPC: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A88F9D-85D3-4D80-8DFB-36F580FC8002}"/>
              </a:ext>
            </a:extLst>
          </p:cNvPr>
          <p:cNvSpPr txBox="1"/>
          <p:nvPr/>
        </p:nvSpPr>
        <p:spPr>
          <a:xfrm>
            <a:off x="1077958" y="3113529"/>
            <a:ext cx="72779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00" dirty="0">
                <a:latin typeface="Algerian" panose="04020705040A02060702" pitchFamily="82" charset="0"/>
              </a:rPr>
              <a:t>Estatuto e Direitos dos Idosos</a:t>
            </a:r>
          </a:p>
        </p:txBody>
      </p:sp>
    </p:spTree>
    <p:extLst>
      <p:ext uri="{BB962C8B-B14F-4D97-AF65-F5344CB8AC3E}">
        <p14:creationId xmlns:p14="http://schemas.microsoft.com/office/powerpoint/2010/main" val="22117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1EDF-CE63-4B65-B3E6-F4400A17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773" y="337751"/>
            <a:ext cx="8001000" cy="74964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Estatuto do idoso: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D0F10-D748-468E-B66E-3C1F3B98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332" y="1945251"/>
            <a:ext cx="4731201" cy="3386327"/>
          </a:xfrm>
        </p:spPr>
        <p:txBody>
          <a:bodyPr>
            <a:normAutofit fontScale="25000" lnSpcReduction="20000"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vida, à saúde, à alimentação, à educação, à cultura, ao esporte e ao lazer;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dignidade, ao respeito e à convivência familiar e comunitária;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liberdade, ao exercício da cidadania e à participação na vida política, cultural, esportiva e social;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acessibilidade e à mobilidade;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igualdade, à não discriminação e à proteção contra qualquer forma de violência ou abuso;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informação, à comunicação e à cultura;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moradia digna e adequada;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educação e à capacitação para o trabalho;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previdência social e à assistência social;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Direito à proteção jurídica e à acessibilidade à justiça.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8BBC4F-4A70-4417-8948-E6659E85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43" y="2382967"/>
            <a:ext cx="3138098" cy="20920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C99842-680B-4732-9BEB-245B49B14C3D}"/>
              </a:ext>
            </a:extLst>
          </p:cNvPr>
          <p:cNvSpPr/>
          <p:nvPr/>
        </p:nvSpPr>
        <p:spPr>
          <a:xfrm>
            <a:off x="1624332" y="1305980"/>
            <a:ext cx="727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Estatuto do Idoso é uma lei federal que estabelece os direitos das pessoas com idade igual ou superior a 60 anos. Entre os direitos garantidos pelo Estatuto do Idoso estão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5ABB51-F530-4E71-BFBB-46442C6F8585}"/>
              </a:ext>
            </a:extLst>
          </p:cNvPr>
          <p:cNvSpPr/>
          <p:nvPr/>
        </p:nvSpPr>
        <p:spPr>
          <a:xfrm>
            <a:off x="1624332" y="5305160"/>
            <a:ext cx="7571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Estatuto do Idoso também prevê sanções para quem desrespeitar os direitos dos idosos, incluindo multas e penas de prisão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9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A8611-08E9-4CA2-9775-7A775CDE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23" y="2306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Direito</a:t>
            </a:r>
            <a:r>
              <a:rPr lang="pt-BR" sz="4000" b="1" dirty="0"/>
              <a:t> dos Idosos: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8C699-AF50-4CF2-9090-0DB059FD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23" y="1551459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Além dos direitos garantidos pelo Estatuto do Idoso, os idosos também têm outros direitos importantes que devem ser respeitados. Algumas das principais leis que protegem os direitos dos idosos são: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10.741/2003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 - Estatuto do Idoso;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8.842/1994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⠀ - Política Nacional do Idoso;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13.146/2015 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- Lei Brasileira de Inclusão da Pessoa com Deficiência;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10.048/2000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 - Prioridade de Atendimento às Pessoas com Deficiência;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10.741/2003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 - Prioridade de Atendimento aos Idosos;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Lei nº 12.527/2011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 - Lei de Acesso à Informação.</a:t>
            </a:r>
          </a:p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Essas leis garantem aos idosos o direito a uma série de serviços e benefícios, como atendimento prioritário em estabelecimentos públicos e privados, isenção de pagamento de tarifas em transporte coletivo urbano, reserva de assentos em ônibus, vagas especiais em estacionamentos, entre outros.</a:t>
            </a:r>
          </a:p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Além disso, os idosos têm direito a uma série de benefícios sociais, como aposentadoria, pensão por morte, auxílio-doença, entre outros. Para ter acesso a esses benefícios, é necessário estar inscrito no Cadastro Único para Programas Sociais do Governo Federal e atender aos requisitos exigidos por cada benefício.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A0BED1-9430-40F9-9608-6AC62BB0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08" y="4988612"/>
            <a:ext cx="2875298" cy="18604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36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39F14-32AE-401E-B07A-9E33372F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25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Denúncias: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4BE65-5498-487C-94D1-A8F0CDFD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28" y="2381061"/>
            <a:ext cx="5576936" cy="29333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Disque 100 - o Disque Direitos Humanos é um serviço gratuito que recebe denúncias de violações dos direitos humanos, incluindo os direitos dos idosos;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Delegacias de Polícia - as delegacias podem receber denúncias de violência e abuso contra idosos;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Ministério Público - o MP pode receber denúncias de violações dos direitos dos idosos e tomar providências para garantir o cumprimento das leis;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Conselhos Municipais do Idoso - os conselhos podem receber denúncias de violações dos direitos dos idosos e encaminhá-las aos órgãos competentes;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Defensoria Pública - a Defensoria pode prestar assistência jurídica gratuita aos idosos que tiveram seus direitos violados.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AE5E91-5DE2-4380-87C9-7019F2B82BE9}"/>
              </a:ext>
            </a:extLst>
          </p:cNvPr>
          <p:cNvSpPr/>
          <p:nvPr/>
        </p:nvSpPr>
        <p:spPr>
          <a:xfrm>
            <a:off x="443306" y="1645387"/>
            <a:ext cx="9130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 você presenciou alguma violação dos direitos dos idosos ou está sofrendo algum tipo de violência ou abuso, é importante denunciar. Existem diversas formas de fazer uma denúncia, entre elas: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27A733-C77E-4757-89A9-C7BC95677892}"/>
              </a:ext>
            </a:extLst>
          </p:cNvPr>
          <p:cNvSpPr/>
          <p:nvPr/>
        </p:nvSpPr>
        <p:spPr>
          <a:xfrm>
            <a:off x="596018" y="5432080"/>
            <a:ext cx="8677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fique em silêncio diante de situações de violência ou abuso contra os idosos. Denuncie e ajude a proteger quem tanto já contribuiu para a sociedade.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26FAD0-ED50-416B-830F-387ECB4D1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061"/>
            <a:ext cx="4946358" cy="2574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6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2C63F-5039-4724-B90B-D16CB35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3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07951-61E4-4985-8511-908A7452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2394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Bruno Vinicius Lima dos Santos</a:t>
            </a:r>
          </a:p>
          <a:p>
            <a:pPr marL="0" indent="0" algn="ctr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Italo Mendes da Silva</a:t>
            </a:r>
          </a:p>
          <a:p>
            <a:pPr marL="0" indent="0" algn="ctr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João Pedro Lima Santos</a:t>
            </a:r>
          </a:p>
          <a:p>
            <a:pPr marL="0" indent="0" algn="ctr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Kaio Fernando Amim Nunes</a:t>
            </a:r>
          </a:p>
          <a:p>
            <a:pPr marL="0" indent="0" algn="ctr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Matheus Henrique Mattos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68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597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Algerian</vt:lpstr>
      <vt:lpstr>Arial</vt:lpstr>
      <vt:lpstr>Trebuchet MS</vt:lpstr>
      <vt:lpstr>Wingdings</vt:lpstr>
      <vt:lpstr>Wingdings 3</vt:lpstr>
      <vt:lpstr>Facetado</vt:lpstr>
      <vt:lpstr>Apresentação do PowerPoint</vt:lpstr>
      <vt:lpstr>Estatuto do idoso:</vt:lpstr>
      <vt:lpstr>Direito dos Idosos:</vt:lpstr>
      <vt:lpstr>Denúncias:</vt:lpstr>
      <vt:lpstr>Alunos: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2023-05-02T12:10:07Z</dcterms:created>
  <dcterms:modified xsi:type="dcterms:W3CDTF">2023-05-09T11:33:52Z</dcterms:modified>
</cp:coreProperties>
</file>