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87FAEF-836F-D5F0-CFA4-F9D146FF873F}" v="46" dt="2025-04-10T14:24:52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Guimarães" userId="91792b98a601367a" providerId="Windows Live" clId="Web-{6687FAEF-836F-D5F0-CFA4-F9D146FF873F}"/>
    <pc:docChg chg="addSld modSld">
      <pc:chgData name="Caio Guimarães" userId="91792b98a601367a" providerId="Windows Live" clId="Web-{6687FAEF-836F-D5F0-CFA4-F9D146FF873F}" dt="2025-04-10T14:24:48.555" v="42" actId="20577"/>
      <pc:docMkLst>
        <pc:docMk/>
      </pc:docMkLst>
      <pc:sldChg chg="modSp">
        <pc:chgData name="Caio Guimarães" userId="91792b98a601367a" providerId="Windows Live" clId="Web-{6687FAEF-836F-D5F0-CFA4-F9D146FF873F}" dt="2025-04-10T14:23:54.039" v="23" actId="20577"/>
        <pc:sldMkLst>
          <pc:docMk/>
          <pc:sldMk cId="2210866551" sldId="256"/>
        </pc:sldMkLst>
        <pc:spChg chg="mod">
          <ac:chgData name="Caio Guimarães" userId="91792b98a601367a" providerId="Windows Live" clId="Web-{6687FAEF-836F-D5F0-CFA4-F9D146FF873F}" dt="2025-04-10T14:22:52.772" v="13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Caio Guimarães" userId="91792b98a601367a" providerId="Windows Live" clId="Web-{6687FAEF-836F-D5F0-CFA4-F9D146FF873F}" dt="2025-04-10T14:23:54.039" v="23" actId="20577"/>
          <ac:spMkLst>
            <pc:docMk/>
            <pc:sldMk cId="2210866551" sldId="256"/>
            <ac:spMk id="3" creationId="{00000000-0000-0000-0000-000000000000}"/>
          </ac:spMkLst>
        </pc:spChg>
      </pc:sldChg>
      <pc:sldChg chg="modSp new">
        <pc:chgData name="Caio Guimarães" userId="91792b98a601367a" providerId="Windows Live" clId="Web-{6687FAEF-836F-D5F0-CFA4-F9D146FF873F}" dt="2025-04-10T14:24:48.555" v="42" actId="20577"/>
        <pc:sldMkLst>
          <pc:docMk/>
          <pc:sldMk cId="2028338780" sldId="257"/>
        </pc:sldMkLst>
        <pc:spChg chg="mod">
          <ac:chgData name="Caio Guimarães" userId="91792b98a601367a" providerId="Windows Live" clId="Web-{6687FAEF-836F-D5F0-CFA4-F9D146FF873F}" dt="2025-04-10T14:24:40.664" v="31" actId="20577"/>
          <ac:spMkLst>
            <pc:docMk/>
            <pc:sldMk cId="2028338780" sldId="257"/>
            <ac:spMk id="2" creationId="{EC43EAC0-5C4B-46F4-1585-7D9D48004FEE}"/>
          </ac:spMkLst>
        </pc:spChg>
        <pc:spChg chg="mod">
          <ac:chgData name="Caio Guimarães" userId="91792b98a601367a" providerId="Windows Live" clId="Web-{6687FAEF-836F-D5F0-CFA4-F9D146FF873F}" dt="2025-04-10T14:24:48.555" v="42" actId="20577"/>
          <ac:spMkLst>
            <pc:docMk/>
            <pc:sldMk cId="2028338780" sldId="257"/>
            <ac:spMk id="3" creationId="{74C75AAC-CC24-AC61-100A-2F92B1FA77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Teste </a:t>
            </a:r>
            <a:r>
              <a:rPr lang="de-DE" dirty="0" err="1"/>
              <a:t>para</a:t>
            </a:r>
            <a:r>
              <a:rPr lang="de-DE" dirty="0"/>
              <a:t> o </a:t>
            </a:r>
            <a:r>
              <a:rPr lang="de-DE" dirty="0" err="1"/>
              <a:t>site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42120"/>
            <a:ext cx="9144000" cy="14156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.,.,;.~~]~]~].;,.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3EAC0-5C4B-46F4-1585-7D9D4800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C75AAC-CC24-AC61-100A-2F92B1FA7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1,2,3,4,5</a:t>
            </a:r>
          </a:p>
        </p:txBody>
      </p:sp>
    </p:spTree>
    <p:extLst>
      <p:ext uri="{BB962C8B-B14F-4D97-AF65-F5344CB8AC3E}">
        <p14:creationId xmlns:p14="http://schemas.microsoft.com/office/powerpoint/2010/main" val="20283387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Teste para o site</vt:lpstr>
      <vt:lpstr>Testando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</cp:revision>
  <dcterms:created xsi:type="dcterms:W3CDTF">2025-04-10T14:22:13Z</dcterms:created>
  <dcterms:modified xsi:type="dcterms:W3CDTF">2025-04-10T14:24:53Z</dcterms:modified>
</cp:coreProperties>
</file>