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B41FA4-B84B-4926-85C1-B5ED5D2B8AB4}">
  <a:tblStyle styleId="{85B41FA4-B84B-4926-85C1-B5ED5D2B8A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bd360fcb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bd360fcb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bd360fcb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bd360fcb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8ef8436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8ef843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8ef843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8ef843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bd360fcb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bd360fcb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cb58ca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5cb58ca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/>
              <a:t>Revisão de Roadmap e Cronograma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Insight - Plataforma de projetos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56650"/>
            <a:ext cx="8520600" cy="18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                    Grupo: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Luiz Bozzi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Tejada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Mateus de Mattos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149275" y="1152475"/>
            <a:ext cx="685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2500">
                <a:solidFill>
                  <a:srgbClr val="000000"/>
                </a:solidFill>
              </a:rPr>
              <a:t>Revisão de Roadmap/Cronograma do projeto </a:t>
            </a:r>
            <a:endParaRPr b="1"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Atividades no Roadmap (Atualizar atividades concluídas) </a:t>
            </a:r>
            <a:endParaRPr sz="2400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224475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{85B41FA4-B84B-4926-85C1-B5ED5D2B8AB4}</a:tableStyleId>
              </a:tblPr>
              <a:tblGrid>
                <a:gridCol w="502150"/>
                <a:gridCol w="6227050"/>
                <a:gridCol w="939050"/>
                <a:gridCol w="1082450"/>
              </a:tblGrid>
              <a:tr h="30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/>
                        <a:t>N</a:t>
                      </a:r>
                      <a:endParaRPr b="1" sz="1300"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/>
                        <a:t>Atividade</a:t>
                      </a:r>
                      <a:endParaRPr b="1" sz="1300"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Data Prevista para conclusão</a:t>
                      </a:r>
                      <a:endParaRPr b="1"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Data Conclusão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0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Prototipagem e desenvolvimento do front-end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03/12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05/12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30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Teste do front-end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03/12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05/12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Finalização do front-end móvel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03/12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7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Início da integração front e back-end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04/12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3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7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7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...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149275" y="1152475"/>
            <a:ext cx="685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000000"/>
                </a:solidFill>
              </a:rPr>
              <a:t>Inclusão de conclusão nas datas do planejamento anterior e Planejamento das próximas três semanas.</a:t>
            </a:r>
            <a:br>
              <a:rPr b="1" lang="pt-BR" sz="2500">
                <a:solidFill>
                  <a:srgbClr val="000000"/>
                </a:solidFill>
              </a:rPr>
            </a:br>
            <a:endParaRPr b="1"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2500">
                <a:solidFill>
                  <a:srgbClr val="000000"/>
                </a:solidFill>
              </a:rPr>
              <a:t>(Sprint/Intervalo de 05/12 a 25/12/21)</a:t>
            </a:r>
            <a:endParaRPr b="1"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DIVISÃO DAS ATIVIDADES (Semana 03 - 05/12 a 11-12-21)</a:t>
            </a:r>
            <a:endParaRPr sz="240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57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{85B41FA4-B84B-4926-85C1-B5ED5D2B8AB4}</a:tableStyleId>
              </a:tblPr>
              <a:tblGrid>
                <a:gridCol w="1762500"/>
                <a:gridCol w="1867875"/>
                <a:gridCol w="1656400"/>
                <a:gridCol w="790300"/>
                <a:gridCol w="886925"/>
                <a:gridCol w="886925"/>
                <a:gridCol w="886925"/>
              </a:tblGrid>
              <a:tr h="701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Atividade</a:t>
                      </a:r>
                      <a:endParaRPr b="1" sz="1200"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Responsável</a:t>
                      </a:r>
                      <a:endParaRPr b="1" sz="1200"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Link da implementação do github e observações</a:t>
                      </a:r>
                      <a:endParaRPr b="1" sz="1200"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Horas planejadas</a:t>
                      </a:r>
                      <a:endParaRPr b="1" sz="1000"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Data Prevista para conclusão</a:t>
                      </a:r>
                      <a:endParaRPr b="1" sz="1300"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Total de horas gastas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Data Conclusão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6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Crias telas de projetos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Lucas Tejada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Luiz Bozzi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11/12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Continuar integração front end e back end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Lucas Tejada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11/12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24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DIVISÃO DAS ATIVIDADES (Semana 04 - 12/12 a 18-12-21)</a:t>
            </a:r>
            <a:endParaRPr sz="2400"/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224475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{85B41FA4-B84B-4926-85C1-B5ED5D2B8AB4}</a:tableStyleId>
              </a:tblPr>
              <a:tblGrid>
                <a:gridCol w="1762500"/>
                <a:gridCol w="1837725"/>
                <a:gridCol w="1686550"/>
                <a:gridCol w="790300"/>
                <a:gridCol w="886925"/>
                <a:gridCol w="886925"/>
                <a:gridCol w="886925"/>
              </a:tblGrid>
              <a:tr h="30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Atividade</a:t>
                      </a:r>
                      <a:endParaRPr b="1" sz="1200"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Responsável</a:t>
                      </a:r>
                      <a:endParaRPr b="1" sz="1200"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Link da implementação do github e observações</a:t>
                      </a:r>
                      <a:endParaRPr b="1" sz="1200"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Horas planejadas</a:t>
                      </a:r>
                      <a:endParaRPr b="1" sz="1000"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Data Prevista para conclusão</a:t>
                      </a:r>
                      <a:endParaRPr b="1" sz="1300"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Total de horas gastas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Data Conclusão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0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Crias telas de equipe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Lucas Tejada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Luiz Bozzi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12/12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Continuar integração front end e back end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Lucas Tejada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12/12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DIVISÃO DAS ATIVIDADES (Semana 05 - 19/12 a 25-12-21)</a:t>
            </a:r>
            <a:endParaRPr sz="2400"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224475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{85B41FA4-B84B-4926-85C1-B5ED5D2B8AB4}</a:tableStyleId>
              </a:tblPr>
              <a:tblGrid>
                <a:gridCol w="1762500"/>
                <a:gridCol w="1837725"/>
                <a:gridCol w="1686550"/>
                <a:gridCol w="790300"/>
                <a:gridCol w="886925"/>
                <a:gridCol w="886925"/>
                <a:gridCol w="886925"/>
              </a:tblGrid>
              <a:tr h="303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Atividade</a:t>
                      </a:r>
                      <a:endParaRPr b="1" sz="1200"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Responsável</a:t>
                      </a:r>
                      <a:endParaRPr b="1" sz="1200"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Link da implementação do github e observações</a:t>
                      </a:r>
                      <a:endParaRPr b="1" sz="1200"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Horas planejadas</a:t>
                      </a:r>
                      <a:endParaRPr b="1" sz="1000"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Data Prevista para conclusão</a:t>
                      </a:r>
                      <a:endParaRPr b="1" sz="1300"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Total de horas gastas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Data Conclusão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0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Finalizar ajustes finos na interface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Lucas Tejada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Luiz Bozzi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25/12</a:t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000" marB="18000" marR="18000" marL="18000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