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958ddd3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6b958ddd3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958dd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b958dd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958dd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b958dd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958ddd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b958ddd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958ddd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b958ddd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958ddd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6b958ddd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CONSTANTES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b="1"/>
              <a:t>Variáveis </a:t>
            </a:r>
            <a:r>
              <a:rPr lang="pt-BR" sz="2200"/>
              <a:t>são espaços de memória para armazenar valores que podem ser alterados durante a execução de um programa.</a:t>
            </a:r>
            <a:endParaRPr sz="2200"/>
          </a:p>
          <a:p>
            <a:pPr marL="914400" lvl="1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Exemplo:  int numero;	float nota;</a:t>
            </a:r>
            <a:endParaRPr sz="2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b="1"/>
              <a:t>Constantes </a:t>
            </a:r>
            <a:r>
              <a:rPr lang="pt-BR" sz="2200"/>
              <a:t>são espaços de memória com dados que durante a execução de um programa permanecem com os seus valores inalterados.</a:t>
            </a:r>
            <a:endParaRPr sz="2200"/>
          </a:p>
          <a:p>
            <a:pPr marL="914400" lvl="1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Exemplo: const int PI = 3.14159; ou #define PI 3.14159.</a:t>
            </a:r>
            <a:endParaRPr sz="2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b="1"/>
              <a:t>Atribuição</a:t>
            </a:r>
            <a:r>
              <a:rPr lang="pt-BR" sz="2200"/>
              <a:t> é a ação de atribuir um valor a uma determinada variável. É realizada através do sinal =.</a:t>
            </a:r>
            <a:endParaRPr sz="2200"/>
          </a:p>
          <a:p>
            <a:pPr marL="914400" lvl="1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Exemplo:  int num;     	num = 4;</a:t>
            </a:r>
            <a:endParaRPr sz="22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IDENTIFICADORES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São os nomes dados às variáveis, constantes e funções. </a:t>
            </a:r>
            <a:endParaRPr sz="240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Regras básicas:</a:t>
            </a:r>
            <a:endParaRPr sz="2400"/>
          </a:p>
          <a:p>
            <a:pPr marL="13716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Primeiro caractere: letra ou sublinhado.</a:t>
            </a:r>
            <a:endParaRPr sz="2000"/>
          </a:p>
          <a:p>
            <a:pPr marL="13716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Próximos caracteres: letras (maiúsculas ou minúsculas), números ou o sublinhado.</a:t>
            </a:r>
            <a:endParaRPr sz="2000"/>
          </a:p>
          <a:p>
            <a:pPr marL="13716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Não são permitidos caracteres especiais (#, @, $, ...) nem espaços em branco.</a:t>
            </a:r>
            <a:endParaRPr sz="2000"/>
          </a:p>
          <a:p>
            <a:pPr marL="13716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Não é permitido utilizar as palavras reservadas da linguagem C.</a:t>
            </a:r>
            <a:endParaRPr sz="2400"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Exemplos válidos:</a:t>
            </a:r>
            <a:endParaRPr sz="2400"/>
          </a:p>
          <a:p>
            <a:pPr marL="13716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nota	_teste	idade1	MEDIA</a:t>
            </a:r>
            <a:endParaRPr sz="20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Importância de Algoritmos e Programação;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Linguagens de programação;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Conceitos básicos: variáveis, constantes e instruções;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O programador passa as instruções para o computador: responsabilidade no entendimento do problema a ser resolvido e de </a:t>
            </a:r>
            <a:r>
              <a:rPr lang="pt-BR" sz="2400" smtClean="0"/>
              <a:t>como resolvê-lo.</a:t>
            </a: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 ser humano constantemente desenvolve ferramentas e técnicas para atender suas necessidades. 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Com o avanço tecnológico, a programação tornou-se uma tarefa essencial nesse processo.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Programação: processo de escrita, teste e manutenção de programas de computadores, para a execução de tarefas. Utiliza-se </a:t>
            </a:r>
            <a:r>
              <a:rPr lang="pt-BR" sz="2400" b="1"/>
              <a:t>linguagens de programação</a:t>
            </a:r>
            <a:r>
              <a:rPr lang="pt-BR" sz="2400"/>
              <a:t>!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Algoritmos x Programa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Etapas do desenvolvimento de um algoritmo:</a:t>
            </a: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Tipos algoritmos: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Narração descritiva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Fluxograma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Pseudocódigo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25" y="2874250"/>
            <a:ext cx="5942000" cy="7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ESTRUTURADA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Paradigma de programação em que os problemas podem ser resolvidos por meio de três estruturas: </a:t>
            </a:r>
            <a:r>
              <a:rPr lang="pt-BR" sz="2400" b="1"/>
              <a:t>sequencial</a:t>
            </a:r>
            <a:r>
              <a:rPr lang="pt-BR" sz="2400"/>
              <a:t>, </a:t>
            </a:r>
            <a:r>
              <a:rPr lang="pt-BR" sz="2400" b="1"/>
              <a:t>condicional </a:t>
            </a:r>
            <a:r>
              <a:rPr lang="pt-BR" sz="2400"/>
              <a:t>e </a:t>
            </a:r>
            <a:r>
              <a:rPr lang="pt-BR" sz="2400" b="1"/>
              <a:t>iterativa</a:t>
            </a:r>
            <a:r>
              <a:rPr lang="pt-BR" sz="2400"/>
              <a:t>. </a:t>
            </a:r>
            <a:endParaRPr sz="24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Características e vantagens: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Facilitar a escrita e leitura nos programas;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Permitir a verificação prévia dos programas;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Facilitar a manutenção e modificação dos programas.</a:t>
            </a: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C</a:t>
            </a:r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Foi originalmente projetada para ser implementada no sistema operacional UNIX e foi desenvolvida a partir das linguagens: BCPL e B.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 Linguagem desenvolvida por Dennis Ritchie em 1972.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Vantagens:</a:t>
            </a:r>
            <a:endParaRPr sz="2400"/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Linguagem de alto nível;</a:t>
            </a:r>
            <a:endParaRPr sz="2000"/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Portabilidade entre máquinas e sistemas operacionais;</a:t>
            </a:r>
            <a:endParaRPr sz="2000"/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Baseada em construções simples;</a:t>
            </a:r>
            <a:endParaRPr sz="2000"/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Linguagem estrutural (funções e procedimentos);</a:t>
            </a:r>
            <a:endParaRPr sz="2000"/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Uso amplamente difundido;</a:t>
            </a:r>
            <a:endParaRPr sz="2000"/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Diversas funcionalidades através de bibliotecas padronizadas.</a:t>
            </a:r>
            <a:endParaRPr sz="20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C</a:t>
            </a:r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Características: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case sensitive, termos escritos em maiúsculas são diferentes dos escritos em minúsculas. </a:t>
            </a:r>
            <a:endParaRPr sz="2400"/>
          </a:p>
          <a:p>
            <a:pPr marL="914400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possui palavras reservadas, que têm um significado especial para a linguagem:</a:t>
            </a:r>
            <a:endParaRPr sz="24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auto, break, case, if, else, switch, for, while, begin, end, continue,  return, const, sizeof, typedef, ...</a:t>
            </a:r>
            <a:endParaRPr sz="1800"/>
          </a:p>
          <a:p>
            <a:pPr marL="914400" lvl="1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Uso de bibliotecas:  #include “minha_biblioteca.h”  ou  #include &lt;minha_biblioteca.h&gt;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C</a:t>
            </a:r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Estrutura básica de um programa em C:</a:t>
            </a:r>
            <a:endParaRPr sz="24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87" y="2581100"/>
            <a:ext cx="5996475" cy="35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270" name="Google Shape;270;p43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Os tipos de dados básicos da linguagem C são:</a:t>
            </a: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Inteiro: números positivos ou negativos sem parte fracionária.  Definido pelo termo </a:t>
            </a:r>
            <a:r>
              <a:rPr lang="pt-BR" sz="2200" b="1"/>
              <a:t>int</a:t>
            </a:r>
            <a:r>
              <a:rPr lang="pt-BR" sz="2200"/>
              <a:t>. Exemplos: -1, 1, 100.</a:t>
            </a:r>
            <a:endParaRPr sz="2200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Real: números inteiros positivos ou negativos com parte fracionária. Podem ser definidos como </a:t>
            </a:r>
            <a:r>
              <a:rPr lang="pt-BR" sz="2200" b="1"/>
              <a:t>float </a:t>
            </a:r>
            <a:r>
              <a:rPr lang="pt-BR" sz="2200"/>
              <a:t>ou </a:t>
            </a:r>
            <a:r>
              <a:rPr lang="pt-BR" sz="2200" b="1"/>
              <a:t>double</a:t>
            </a:r>
            <a:r>
              <a:rPr lang="pt-BR" sz="2200"/>
              <a:t>. Exemplos: 23.58, -25.5986.</a:t>
            </a:r>
            <a:endParaRPr sz="2200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Caractere: formado por um único caractere, que pode ser letra maiúscula, letra minúscula, número, caractere especial. Definido pelo termo </a:t>
            </a:r>
            <a:r>
              <a:rPr lang="pt-BR" sz="2200" b="1"/>
              <a:t>char</a:t>
            </a:r>
            <a:r>
              <a:rPr lang="pt-BR" sz="2200"/>
              <a:t>. Exemplo: ‘a’, ‘1’, ‘$’.</a:t>
            </a:r>
            <a:endParaRPr sz="22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Apresentação na tela (4:3)</PresentationFormat>
  <Paragraphs>79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INTRODUÇÃO </vt:lpstr>
      <vt:lpstr>PROGRAMAÇÃO ESTRUTURADA</vt:lpstr>
      <vt:lpstr>LINGUAGEM C</vt:lpstr>
      <vt:lpstr>LINGUAGEM C</vt:lpstr>
      <vt:lpstr>LINGUAGEM C</vt:lpstr>
      <vt:lpstr>TIPOS DE DADOS</vt:lpstr>
      <vt:lpstr>VARIÁVEIS E CONSTANTES</vt:lpstr>
      <vt:lpstr>IDENTIFICADORES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1</cp:revision>
  <dcterms:modified xsi:type="dcterms:W3CDTF">2019-12-16T00:59:48Z</dcterms:modified>
</cp:coreProperties>
</file>