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9" r:id="rId8"/>
    <p:sldId id="260" r:id="rId9"/>
    <p:sldId id="261" r:id="rId10"/>
    <p:sldId id="270" r:id="rId11"/>
    <p:sldId id="262" r:id="rId12"/>
    <p:sldId id="268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958dd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b958dd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958ddd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b958ddd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Operadores aritméticos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pt-BR" sz="2800" dirty="0" smtClean="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800" dirty="0" smtClean="0"/>
              <a:t>Entrada e saída de dados:</a:t>
            </a:r>
          </a:p>
          <a:p>
            <a:pPr lvl="1" indent="-381000" algn="just"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pt-BR" sz="2000" dirty="0" smtClean="0"/>
              <a:t>Comunicação com o usuário;</a:t>
            </a:r>
          </a:p>
          <a:p>
            <a:pPr lvl="1" indent="-381000" algn="just"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pt-BR" sz="2000" dirty="0" smtClean="0"/>
              <a:t>Armazenamento de dados informados pelo usuário.</a:t>
            </a: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Operadores aritméticos: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Execução de operações aritméticas entre variáveis e dados do programa;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Comandos de entrada e saída de dados;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São comandos que manipulam os dispositivos  de entrada/saída. 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 dirty="0" smtClean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ARITMÉTICOS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Lista de operadores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84275"/>
              </p:ext>
            </p:extLst>
          </p:nvPr>
        </p:nvGraphicFramePr>
        <p:xfrm>
          <a:off x="1960778" y="2978883"/>
          <a:ext cx="3615826" cy="147218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07913"/>
                <a:gridCol w="1807913"/>
              </a:tblGrid>
              <a:tr h="225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OPERADOR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9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*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Multiplicação 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/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Divisão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%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Resto da divisão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+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Adição 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5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Subtração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OPERADORES ARITMÉTICOS</a:t>
            </a:r>
            <a:endParaRPr dirty="0"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Exemplos: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v1 </a:t>
            </a:r>
            <a:r>
              <a:rPr lang="pt-BR" sz="2400" dirty="0"/>
              <a:t>= </a:t>
            </a:r>
            <a:r>
              <a:rPr lang="pt-BR" sz="2400" dirty="0" smtClean="0"/>
              <a:t>6, v2 </a:t>
            </a:r>
            <a:r>
              <a:rPr lang="pt-BR" sz="2400" dirty="0"/>
              <a:t>= </a:t>
            </a:r>
            <a:r>
              <a:rPr lang="pt-BR" sz="2400" dirty="0" smtClean="0"/>
              <a:t>8, r1, r2; </a:t>
            </a: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	v1 </a:t>
            </a:r>
            <a:r>
              <a:rPr lang="pt-BR" sz="2400" dirty="0"/>
              <a:t>= </a:t>
            </a:r>
            <a:r>
              <a:rPr lang="pt-BR" sz="2400" dirty="0" smtClean="0"/>
              <a:t>v1 </a:t>
            </a:r>
            <a:r>
              <a:rPr lang="pt-BR" sz="2400" dirty="0"/>
              <a:t>+ </a:t>
            </a:r>
            <a:r>
              <a:rPr lang="pt-BR" sz="2400" dirty="0" smtClean="0"/>
              <a:t>2;</a:t>
            </a:r>
            <a:r>
              <a:rPr lang="pt-BR" sz="2400" dirty="0"/>
              <a:t>	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	r1 </a:t>
            </a:r>
            <a:r>
              <a:rPr lang="pt-BR" sz="2400" dirty="0"/>
              <a:t>= </a:t>
            </a:r>
            <a:r>
              <a:rPr lang="pt-BR" sz="2400" dirty="0" smtClean="0"/>
              <a:t>v1 * v2</a:t>
            </a:r>
            <a:r>
              <a:rPr lang="pt-BR" sz="2400" dirty="0"/>
              <a:t>;	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	r2 </a:t>
            </a:r>
            <a:r>
              <a:rPr lang="pt-BR" sz="2400" dirty="0"/>
              <a:t>= </a:t>
            </a:r>
            <a:r>
              <a:rPr lang="pt-BR" sz="2400" dirty="0" smtClean="0"/>
              <a:t>v2 / </a:t>
            </a:r>
            <a:r>
              <a:rPr lang="pt-BR" sz="2400" dirty="0"/>
              <a:t>2;  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Prioridade de operações: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pt-BR" sz="2000" dirty="0" smtClean="0"/>
              <a:t>*,  /,  %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pt-BR" sz="2000" dirty="0" smtClean="0"/>
              <a:t>+, -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pt-BR" sz="2000" dirty="0" smtClean="0"/>
              <a:t>Parênteses: modifica a prioridade das operações.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18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SAÍDA DE DADOS</a:t>
            </a:r>
            <a:endParaRPr dirty="0"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Instrução para exibir, ao usuário, mensagens  e valores das variáveis ou expressões na tela.</a:t>
            </a:r>
            <a:endParaRPr sz="2400"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91" y="3099720"/>
            <a:ext cx="4437668" cy="29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;p40"/>
          <p:cNvSpPr txBox="1">
            <a:spLocks/>
          </p:cNvSpPr>
          <p:nvPr/>
        </p:nvSpPr>
        <p:spPr>
          <a:xfrm flipH="1">
            <a:off x="609550" y="1873191"/>
            <a:ext cx="743940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OPERADORES DE CONVERSÃO</a:t>
            </a:r>
            <a:endParaRPr lang="pt-BR" dirty="0"/>
          </a:p>
        </p:txBody>
      </p:sp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FORMATO DE DADOS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87" y="2772274"/>
            <a:ext cx="6086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ENTRADA DE DADOS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Instrução para </a:t>
            </a:r>
            <a:r>
              <a:rPr lang="pt-BR" sz="2400" dirty="0" smtClean="0"/>
              <a:t>capturar dados inseridos pelo </a:t>
            </a:r>
            <a:r>
              <a:rPr lang="pt-BR" sz="2400" dirty="0"/>
              <a:t>usuário</a:t>
            </a:r>
            <a:r>
              <a:rPr lang="pt-BR" sz="2400" dirty="0" smtClean="0"/>
              <a:t>, via teclado, e armazenar em variáveis.</a:t>
            </a:r>
            <a:endParaRPr sz="2400" dirty="0"/>
          </a:p>
          <a:p>
            <a:pPr marL="0" lvl="0" indent="0">
              <a:buNone/>
            </a:pPr>
            <a:r>
              <a:rPr lang="pt-BR" sz="2000" dirty="0" smtClean="0"/>
              <a:t>	</a:t>
            </a:r>
          </a:p>
          <a:p>
            <a:pPr marL="0" lv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Sintaxe</a:t>
            </a:r>
            <a:r>
              <a:rPr lang="pt-BR" sz="2000" dirty="0"/>
              <a:t>:</a:t>
            </a:r>
          </a:p>
          <a:p>
            <a:pPr marL="0" lv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(“operador de conversão”, &amp;variável);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smtClean="0"/>
              <a:t>	Exemplo</a:t>
            </a:r>
            <a:r>
              <a:rPr lang="pt-BR" sz="2000" dirty="0"/>
              <a:t>:</a:t>
            </a:r>
          </a:p>
          <a:p>
            <a:pPr marL="0" lvl="0" indent="0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float</a:t>
            </a:r>
            <a:r>
              <a:rPr lang="pt-BR" sz="2000" dirty="0" smtClean="0"/>
              <a:t> salario;</a:t>
            </a:r>
            <a:endParaRPr lang="pt-BR" sz="2000" dirty="0"/>
          </a:p>
          <a:p>
            <a:pPr marL="0" lvl="0" indent="0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/>
              <a:t>(“Informe </a:t>
            </a:r>
            <a:r>
              <a:rPr lang="pt-BR" sz="2000" dirty="0" smtClean="0"/>
              <a:t>seu salário: ”);</a:t>
            </a:r>
            <a:endParaRPr lang="pt-BR" sz="2000" dirty="0"/>
          </a:p>
          <a:p>
            <a:pPr marL="0" lvl="0" indent="0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(“%f”, &amp;salário);</a:t>
            </a:r>
            <a:endParaRPr lang="pt-BR"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825765" y="2969443"/>
            <a:ext cx="744717" cy="65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353661" y="2573514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6"/>
                </a:solidFill>
              </a:rPr>
              <a:t>ENDEREÇO DA </a:t>
            </a:r>
          </a:p>
          <a:p>
            <a:pPr algn="ctr"/>
            <a:r>
              <a:rPr lang="pt-BR" b="1" dirty="0" smtClean="0">
                <a:solidFill>
                  <a:schemeClr val="accent6"/>
                </a:solidFill>
              </a:rPr>
              <a:t>VARIÁVEL</a:t>
            </a:r>
            <a:endParaRPr lang="pt-B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EXEMPLO</a:t>
            </a:r>
            <a:endParaRPr dirty="0"/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#</a:t>
            </a:r>
            <a:r>
              <a:rPr lang="pt-BR" sz="2400" dirty="0"/>
              <a:t>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(){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 smtClean="0"/>
              <a:t>float</a:t>
            </a:r>
            <a:r>
              <a:rPr lang="pt-BR" sz="2400" dirty="0" smtClean="0"/>
              <a:t> salário;</a:t>
            </a: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/>
              <a:t>printf</a:t>
            </a:r>
            <a:r>
              <a:rPr lang="pt-BR" sz="2400" dirty="0"/>
              <a:t>(“Informe </a:t>
            </a:r>
            <a:r>
              <a:rPr lang="pt-BR" sz="2400" dirty="0" smtClean="0"/>
              <a:t>seu salário: </a:t>
            </a:r>
            <a:r>
              <a:rPr lang="pt-BR" sz="2400" dirty="0"/>
              <a:t>”);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/>
              <a:t>scanf</a:t>
            </a:r>
            <a:r>
              <a:rPr lang="pt-BR" sz="2400" dirty="0" smtClean="0"/>
              <a:t>(“%f”, &amp;salario);</a:t>
            </a: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(“Salário informado: %f\n”, salario);</a:t>
            </a: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}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Apresentação na tela (4:3)</PresentationFormat>
  <Paragraphs>69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OPERADORES ARITMÉTICOS</vt:lpstr>
      <vt:lpstr>OPERADORES ARITMÉTICOS</vt:lpstr>
      <vt:lpstr>SAÍDA DE DADOS</vt:lpstr>
      <vt:lpstr>FORMATO DE DADOS</vt:lpstr>
      <vt:lpstr>ENTRADA DE DADOS</vt:lpstr>
      <vt:lpstr>EXEMPLO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8</cp:revision>
  <dcterms:modified xsi:type="dcterms:W3CDTF">2019-12-16T01:37:19Z</dcterms:modified>
</cp:coreProperties>
</file>