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4"/>
  </p:notesMasterIdLst>
  <p:sldIdLst>
    <p:sldId id="256" r:id="rId4"/>
    <p:sldId id="257" r:id="rId5"/>
    <p:sldId id="258" r:id="rId6"/>
    <p:sldId id="274" r:id="rId7"/>
    <p:sldId id="259" r:id="rId8"/>
    <p:sldId id="270" r:id="rId9"/>
    <p:sldId id="275" r:id="rId10"/>
    <p:sldId id="268" r:id="rId11"/>
    <p:sldId id="273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ESTRUTURAS DE CONTROLE:</a:t>
            </a:r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Controlam o fluxo de execução do programa</a:t>
            </a:r>
            <a:r>
              <a:rPr lang="pt-BR" sz="2000" dirty="0" smtClean="0"/>
              <a:t>;</a:t>
            </a:r>
            <a:endParaRPr lang="pt-BR" sz="2000" dirty="0"/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Três categorias principais:</a:t>
            </a:r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Sequencial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Seleção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Iteração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CONDICIONAL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CONDICIONAL SIMPLES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(numero &gt;=0 )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	</a:t>
            </a: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(“Número positivo!!!”);</a:t>
            </a:r>
            <a:endParaRPr lang="pt-BR" sz="16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CONDICIONAL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Condicional composta: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200" dirty="0" smtClean="0"/>
              <a:t>		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200" dirty="0"/>
              <a:t>	</a:t>
            </a: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</a:t>
            </a:r>
            <a:r>
              <a:rPr lang="pt-BR" sz="2200" dirty="0"/>
              <a:t>(saldo &gt;= 0)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200" dirty="0"/>
              <a:t>  			</a:t>
            </a:r>
            <a:r>
              <a:rPr lang="pt-BR" sz="2200" dirty="0" err="1"/>
              <a:t>printf</a:t>
            </a:r>
            <a:r>
              <a:rPr lang="pt-BR" sz="2200" dirty="0"/>
              <a:t>("credor");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200" dirty="0"/>
              <a:t>		</a:t>
            </a:r>
            <a:r>
              <a:rPr lang="pt-BR" sz="2200" dirty="0" err="1" smtClean="0"/>
              <a:t>else</a:t>
            </a:r>
            <a:r>
              <a:rPr lang="pt-BR" sz="2200" dirty="0"/>
              <a:t>								</a:t>
            </a:r>
            <a:r>
              <a:rPr lang="pt-BR" sz="2200" dirty="0" err="1"/>
              <a:t>printf</a:t>
            </a:r>
            <a:r>
              <a:rPr lang="pt-BR" sz="2200" dirty="0"/>
              <a:t>("devedor");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4375460" y="2250647"/>
            <a:ext cx="1219200" cy="401637"/>
          </a:xfrm>
          <a:prstGeom prst="borderCallout2">
            <a:avLst>
              <a:gd name="adj1" fmla="val 28458"/>
              <a:gd name="adj2" fmla="val -6250"/>
              <a:gd name="adj3" fmla="val 28458"/>
              <a:gd name="adj4" fmla="val -43880"/>
              <a:gd name="adj5" fmla="val 243477"/>
              <a:gd name="adj6" fmla="val -83074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pt-BR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Condição</a:t>
            </a:r>
            <a:endParaRPr lang="en-GB" altLang="pt-B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5972261" y="3245763"/>
            <a:ext cx="2304429" cy="581519"/>
          </a:xfrm>
          <a:prstGeom prst="borderCallout1">
            <a:avLst>
              <a:gd name="adj1" fmla="val 29093"/>
              <a:gd name="adj2" fmla="val -2273"/>
              <a:gd name="adj3" fmla="val 58243"/>
              <a:gd name="adj4" fmla="val -3299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pt-BR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executado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condição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altLang="pt-BR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verdadeira</a:t>
            </a:r>
            <a:endParaRPr lang="en-GB" altLang="pt-B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3786611" y="5254542"/>
            <a:ext cx="2185649" cy="542941"/>
          </a:xfrm>
          <a:prstGeom prst="borderCallout1">
            <a:avLst>
              <a:gd name="adj1" fmla="val -8201"/>
              <a:gd name="adj2" fmla="val 42844"/>
              <a:gd name="adj3" fmla="val -87921"/>
              <a:gd name="adj4" fmla="val 2956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49263" fontAlgn="base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pt-BR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executado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altLang="pt-BR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condição</a:t>
            </a:r>
            <a:r>
              <a:rPr lang="en-GB" altLang="pt-B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falsa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SEQUENCIAL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b="1" u="sng" dirty="0" smtClean="0"/>
              <a:t>Exemplo: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 (){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float</a:t>
            </a:r>
            <a:r>
              <a:rPr lang="pt-BR" sz="1800" dirty="0"/>
              <a:t> nota1, nota2, media;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("Informe a primeira nota: 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scanf</a:t>
            </a:r>
            <a:r>
              <a:rPr lang="pt-BR" sz="1800" dirty="0"/>
              <a:t>("%f",&amp;nota1);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("Informe a segunda nota: 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scanf</a:t>
            </a:r>
            <a:r>
              <a:rPr lang="pt-BR" sz="1800" dirty="0"/>
              <a:t>("%f",&amp;nota2);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media = (nota1 + nota2)/2;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("Média: %.1f\n", media);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if</a:t>
            </a:r>
            <a:r>
              <a:rPr lang="pt-BR" sz="1800" dirty="0"/>
              <a:t> (media &gt;= 7.0)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	</a:t>
            </a:r>
            <a:r>
              <a:rPr lang="pt-BR" sz="1800" dirty="0" err="1"/>
              <a:t>printf</a:t>
            </a:r>
            <a:r>
              <a:rPr lang="pt-BR" sz="1800" dirty="0"/>
              <a:t>("Aprovado!!!");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else</a:t>
            </a:r>
            <a:r>
              <a:rPr lang="pt-BR" sz="1800" dirty="0"/>
              <a:t>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 (media&gt;=3.0 &amp;&amp; media &lt; 7.0)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		</a:t>
            </a:r>
            <a:r>
              <a:rPr lang="pt-BR" sz="1800" dirty="0" err="1"/>
              <a:t>printf</a:t>
            </a:r>
            <a:r>
              <a:rPr lang="pt-BR" sz="1800" dirty="0"/>
              <a:t>("Exame final");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	</a:t>
            </a:r>
            <a:r>
              <a:rPr lang="pt-BR" sz="1800" dirty="0" err="1"/>
              <a:t>else</a:t>
            </a:r>
            <a:endParaRPr lang="pt-BR" sz="1800" dirty="0"/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		</a:t>
            </a:r>
            <a:r>
              <a:rPr lang="pt-BR" sz="1800" dirty="0" err="1"/>
              <a:t>printf</a:t>
            </a:r>
            <a:r>
              <a:rPr lang="pt-BR" sz="1800" dirty="0"/>
              <a:t>("Reprovado!!!");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	}	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 TERNÁRIO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800" b="1" u="sng" dirty="0" smtClean="0"/>
              <a:t>Exemplo</a:t>
            </a:r>
            <a:r>
              <a:rPr lang="pt-BR" sz="2800" b="1" u="sng" dirty="0" smtClean="0"/>
              <a:t>: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400" b="1" u="sng" dirty="0" smtClean="0"/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#include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 </a:t>
            </a:r>
            <a:r>
              <a:rPr lang="pt-BR" sz="2400" dirty="0" smtClean="0"/>
              <a:t>){</a:t>
            </a:r>
            <a:endParaRPr lang="pt-BR" sz="2400" dirty="0"/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  </a:t>
            </a:r>
            <a:r>
              <a:rPr lang="pt-BR" sz="2400" dirty="0" smtClean="0"/>
              <a:t>  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/>
              <a:t>numero;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  </a:t>
            </a:r>
            <a:r>
              <a:rPr lang="pt-BR" sz="2400" dirty="0" smtClean="0"/>
              <a:t>   </a:t>
            </a:r>
            <a:r>
              <a:rPr lang="pt-BR" sz="2400" dirty="0" err="1" smtClean="0"/>
              <a:t>printf</a:t>
            </a:r>
            <a:r>
              <a:rPr lang="pt-BR" sz="2400" dirty="0"/>
              <a:t>("Digite um numero: ");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  </a:t>
            </a:r>
            <a:r>
              <a:rPr lang="pt-BR" sz="2400" dirty="0" smtClean="0"/>
              <a:t>   </a:t>
            </a:r>
            <a:r>
              <a:rPr lang="pt-BR" sz="2400" dirty="0" err="1" smtClean="0"/>
              <a:t>scanf</a:t>
            </a:r>
            <a:r>
              <a:rPr lang="pt-BR" sz="2400" dirty="0"/>
              <a:t>("%</a:t>
            </a:r>
            <a:r>
              <a:rPr lang="pt-BR" sz="2400" dirty="0" err="1"/>
              <a:t>d",&amp;numero</a:t>
            </a:r>
            <a:r>
              <a:rPr lang="pt-BR" sz="2400" dirty="0"/>
              <a:t>);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  </a:t>
            </a:r>
            <a:r>
              <a:rPr lang="pt-BR" sz="2400" dirty="0" smtClean="0"/>
              <a:t>   numero </a:t>
            </a:r>
            <a:r>
              <a:rPr lang="pt-BR" sz="2400" dirty="0"/>
              <a:t>&gt;= 0 ? </a:t>
            </a:r>
            <a:r>
              <a:rPr lang="pt-BR" sz="2400" dirty="0" err="1"/>
              <a:t>printf</a:t>
            </a:r>
            <a:r>
              <a:rPr lang="pt-BR" sz="2400" dirty="0"/>
              <a:t>("Positivo") : </a:t>
            </a:r>
            <a:r>
              <a:rPr lang="pt-BR" sz="2400" dirty="0" err="1"/>
              <a:t>printf</a:t>
            </a:r>
            <a:r>
              <a:rPr lang="pt-BR" sz="2400" dirty="0"/>
              <a:t>("Negativo");</a:t>
            </a:r>
          </a:p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5905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pt-BR" sz="2200" dirty="0" smtClean="0"/>
              <a:t>Faça um programa em C que receba do usuário </a:t>
            </a:r>
            <a:r>
              <a:rPr lang="pt-BR" sz="2200" dirty="0" smtClean="0"/>
              <a:t>a sua idade e exiba a classificação de acordo com a tabela abaixo: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78572"/>
              </p:ext>
            </p:extLst>
          </p:nvPr>
        </p:nvGraphicFramePr>
        <p:xfrm>
          <a:off x="2014194" y="3414336"/>
          <a:ext cx="4348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47"/>
                <a:gridCol w="26206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INVÁLIDA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 0&lt;= IDADE &lt;=12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CRIANÇA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13&lt;=</a:t>
                      </a:r>
                      <a:r>
                        <a:rPr lang="pt-BR" baseline="0" dirty="0" smtClean="0"/>
                        <a:t> IDADE &lt;18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ADOLESCENTE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  &gt;= 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ADULTO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Importância das estruturas de controle;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Estrutura CONDICIONAL;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2400" dirty="0" smtClean="0"/>
              <a:t>Simples</a:t>
            </a:r>
          </a:p>
          <a:p>
            <a:pPr lvl="1" indent="-381000" algn="just">
              <a:spcBef>
                <a:spcPts val="0"/>
              </a:spcBef>
              <a:buSzPts val="2400"/>
              <a:buChar char="•"/>
            </a:pPr>
            <a:r>
              <a:rPr lang="pt-BR" sz="2400" dirty="0" smtClean="0"/>
              <a:t>Composta</a:t>
            </a:r>
            <a:endParaRPr lang="pt-BR" sz="24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Operador condicional ternário</a:t>
            </a:r>
            <a:endParaRPr lang="pt-BR" sz="2800" dirty="0" smtClean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175</Words>
  <Application>Microsoft Office PowerPoint</Application>
  <PresentationFormat>Apresentação na tela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ESTRUTURA CONDICIONAL</vt:lpstr>
      <vt:lpstr>ESTRUTURA CONDICIONAL</vt:lpstr>
      <vt:lpstr>ESTRUTURA SEQUENCIAL</vt:lpstr>
      <vt:lpstr>OPERADOR TERNÁRIO</vt:lpstr>
      <vt:lpstr>ATIVIDADES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23</cp:revision>
  <dcterms:modified xsi:type="dcterms:W3CDTF">2019-12-20T18:05:11Z</dcterms:modified>
</cp:coreProperties>
</file>