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4"/>
  </p:notesMasterIdLst>
  <p:sldIdLst>
    <p:sldId id="256" r:id="rId4"/>
    <p:sldId id="257" r:id="rId5"/>
    <p:sldId id="258" r:id="rId6"/>
    <p:sldId id="277" r:id="rId7"/>
    <p:sldId id="274" r:id="rId8"/>
    <p:sldId id="276" r:id="rId9"/>
    <p:sldId id="270" r:id="rId10"/>
    <p:sldId id="268" r:id="rId11"/>
    <p:sldId id="273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ESTRUTURAS DE CONTROLE:</a:t>
            </a:r>
          </a:p>
          <a:p>
            <a:pPr marL="819150" lvl="1" indent="-28575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/>
              <a:t>Controlam o fluxo de execução do programa</a:t>
            </a:r>
            <a:r>
              <a:rPr lang="pt-BR" sz="2000" dirty="0" smtClean="0"/>
              <a:t>;</a:t>
            </a:r>
            <a:endParaRPr lang="pt-BR" sz="2000" dirty="0"/>
          </a:p>
          <a:p>
            <a:pPr marL="819150" lvl="1" indent="-28575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/>
              <a:t>Três categorias principais:</a:t>
            </a:r>
          </a:p>
          <a:p>
            <a:pPr marL="1276350" lvl="2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  </a:t>
            </a:r>
            <a:r>
              <a:rPr lang="pt-BR" sz="1600" dirty="0" smtClean="0"/>
              <a:t>Sequencial</a:t>
            </a:r>
            <a:endParaRPr lang="pt-BR" sz="1600" dirty="0"/>
          </a:p>
          <a:p>
            <a:pPr marL="1276350" lvl="2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  </a:t>
            </a:r>
            <a:r>
              <a:rPr lang="pt-BR" sz="1600" dirty="0" smtClean="0"/>
              <a:t>Seleção</a:t>
            </a:r>
            <a:endParaRPr lang="pt-BR" sz="1600" dirty="0"/>
          </a:p>
          <a:p>
            <a:pPr marL="1276350" lvl="2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  </a:t>
            </a:r>
            <a:r>
              <a:rPr lang="pt-BR" sz="1600" dirty="0" smtClean="0"/>
              <a:t>Iteração</a:t>
            </a:r>
          </a:p>
          <a:p>
            <a:pPr marL="819150" lvl="1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2000" dirty="0" smtClean="0"/>
              <a:t>Estruturas </a:t>
            </a:r>
            <a:r>
              <a:rPr lang="pt-BR" sz="2000" dirty="0" smtClean="0"/>
              <a:t>de </a:t>
            </a:r>
            <a:r>
              <a:rPr lang="pt-BR" sz="2000" dirty="0" smtClean="0"/>
              <a:t>repetição:</a:t>
            </a:r>
            <a:endParaRPr lang="pt-BR" sz="2000" dirty="0"/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 smtClean="0"/>
              <a:t>FOR</a:t>
            </a:r>
            <a:endParaRPr lang="pt-BR" sz="1600" dirty="0"/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WHILE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DO ... WHILE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endParaRPr lang="pt-BR" sz="12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FOR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/>
              <a:t>Laço que verifica antes de cada execução, se é “permitido” executar o trecho do algoritmo;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 smtClean="0"/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     </a:t>
            </a:r>
            <a:r>
              <a:rPr lang="pt-BR" sz="2400" u="sng" dirty="0" smtClean="0"/>
              <a:t>Sintaxe</a:t>
            </a:r>
            <a:r>
              <a:rPr lang="pt-BR" sz="2400" u="sng" dirty="0"/>
              <a:t>: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 	for (</a:t>
            </a:r>
            <a:r>
              <a:rPr lang="pt-BR" sz="2400" dirty="0" err="1"/>
              <a:t>exp_inicial</a:t>
            </a:r>
            <a:r>
              <a:rPr lang="pt-BR" sz="2400" dirty="0"/>
              <a:t>; </a:t>
            </a:r>
            <a:r>
              <a:rPr lang="pt-BR" sz="2400" dirty="0" err="1"/>
              <a:t>expr_booleana</a:t>
            </a:r>
            <a:r>
              <a:rPr lang="pt-BR" sz="2400" dirty="0"/>
              <a:t>; incremento){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	comandos</a:t>
            </a: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}</a:t>
            </a:r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endParaRPr lang="pt-BR" sz="1000" dirty="0"/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/>
              <a:t>Uma vez que a condição se torne falsa, a execução do programa continua no comando seguinte ao for.</a:t>
            </a: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0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 DE REPETIÇÃO FOR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 smtClean="0"/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/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 smtClean="0"/>
          </a:p>
          <a:p>
            <a:pPr marL="76200" lvl="0" indent="0" algn="ctr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/>
          </a:p>
          <a:p>
            <a:pPr marL="76200" lvl="0" indent="0" algn="ctr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for </a:t>
            </a:r>
            <a:r>
              <a:rPr lang="pt-BR" sz="2400" dirty="0"/>
              <a:t>(contador= 1; contador&lt;=10; contador++) </a:t>
            </a: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584355" y="3998861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3358088" y="4055425"/>
            <a:ext cx="0" cy="116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204328" y="4041178"/>
            <a:ext cx="0" cy="68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5160102" y="2986728"/>
            <a:ext cx="0" cy="75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313065" y="2914720"/>
            <a:ext cx="0" cy="82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16921" y="2134826"/>
            <a:ext cx="2520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Nome da variável de controle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35966" y="2206834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Valor final da variável de controle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04235" y="4574925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Palavra-chave </a:t>
            </a:r>
          </a:p>
          <a:p>
            <a:pPr algn="ctr"/>
            <a:r>
              <a:rPr lang="pt-BR" sz="2000" b="1" dirty="0"/>
              <a:t>for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48890" y="5220570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Valor inicial da variável de controle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80190" y="476125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Incremento da variável de controle</a:t>
            </a:r>
          </a:p>
        </p:txBody>
      </p:sp>
    </p:spTree>
    <p:extLst>
      <p:ext uri="{BB962C8B-B14F-4D97-AF65-F5344CB8AC3E}">
        <p14:creationId xmlns:p14="http://schemas.microsoft.com/office/powerpoint/2010/main" val="35550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FOR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/>
              <a:t>Exemplo: Imprimir os números de 1 a 10.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 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#include &lt;</a:t>
            </a:r>
            <a:r>
              <a:rPr lang="pt-BR" sz="2400" dirty="0" err="1"/>
              <a:t>stdio.h</a:t>
            </a:r>
            <a:r>
              <a:rPr lang="pt-BR" sz="2400" dirty="0"/>
              <a:t>&gt;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(){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 i;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for (i= 1; i&lt;=10; i++) {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      </a:t>
            </a:r>
            <a:r>
              <a:rPr lang="pt-BR" sz="2400" dirty="0" err="1"/>
              <a:t>printf</a:t>
            </a:r>
            <a:r>
              <a:rPr lang="pt-BR" sz="2400" dirty="0"/>
              <a:t>("%d\</a:t>
            </a:r>
            <a:r>
              <a:rPr lang="pt-BR" sz="2400" dirty="0" err="1"/>
              <a:t>n",i</a:t>
            </a:r>
            <a:r>
              <a:rPr lang="pt-BR" sz="2400" dirty="0"/>
              <a:t>);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}</a:t>
            </a:r>
          </a:p>
          <a:p>
            <a:pPr marL="358775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}</a:t>
            </a:r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endParaRPr lang="pt-BR" sz="24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3132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FOR 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569959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pt-BR" sz="2400" b="1" u="sng" dirty="0" smtClean="0"/>
              <a:t>Exemplo</a:t>
            </a:r>
            <a:r>
              <a:rPr lang="pt-BR" sz="2400" b="1" u="sng" dirty="0"/>
              <a:t>: </a:t>
            </a:r>
            <a:r>
              <a:rPr lang="pt-BR" sz="2000" dirty="0"/>
              <a:t>Escrever um programa que lê 10 valores inteiros para a variável a, um de cada vez, e conta quantos destes valores são negativos, exibindo esta informação na tela.</a:t>
            </a:r>
            <a:endParaRPr lang="pt-BR" sz="1400" dirty="0"/>
          </a:p>
          <a:p>
            <a:pPr marL="0" indent="0">
              <a:spcBef>
                <a:spcPts val="0"/>
              </a:spcBef>
              <a:buNone/>
            </a:pPr>
            <a:endParaRPr lang="pt-BR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cont</a:t>
            </a:r>
            <a:r>
              <a:rPr lang="pt-BR" sz="1800" dirty="0"/>
              <a:t>, </a:t>
            </a:r>
            <a:r>
              <a:rPr lang="pt-BR" sz="1800" dirty="0" err="1"/>
              <a:t>neg</a:t>
            </a:r>
            <a:r>
              <a:rPr lang="pt-BR" sz="1800" dirty="0"/>
              <a:t>=0,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	for(</a:t>
            </a:r>
            <a:r>
              <a:rPr lang="pt-BR" sz="1800" dirty="0" err="1"/>
              <a:t>cont</a:t>
            </a:r>
            <a:r>
              <a:rPr lang="pt-BR" sz="1800" dirty="0"/>
              <a:t>=1; </a:t>
            </a:r>
            <a:r>
              <a:rPr lang="pt-BR" sz="1800" dirty="0" err="1"/>
              <a:t>cont</a:t>
            </a:r>
            <a:r>
              <a:rPr lang="pt-BR" sz="1800" dirty="0"/>
              <a:t>&lt;=10;cont=cont+1){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	    </a:t>
            </a:r>
            <a:r>
              <a:rPr lang="pt-BR" sz="1800" dirty="0" err="1"/>
              <a:t>printf</a:t>
            </a:r>
            <a:r>
              <a:rPr lang="pt-BR" sz="1800" dirty="0"/>
              <a:t>("Informe um valor: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	    </a:t>
            </a:r>
            <a:r>
              <a:rPr lang="pt-BR" sz="1800" dirty="0" err="1"/>
              <a:t>scanf</a:t>
            </a:r>
            <a:r>
              <a:rPr lang="pt-BR" sz="1800" dirty="0"/>
              <a:t>("%</a:t>
            </a:r>
            <a:r>
              <a:rPr lang="pt-BR" sz="1800" dirty="0" err="1"/>
              <a:t>d",&amp;a</a:t>
            </a:r>
            <a:r>
              <a:rPr lang="pt-BR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	    </a:t>
            </a:r>
            <a:r>
              <a:rPr lang="pt-BR" sz="1800" dirty="0" err="1"/>
              <a:t>if</a:t>
            </a:r>
            <a:r>
              <a:rPr lang="pt-BR" sz="1800" dirty="0"/>
              <a:t>(a&lt;0)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	    	</a:t>
            </a:r>
            <a:r>
              <a:rPr lang="pt-BR" sz="1800" dirty="0" err="1"/>
              <a:t>neg</a:t>
            </a:r>
            <a:r>
              <a:rPr lang="pt-BR" sz="1800" dirty="0"/>
              <a:t>=neg+1;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     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     	</a:t>
            </a:r>
            <a:r>
              <a:rPr lang="pt-BR" sz="1800" dirty="0" err="1"/>
              <a:t>printf</a:t>
            </a:r>
            <a:r>
              <a:rPr lang="pt-BR" sz="1800" dirty="0"/>
              <a:t>("\n Quantidade de números negativos: %d", </a:t>
            </a:r>
            <a:r>
              <a:rPr lang="pt-BR" sz="1800" dirty="0" err="1"/>
              <a:t>neg</a:t>
            </a:r>
            <a:r>
              <a:rPr lang="pt-BR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}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42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Dividam-se em grupos. Cada grupo deve resolver a tarefa a seguir. Ao final do tempo estipulado, um grupo será sorteado para resolver e discutir a sua solução com a turma.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endParaRPr lang="pt-BR" sz="2200" dirty="0" smtClean="0"/>
          </a:p>
          <a:p>
            <a:pPr marL="358775" indent="0" algn="just">
              <a:buNone/>
              <a:tabLst>
                <a:tab pos="6815138" algn="l"/>
              </a:tabLst>
            </a:pPr>
            <a:r>
              <a:rPr lang="pt-BR" sz="2000" dirty="0"/>
              <a:t>Um número natural triangular é igual à soma dos </a:t>
            </a:r>
            <a:r>
              <a:rPr lang="pt-BR" sz="2000" b="1" i="1" dirty="0"/>
              <a:t>n</a:t>
            </a:r>
            <a:r>
              <a:rPr lang="pt-BR" sz="2000" dirty="0"/>
              <a:t> primeiros números naturais consecutivos, a partir de 1. Por exemplo, 1, 3, 6, 10, 15, ... são triangulares.  Faça um programa que, dado um natural n&gt;=1, informe se ele é triangular.</a:t>
            </a:r>
            <a:r>
              <a:rPr lang="pt-BR" sz="2400" dirty="0"/>
              <a:t>	</a:t>
            </a:r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 indent="-381000" algn="just">
              <a:spcBef>
                <a:spcPts val="0"/>
              </a:spcBef>
              <a:buSzPts val="2400"/>
            </a:pPr>
            <a:r>
              <a:rPr lang="pt-BR" sz="2200" dirty="0" smtClean="0"/>
              <a:t>Estruturas </a:t>
            </a:r>
            <a:r>
              <a:rPr lang="pt-BR" sz="2200" dirty="0"/>
              <a:t>de controle são essenciais no desenvolvimento de programas, possibilitando analisar e tratar situações condicionais em que pode ocorrer algum desvio no curso de ação do programa, assim como utilizar recursos para repetir determinados conjuntos de comandos e operações. </a:t>
            </a:r>
            <a:endParaRPr lang="pt-BR" sz="2200" dirty="0" smtClean="0"/>
          </a:p>
          <a:p>
            <a:pPr lvl="0" indent="-381000" algn="just">
              <a:spcBef>
                <a:spcPts val="0"/>
              </a:spcBef>
              <a:buSzPts val="2400"/>
            </a:pPr>
            <a:endParaRPr lang="pt-BR" sz="2200" dirty="0"/>
          </a:p>
          <a:p>
            <a:pPr lvl="0" indent="-381000" algn="just">
              <a:spcBef>
                <a:spcPts val="0"/>
              </a:spcBef>
              <a:buSzPts val="2400"/>
            </a:pPr>
            <a:r>
              <a:rPr lang="pt-BR" sz="2200" dirty="0"/>
              <a:t>Estruturas de repetição são estruturas fundamentais para possibilitar a repetição de instruções sem que elas tenham que ser escritas diversas vezes. A estrutura </a:t>
            </a:r>
            <a:r>
              <a:rPr lang="pt-BR" sz="2200" b="1" dirty="0"/>
              <a:t>FOR</a:t>
            </a:r>
            <a:r>
              <a:rPr lang="pt-BR" sz="2200" dirty="0"/>
              <a:t> possibilita configurar repetições a partir de condições predefinidas.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339</Words>
  <Application>Microsoft Office PowerPoint</Application>
  <PresentationFormat>Apresentação na tela (4:3)</PresentationFormat>
  <Paragraphs>76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ESTRUTURA DE REPETIÇÃO FOR </vt:lpstr>
      <vt:lpstr>ESTRUTURA DE REPETIÇÃO FOR </vt:lpstr>
      <vt:lpstr>ESTRUTURA DE REPETIÇÃO FOR </vt:lpstr>
      <vt:lpstr>ESTRUTURA DE REPETIÇÃO FOR </vt:lpstr>
      <vt:lpstr>ATIVIDADE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37</cp:revision>
  <dcterms:modified xsi:type="dcterms:W3CDTF">2020-01-14T20:25:05Z</dcterms:modified>
</cp:coreProperties>
</file>