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  <p:sldMasterId id="2147483680" r:id="rId2"/>
    <p:sldMasterId id="2147483681" r:id="rId3"/>
  </p:sldMasterIdLst>
  <p:notesMasterIdLst>
    <p:notesMasterId r:id="rId14"/>
  </p:notesMasterIdLst>
  <p:sldIdLst>
    <p:sldId id="277" r:id="rId4"/>
    <p:sldId id="257" r:id="rId5"/>
    <p:sldId id="258" r:id="rId6"/>
    <p:sldId id="259" r:id="rId7"/>
    <p:sldId id="279" r:id="rId8"/>
    <p:sldId id="280" r:id="rId9"/>
    <p:sldId id="281" r:id="rId10"/>
    <p:sldId id="282" r:id="rId11"/>
    <p:sldId id="278" r:id="rId12"/>
    <p:sldId id="267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777FAA-2847-4F3D-BD28-4D9921637993}" v="22" dt="2021-03-09T09:02:09.9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139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36956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090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0911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b958ddd3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6b958ddd3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1951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b958ddd3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6b958ddd3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6133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b958ddd3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6b958ddd3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6229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b958ddd3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6b958ddd3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2837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b958ddd3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6b958ddd3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4832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093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ctrTitle"/>
          </p:nvPr>
        </p:nvSpPr>
        <p:spPr>
          <a:xfrm>
            <a:off x="685800" y="213043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1"/>
          </p:nvPr>
        </p:nvSpPr>
        <p:spPr>
          <a:xfrm>
            <a:off x="1371600" y="388620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722314" y="440691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495301" y="1600202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2"/>
          </p:nvPr>
        </p:nvSpPr>
        <p:spPr>
          <a:xfrm>
            <a:off x="5029201" y="1600202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3"/>
          </p:nvPr>
        </p:nvSpPr>
        <p:spPr>
          <a:xfrm>
            <a:off x="464503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4"/>
          </p:nvPr>
        </p:nvSpPr>
        <p:spPr>
          <a:xfrm>
            <a:off x="464503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457199" y="273050"/>
            <a:ext cx="300831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2"/>
          </p:nvPr>
        </p:nvSpPr>
        <p:spPr>
          <a:xfrm>
            <a:off x="457199" y="1435102"/>
            <a:ext cx="300831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21"/>
          <p:cNvSpPr>
            <a:spLocks noGrp="1"/>
          </p:cNvSpPr>
          <p:nvPr>
            <p:ph type="pic" idx="2"/>
          </p:nvPr>
        </p:nvSpPr>
        <p:spPr>
          <a:xfrm>
            <a:off x="1792289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1792289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7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 rot="5400000">
            <a:off x="5370522" y="2085980"/>
            <a:ext cx="5851525" cy="222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 rot="5400000">
            <a:off x="836613" y="-66670"/>
            <a:ext cx="5851525" cy="6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722314" y="4406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ctrTitle"/>
          </p:nvPr>
        </p:nvSpPr>
        <p:spPr>
          <a:xfrm>
            <a:off x="685800" y="2130434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1"/>
          </p:nvPr>
        </p:nvSpPr>
        <p:spPr>
          <a:xfrm>
            <a:off x="1371600" y="388620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495301" y="1600202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2"/>
          </p:nvPr>
        </p:nvSpPr>
        <p:spPr>
          <a:xfrm>
            <a:off x="5029201" y="1600202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body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3"/>
          </p:nvPr>
        </p:nvSpPr>
        <p:spPr>
          <a:xfrm>
            <a:off x="4645032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body" idx="4"/>
          </p:nvPr>
        </p:nvSpPr>
        <p:spPr>
          <a:xfrm>
            <a:off x="4645032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457199" y="273050"/>
            <a:ext cx="300831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6" name="Google Shape;186;p31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body" idx="2"/>
          </p:nvPr>
        </p:nvSpPr>
        <p:spPr>
          <a:xfrm>
            <a:off x="457199" y="1435102"/>
            <a:ext cx="300831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3" name="Google Shape;193;p32"/>
          <p:cNvSpPr>
            <a:spLocks noGrp="1"/>
          </p:cNvSpPr>
          <p:nvPr>
            <p:ph type="pic" idx="2"/>
          </p:nvPr>
        </p:nvSpPr>
        <p:spPr>
          <a:xfrm>
            <a:off x="1792289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1792289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Google Shape;196;p32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7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Google Shape;202;p33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>
            <a:spLocks noGrp="1"/>
          </p:cNvSpPr>
          <p:nvPr>
            <p:ph type="title"/>
          </p:nvPr>
        </p:nvSpPr>
        <p:spPr>
          <a:xfrm rot="5400000">
            <a:off x="5370519" y="2085980"/>
            <a:ext cx="5851525" cy="222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6" name="Google Shape;206;p34"/>
          <p:cNvSpPr txBox="1">
            <a:spLocks noGrp="1"/>
          </p:cNvSpPr>
          <p:nvPr>
            <p:ph type="body" idx="1"/>
          </p:nvPr>
        </p:nvSpPr>
        <p:spPr>
          <a:xfrm rot="5400000">
            <a:off x="836613" y="-66670"/>
            <a:ext cx="5851525" cy="6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34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p34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1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34" y="1008"/>
            <a:ext cx="9144477" cy="685699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34" y="1008"/>
            <a:ext cx="9144477" cy="685699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4" y="26443"/>
            <a:ext cx="9139700" cy="6833618"/>
          </a:xfrm>
          <a:prstGeom prst="rect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96475" y="1530990"/>
            <a:ext cx="578647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itchFamily="34" charset="0"/>
                <a:cs typeface="Times New Roman"/>
              </a:rPr>
              <a:t>ALGORITMOS I</a:t>
            </a:r>
            <a:endParaRPr lang="pt-BR" sz="540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Calibri" pitchFamily="34" charset="0"/>
              <a:cs typeface="Times New Roman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51520" y="4221669"/>
            <a:ext cx="90297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itchFamily="34" charset="0"/>
                <a:cs typeface="Times New Roman" pitchFamily="18" charset="0"/>
              </a:rPr>
              <a:t>TEMA 3</a:t>
            </a: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kern="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itchFamily="34" charset="0"/>
                <a:cs typeface="Times New Roman"/>
              </a:rPr>
              <a:t>Profª</a:t>
            </a:r>
            <a:r>
              <a:rPr lang="pt-BR" sz="28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itchFamily="34" charset="0"/>
                <a:cs typeface="Times New Roman"/>
              </a:rPr>
              <a:t> Daisy Albuquerque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0215848-FC25-40C1-B82F-E23CA64D1157}"/>
              </a:ext>
            </a:extLst>
          </p:cNvPr>
          <p:cNvSpPr/>
          <p:nvPr/>
        </p:nvSpPr>
        <p:spPr>
          <a:xfrm>
            <a:off x="71004" y="5811981"/>
            <a:ext cx="9005453" cy="9178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FC81460B-2292-48F8-BA27-B1A2C2EC4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19" y="6085882"/>
            <a:ext cx="349279" cy="366597"/>
          </a:xfrm>
          <a:prstGeom prst="rect">
            <a:avLst/>
          </a:prstGeom>
        </p:spPr>
      </p:pic>
      <p:sp>
        <p:nvSpPr>
          <p:cNvPr id="13" name="CaixaDeTexto 1">
            <a:extLst>
              <a:ext uri="{FF2B5EF4-FFF2-40B4-BE49-F238E27FC236}">
                <a16:creationId xmlns:a16="http://schemas.microsoft.com/office/drawing/2014/main" id="{59AC7897-5994-455C-AA63-2F595CF243FC}"/>
              </a:ext>
            </a:extLst>
          </p:cNvPr>
          <p:cNvSpPr txBox="1"/>
          <p:nvPr/>
        </p:nvSpPr>
        <p:spPr>
          <a:xfrm>
            <a:off x="559378" y="6118513"/>
            <a:ext cx="4272114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marL="0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958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16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874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32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789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748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706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663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bg1"/>
                </a:solidFill>
              </a:rPr>
              <a:t>https://www.instagram.com/profadaisyalbuquerque/​</a:t>
            </a:r>
            <a:endParaRPr lang="pt-BR" sz="1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5" name="CaixaDeTexto 1">
            <a:extLst>
              <a:ext uri="{FF2B5EF4-FFF2-40B4-BE49-F238E27FC236}">
                <a16:creationId xmlns:a16="http://schemas.microsoft.com/office/drawing/2014/main" id="{8A70F11A-970F-40CB-B2C4-F2EB0E14A303}"/>
              </a:ext>
            </a:extLst>
          </p:cNvPr>
          <p:cNvSpPr txBox="1"/>
          <p:nvPr/>
        </p:nvSpPr>
        <p:spPr>
          <a:xfrm>
            <a:off x="6065028" y="6144490"/>
            <a:ext cx="2961208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marL="0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958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16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874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32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789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748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706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663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400" dirty="0">
                <a:solidFill>
                  <a:schemeClr val="bg1"/>
                </a:solidFill>
                <a:cs typeface="Calibri"/>
              </a:rPr>
              <a:t>dalbuquerque@unicarioca.edu.br</a:t>
            </a:r>
            <a:endParaRPr lang="pt-BR" dirty="0"/>
          </a:p>
        </p:txBody>
      </p:sp>
      <p:pic>
        <p:nvPicPr>
          <p:cNvPr id="16" name="Imagem 16" descr="Ícone&#10;&#10;Descrição gerada automaticamente">
            <a:extLst>
              <a:ext uri="{FF2B5EF4-FFF2-40B4-BE49-F238E27FC236}">
                <a16:creationId xmlns:a16="http://schemas.microsoft.com/office/drawing/2014/main" id="{4326BF7C-D08F-4D8B-B4DA-B2BD74271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295" y="5989871"/>
            <a:ext cx="436419" cy="43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83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6" descr="M:\Criação\2018.1\Institucional\PPT Padrão\UniCarioca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9" y="3"/>
            <a:ext cx="9142643" cy="6856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/>
        </p:nvSpPr>
        <p:spPr>
          <a:xfrm>
            <a:off x="601337" y="1679571"/>
            <a:ext cx="7368164" cy="3112794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80075" tIns="40025" rIns="80075" bIns="400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ALGORITMOS I</a:t>
            </a:r>
            <a:endParaRPr sz="4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2021.1</a:t>
            </a:r>
            <a:endParaRPr sz="4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VisuAlg</a:t>
            </a:r>
            <a:endParaRPr dirty="0"/>
          </a:p>
        </p:txBody>
      </p:sp>
      <p:pic>
        <p:nvPicPr>
          <p:cNvPr id="5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4A46345-ECD7-4149-BA7C-A2C479164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28" y="1297932"/>
            <a:ext cx="7580828" cy="426213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48BADC6-54FC-447D-992B-3A2F3311EDF3}"/>
              </a:ext>
            </a:extLst>
          </p:cNvPr>
          <p:cNvSpPr/>
          <p:nvPr/>
        </p:nvSpPr>
        <p:spPr>
          <a:xfrm>
            <a:off x="1881051" y="6020585"/>
            <a:ext cx="49377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https://visualg3.com.br/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EXERCÍCIO 1</a:t>
            </a:r>
            <a:endParaRPr dirty="0"/>
          </a:p>
        </p:txBody>
      </p:sp>
      <p:sp>
        <p:nvSpPr>
          <p:cNvPr id="233" name="Google Shape;233;p38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25400" indent="0" algn="just">
              <a:buClr>
                <a:srgbClr val="7E1F18"/>
              </a:buClr>
              <a:buNone/>
            </a:pPr>
            <a:r>
              <a:rPr lang="pt-BR" dirty="0"/>
              <a:t>Elabore um algoritmo que efetue o cálculo da área de uma circunferência, após ler a medida do raio e apresente a medida da área calculada.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EXERCÍCIO 2</a:t>
            </a:r>
            <a:endParaRPr dirty="0"/>
          </a:p>
        </p:txBody>
      </p:sp>
      <p:sp>
        <p:nvSpPr>
          <p:cNvPr id="233" name="Google Shape;233;p38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25400" lvl="0" indent="0" algn="just">
              <a:buNone/>
            </a:pPr>
            <a:r>
              <a:rPr lang="pt-BR" dirty="0"/>
              <a:t>Construa um algoritmo para ler uma temperatura em graus Celsius e apresentá-la convertida em graus Fahrenheit. A fórmula de conversão é F = (9 * C + 160) / 5, sendo F a temperatura em Fahrenheit e C a temperatura em Celsius.</a:t>
            </a:r>
          </a:p>
        </p:txBody>
      </p:sp>
    </p:spTree>
    <p:extLst>
      <p:ext uri="{BB962C8B-B14F-4D97-AF65-F5344CB8AC3E}">
        <p14:creationId xmlns:p14="http://schemas.microsoft.com/office/powerpoint/2010/main" val="209063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EXERCÍCIO 4</a:t>
            </a:r>
            <a:endParaRPr dirty="0"/>
          </a:p>
        </p:txBody>
      </p:sp>
      <p:sp>
        <p:nvSpPr>
          <p:cNvPr id="233" name="Google Shape;233;p38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25400" lvl="0" indent="0" algn="just">
              <a:buNone/>
            </a:pPr>
            <a:r>
              <a:rPr lang="pt-BR" dirty="0"/>
              <a:t>5Faça um algoritmo que leia dois pontos de um plano cartesiano, P1(x1, y1) e P2(x2, y2), e imprima a distância entre eles. A fórmula que efetua esse cálculo é: </a:t>
            </a:r>
          </a:p>
          <a:p>
            <a:pPr marL="25400" lvl="0" indent="0" algn="just">
              <a:buNone/>
            </a:pPr>
            <a:endParaRPr lang="pt-BR" dirty="0"/>
          </a:p>
          <a:p>
            <a:pPr marL="25400" lvl="0" indent="0" algn="just">
              <a:buNone/>
            </a:pPr>
            <a:r>
              <a:rPr lang="pt-BR" dirty="0"/>
              <a:t> </a:t>
            </a:r>
          </a:p>
          <a:p>
            <a:pPr marL="25400" lvl="0" indent="0" algn="just">
              <a:buNone/>
            </a:pPr>
            <a:endParaRPr lang="pt-BR" dirty="0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E329EA86-9EAA-47F1-BADA-F3FDB97ED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993" y="4446134"/>
            <a:ext cx="5687714" cy="1064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732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EXERCÍCIO 5</a:t>
            </a:r>
            <a:endParaRPr dirty="0"/>
          </a:p>
        </p:txBody>
      </p:sp>
      <p:sp>
        <p:nvSpPr>
          <p:cNvPr id="233" name="Google Shape;233;p38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25400" lvl="0" indent="0" algn="just">
              <a:buNone/>
            </a:pPr>
            <a:r>
              <a:rPr lang="pt-BR" dirty="0"/>
              <a:t>Faça um algoritmo para ler dois inteiros (variáveis A e B) e imprimir o resultado do quadrado da diferença do primeiro valor pelo segundo.</a:t>
            </a:r>
          </a:p>
          <a:p>
            <a:pPr marL="25400" lvl="0" indent="0" algn="just">
              <a:buNone/>
            </a:pPr>
            <a:endParaRPr lang="pt-BR" dirty="0"/>
          </a:p>
          <a:p>
            <a:pPr marL="25400" lvl="0" indent="0" algn="just">
              <a:buNone/>
            </a:pPr>
            <a:r>
              <a:rPr lang="pt-BR" dirty="0"/>
              <a:t> </a:t>
            </a:r>
          </a:p>
          <a:p>
            <a:pPr marL="25400" lv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3037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EXERCÍCIO 6</a:t>
            </a:r>
            <a:endParaRPr dirty="0"/>
          </a:p>
        </p:txBody>
      </p:sp>
      <p:sp>
        <p:nvSpPr>
          <p:cNvPr id="233" name="Google Shape;233;p38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25400" lvl="0" indent="0">
              <a:buNone/>
            </a:pPr>
            <a:r>
              <a:rPr lang="pt-BR" dirty="0"/>
              <a:t>Elaborar um algoritmo que efetue a apresentação do valor da conversão em real de um valor lido em dólar. O programa deve solicitar o valor da cotação do dólar e também a quantidade de dólares disponível com o usuário, para que seja apresentado o valor em moeda brasileira.</a:t>
            </a:r>
          </a:p>
          <a:p>
            <a:pPr marL="25400" lvl="0" indent="0" algn="just">
              <a:buNone/>
            </a:pPr>
            <a:endParaRPr lang="pt-BR" dirty="0"/>
          </a:p>
          <a:p>
            <a:pPr marL="25400" lvl="0" indent="0" algn="just">
              <a:buNone/>
            </a:pPr>
            <a:r>
              <a:rPr lang="pt-BR" dirty="0"/>
              <a:t> </a:t>
            </a:r>
          </a:p>
          <a:p>
            <a:pPr marL="25400" lv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4505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20CE5694-439D-4996-BFD8-6CCBC579D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-342800"/>
            <a:ext cx="7200800" cy="72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38641"/>
      </p:ext>
    </p:extLst>
  </p:cSld>
  <p:clrMapOvr>
    <a:masterClrMapping/>
  </p:clrMapOvr>
</p:sld>
</file>

<file path=ppt/theme/theme1.xml><?xml version="1.0" encoding="utf-8"?>
<a:theme xmlns:a="http://schemas.openxmlformats.org/drawingml/2006/main" name="3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242</Words>
  <Application>Microsoft Office PowerPoint</Application>
  <PresentationFormat>Apresentação na tela (4:3)</PresentationFormat>
  <Paragraphs>28</Paragraphs>
  <Slides>10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3_Tema do Office</vt:lpstr>
      <vt:lpstr>1_Tema do Office</vt:lpstr>
      <vt:lpstr>2_Tema do Office</vt:lpstr>
      <vt:lpstr>Apresentação do PowerPoint</vt:lpstr>
      <vt:lpstr>Apresentação do PowerPoint</vt:lpstr>
      <vt:lpstr>VisuAlg</vt:lpstr>
      <vt:lpstr>EXERCÍCIO 1</vt:lpstr>
      <vt:lpstr>EXERCÍCIO 2</vt:lpstr>
      <vt:lpstr>EXERCÍCIO 4</vt:lpstr>
      <vt:lpstr>EXERCÍCIO 5</vt:lpstr>
      <vt:lpstr>EXERCÍCIO 6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Daisy Albuquerque</dc:creator>
  <cp:lastModifiedBy>Daisy Albuquerque</cp:lastModifiedBy>
  <cp:revision>23</cp:revision>
  <dcterms:modified xsi:type="dcterms:W3CDTF">2021-03-09T09:02:20Z</dcterms:modified>
</cp:coreProperties>
</file>