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5" r:id="rId3"/>
    <p:sldId id="257" r:id="rId4"/>
    <p:sldId id="295" r:id="rId5"/>
    <p:sldId id="261" r:id="rId6"/>
    <p:sldId id="264" r:id="rId7"/>
    <p:sldId id="278" r:id="rId8"/>
    <p:sldId id="274" r:id="rId9"/>
    <p:sldId id="271" r:id="rId10"/>
    <p:sldId id="272" r:id="rId11"/>
    <p:sldId id="299" r:id="rId12"/>
    <p:sldId id="300" r:id="rId13"/>
    <p:sldId id="296" r:id="rId14"/>
    <p:sldId id="298" r:id="rId15"/>
    <p:sldId id="301" r:id="rId16"/>
  </p:sldIdLst>
  <p:sldSz cx="9144000" cy="5143500" type="screen16x9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F1E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5ED6B-40B9-40AC-8FA2-20DD159D144C}">
  <a:tblStyle styleId="{98F5ED6B-40B9-40AC-8FA2-20DD159D1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B68A2A-B305-4263-850F-5E2D87496A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7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5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3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31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0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370CB5-73A3-4CC2-9EAC-27D96173F8DB}"/>
              </a:ext>
            </a:extLst>
          </p:cNvPr>
          <p:cNvSpPr txBox="1"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3300"/>
                </a:solidFill>
              </a:rPr>
              <a:t>Nós</a:t>
            </a:r>
            <a:r>
              <a:rPr lang="en" dirty="0"/>
              <a:t>Treidamos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 – Modelo Lógico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A637E-A570-4F27-B787-DE8CE4B1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08" y="1487152"/>
            <a:ext cx="6264183" cy="3276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5742457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249264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Design - HLD</a:t>
            </a:r>
            <a:endParaRPr dirty="0"/>
          </a:p>
        </p:txBody>
      </p:sp>
      <p:sp>
        <p:nvSpPr>
          <p:cNvPr id="218" name="Google Shape;218;p28"/>
          <p:cNvSpPr/>
          <p:nvPr/>
        </p:nvSpPr>
        <p:spPr>
          <a:xfrm>
            <a:off x="725542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01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5742457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249264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Level Desing - LLD</a:t>
            </a:r>
            <a:endParaRPr dirty="0"/>
          </a:p>
        </p:txBody>
      </p:sp>
      <p:sp>
        <p:nvSpPr>
          <p:cNvPr id="218" name="Google Shape;218;p28"/>
          <p:cNvSpPr/>
          <p:nvPr/>
        </p:nvSpPr>
        <p:spPr>
          <a:xfrm>
            <a:off x="725542" y="1915538"/>
            <a:ext cx="2676000" cy="1312500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54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Escolhas dos elementos do site</a:t>
            </a: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636300" y="1519949"/>
            <a:ext cx="3026100" cy="324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- Predominância dos tons de azul, branco e detalhes em laranja.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- Transmitir segurança e modernidade.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- Direcionado a diversos públicos.</a:t>
            </a:r>
            <a:endParaRPr sz="1800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C11FFF0-F743-4287-B3C4-12DB9A10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1" t="-20016" r="27782" b="36439"/>
          <a:stretch/>
        </p:blipFill>
        <p:spPr>
          <a:xfrm>
            <a:off x="6137091" y="1243780"/>
            <a:ext cx="1908000" cy="1908000"/>
          </a:xfrm>
          <a:prstGeom prst="flowChartDecision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5DBEFF-457B-4987-87AE-4EC4F5914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7" r="16947"/>
          <a:stretch/>
        </p:blipFill>
        <p:spPr>
          <a:xfrm>
            <a:off x="6677087" y="2885873"/>
            <a:ext cx="1528096" cy="1528096"/>
          </a:xfrm>
          <a:prstGeom prst="flowChartDecision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F59BA03-4F5E-4929-801F-B5BAF8E20F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89" t="-1892" r="3494" b="1892"/>
          <a:stretch/>
        </p:blipFill>
        <p:spPr>
          <a:xfrm>
            <a:off x="4395049" y="1873200"/>
            <a:ext cx="2642887" cy="2642887"/>
          </a:xfrm>
          <a:prstGeom prst="flowChartDecision">
            <a:avLst/>
          </a:prstGeom>
        </p:spPr>
      </p:pic>
    </p:spTree>
    <p:extLst>
      <p:ext uri="{BB962C8B-B14F-4D97-AF65-F5344CB8AC3E}">
        <p14:creationId xmlns:p14="http://schemas.microsoft.com/office/powerpoint/2010/main" val="25888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Vamos conhecer?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2992499" y="2260072"/>
            <a:ext cx="3030413" cy="21298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12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Obrigado!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Kaio Raphael Zaniboni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RA: 01211076</a:t>
            </a: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44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636300" y="1519949"/>
            <a:ext cx="4921538" cy="324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3300"/>
                </a:solidFill>
              </a:rPr>
              <a:t>Grupo 11 - PI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Sou grato pelo conhecimento compartilhado, dicas para a aplicação de ideias e pelos momentos divertidos compartilhados durante a criação desse projeto.</a:t>
            </a:r>
            <a:endParaRPr sz="1800" b="1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Porque escolhi um blog financeiro ?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457200" y="127886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  <a:latin typeface="Raleway"/>
                <a:ea typeface="Raleway"/>
                <a:cs typeface="Raleway"/>
                <a:sym typeface="Raleway"/>
              </a:rPr>
              <a:t>Afinidade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600"/>
              </a:spcBef>
            </a:pPr>
            <a:r>
              <a:rPr lang="pt-BR" sz="16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- Apaixonado pelo tema e sempre em busca de novas formas de investir.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b="1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- 13 anos de experiência no tema.</a:t>
            </a:r>
            <a:endParaRPr sz="16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44975" y="127886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  <a:latin typeface="Raleway"/>
                <a:ea typeface="Raleway"/>
                <a:cs typeface="Raleway"/>
                <a:sym typeface="Raleway"/>
              </a:rPr>
              <a:t>Missão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33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i="0" dirty="0">
                <a:solidFill>
                  <a:srgbClr val="000000"/>
                </a:solidFill>
                <a:effectLst/>
                <a:latin typeface="Raleway" panose="020B0604020202020204" charset="0"/>
              </a:rPr>
              <a:t>- Propiciar um ambiente que favorece o desenvolvimento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latin typeface="Raleway" panose="020B0604020202020204" charset="0"/>
              </a:rPr>
              <a:t>- Ensinar e oferecer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Raleway" panose="020B0604020202020204" charset="0"/>
              </a:rPr>
              <a:t> ferramentas para que as pessoas sejam mais resilientes e eficazes em seus objetivos financeiros.</a:t>
            </a:r>
            <a:endParaRPr sz="1600" b="1" dirty="0">
              <a:solidFill>
                <a:schemeClr val="tx1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57075" y="3684300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Quais foram as maiores dificuldades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Integração da API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Organização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Indecisão na escolha de artigos e alguns conteúdos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90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Quais foram as maiores superações?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Dominio da API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pt-BR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Maior agilidade nas escolhas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 dirty="0"/>
              <a:t>Desenvolver de forma otimizada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rgbClr val="FF3300"/>
                </a:solidFill>
              </a:rPr>
              <a:t>WordPad</a:t>
            </a:r>
            <a:endParaRPr lang="pt-BR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Espaço para acumular esboços de ideías.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rgbClr val="FF3300"/>
                </a:solidFill>
              </a:rPr>
              <a:t>Planner</a:t>
            </a:r>
            <a:endParaRPr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Alocação das metas do projeto, alem da priorização d itens.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3300"/>
                </a:solidFill>
              </a:rPr>
              <a:t>GitHub</a:t>
            </a:r>
            <a:endParaRPr b="1" dirty="0">
              <a:solidFill>
                <a:srgbClr val="FF33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Controle das versões do código e repositório para o projeto.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143000" y="1468463"/>
            <a:ext cx="6972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Métricas de dados da plataforma</a:t>
            </a:r>
            <a:endParaRPr sz="3200" b="1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at: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@username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user@mail.me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262" name="Google Shape;262;p30"/>
          <p:cNvCxnSpPr/>
          <p:nvPr/>
        </p:nvCxnSpPr>
        <p:spPr>
          <a:xfrm>
            <a:off x="952500" y="870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0"/>
          <p:cNvCxnSpPr/>
          <p:nvPr/>
        </p:nvCxnSpPr>
        <p:spPr>
          <a:xfrm>
            <a:off x="952500" y="1579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0"/>
          <p:cNvCxnSpPr/>
          <p:nvPr/>
        </p:nvCxnSpPr>
        <p:spPr>
          <a:xfrm>
            <a:off x="952500" y="2289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0"/>
          <p:cNvCxnSpPr/>
          <p:nvPr/>
        </p:nvCxnSpPr>
        <p:spPr>
          <a:xfrm>
            <a:off x="952500" y="2998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0"/>
          <p:cNvCxnSpPr/>
          <p:nvPr/>
        </p:nvCxnSpPr>
        <p:spPr>
          <a:xfrm>
            <a:off x="952500" y="3729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0"/>
          <p:cNvSpPr txBox="1"/>
          <p:nvPr/>
        </p:nvSpPr>
        <p:spPr>
          <a:xfrm>
            <a:off x="952500" y="711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4000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3000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2000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1000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1572782" y="2176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887026" y="1782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201270" y="2289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3325786" y="2490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3640031" y="1891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954275" y="1024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078791" y="1935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393035" y="869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5707280" y="2117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6831796" y="2548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7146040" y="1089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7460284" y="1402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590850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1277960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3219752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3906862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1905301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185,244 users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2592411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And a lot of users</a:t>
            </a:r>
            <a:endParaRPr sz="1800"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308</Words>
  <Application>Microsoft Office PowerPoint</Application>
  <PresentationFormat>Apresentação na tela (16:9)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Merriweather</vt:lpstr>
      <vt:lpstr>Arial</vt:lpstr>
      <vt:lpstr>Raleway</vt:lpstr>
      <vt:lpstr>Othello template</vt:lpstr>
      <vt:lpstr>NósTreidamos</vt:lpstr>
      <vt:lpstr>Agradecimentos</vt:lpstr>
      <vt:lpstr>About this template</vt:lpstr>
      <vt:lpstr>Quais foram as maiores dificuldades ?</vt:lpstr>
      <vt:lpstr>Quais foram as maiores superações?</vt:lpstr>
      <vt:lpstr>In two or three columns</vt:lpstr>
      <vt:lpstr>Apresentação do PowerPoint</vt:lpstr>
      <vt:lpstr>Apresentação do PowerPoint</vt:lpstr>
      <vt:lpstr>89,526,124$</vt:lpstr>
      <vt:lpstr>Our process is easy</vt:lpstr>
      <vt:lpstr>Our process is easy</vt:lpstr>
      <vt:lpstr>Our process is easy</vt:lpstr>
      <vt:lpstr>Escolhas dos elementos do site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NósTreidamos</dc:title>
  <dc:creator>Kaio Raphael Zaniboni</dc:creator>
  <cp:lastModifiedBy>Kaio Raphael Zaniboni</cp:lastModifiedBy>
  <cp:revision>29</cp:revision>
  <dcterms:modified xsi:type="dcterms:W3CDTF">2021-06-09T07:58:51Z</dcterms:modified>
</cp:coreProperties>
</file>