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301" r:id="rId3"/>
    <p:sldId id="323" r:id="rId4"/>
    <p:sldId id="324" r:id="rId5"/>
    <p:sldId id="330" r:id="rId6"/>
    <p:sldId id="328" r:id="rId7"/>
    <p:sldId id="325" r:id="rId8"/>
    <p:sldId id="264" r:id="rId9"/>
    <p:sldId id="327" r:id="rId10"/>
    <p:sldId id="322" r:id="rId11"/>
    <p:sldId id="333" r:id="rId12"/>
    <p:sldId id="334" r:id="rId13"/>
    <p:sldId id="335" r:id="rId14"/>
    <p:sldId id="326" r:id="rId15"/>
    <p:sldId id="31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/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1" y="94691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604444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69" y="834236"/>
            <a:ext cx="6991350" cy="40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968" y="2638206"/>
            <a:ext cx="8413474" cy="1309043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plantio.</a:t>
            </a:r>
            <a:r>
              <a:rPr lang="pt-BR" b="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t-BR" b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230731" y="3088742"/>
            <a:ext cx="748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91" y="1196251"/>
            <a:ext cx="1199147" cy="12878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225238" y="1304965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176543" y="810221"/>
            <a:ext cx="3923414" cy="2670397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Dias Ekstein </a:t>
            </a:r>
            <a:endParaRPr lang="pt-BR" sz="1800" dirty="0" smtClean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</a:t>
            </a:r>
            <a:r>
              <a:rPr lang="pt-BR" sz="1800" dirty="0" smtClean="0">
                <a:solidFill>
                  <a:schemeClr val="bg1"/>
                </a:solidFill>
                <a:latin typeface="Playfair Display"/>
              </a:rPr>
              <a:t>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</a:t>
            </a:r>
            <a:r>
              <a:rPr lang="pt-BR" sz="1800" dirty="0" smtClean="0">
                <a:solidFill>
                  <a:schemeClr val="bg1"/>
                </a:solidFill>
                <a:latin typeface="Playfair Display"/>
              </a:rPr>
              <a:t>Dores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389209" y="574207"/>
            <a:ext cx="1819800" cy="2906411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 smtClean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 smtClean="0">
                <a:solidFill>
                  <a:schemeClr val="bg1"/>
                </a:solidFill>
              </a:rPr>
              <a:t>01211088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 smtClean="0">
                <a:solidFill>
                  <a:schemeClr val="bg1"/>
                </a:solidFill>
              </a:rPr>
              <a:t>01211101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90" y="1468586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61" y="2743159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42" y="4136118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1556111" y="1107033"/>
            <a:ext cx="994571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CONTEXTO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1671473" y="3780100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1671473" y="2473253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2636329" y="5028359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449" y="102703"/>
            <a:ext cx="1074197" cy="113618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7B532EA-2A05-4265-AA21-DB269940BF74}"/>
              </a:ext>
            </a:extLst>
          </p:cNvPr>
          <p:cNvSpPr/>
          <p:nvPr/>
        </p:nvSpPr>
        <p:spPr>
          <a:xfrm>
            <a:off x="1086084" y="247448"/>
            <a:ext cx="360735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DEE7E3-5DEB-431D-B009-2231C3B17605}"/>
              </a:ext>
            </a:extLst>
          </p:cNvPr>
          <p:cNvSpPr txBox="1"/>
          <p:nvPr/>
        </p:nvSpPr>
        <p:spPr>
          <a:xfrm>
            <a:off x="1327566" y="302084"/>
            <a:ext cx="343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VISÃO DO PROJETO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1671781" y="1399323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1671473" y="1480426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etc.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),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1740152" y="2821008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1750200" y="2809970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produção,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1740152" y="4144708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1740152" y="4288819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00" y="221064"/>
            <a:ext cx="6039061" cy="45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8B4F9978-535F-4A4F-9398-50AB82AB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87" y="212370"/>
            <a:ext cx="6953460" cy="47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43505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199022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9593"/>
              </p:ext>
            </p:extLst>
          </p:nvPr>
        </p:nvGraphicFramePr>
        <p:xfrm>
          <a:off x="1307690" y="863600"/>
          <a:ext cx="6420465" cy="40918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896">
                  <a:extLst>
                    <a:ext uri="{9D8B030D-6E8A-4147-A177-3AD203B41FA5}">
                      <a16:colId xmlns:a16="http://schemas.microsoft.com/office/drawing/2014/main" val="3184020114"/>
                    </a:ext>
                  </a:extLst>
                </a:gridCol>
                <a:gridCol w="1656896">
                  <a:extLst>
                    <a:ext uri="{9D8B030D-6E8A-4147-A177-3AD203B41FA5}">
                      <a16:colId xmlns:a16="http://schemas.microsoft.com/office/drawing/2014/main" val="3774946154"/>
                    </a:ext>
                  </a:extLst>
                </a:gridCol>
                <a:gridCol w="1518817">
                  <a:extLst>
                    <a:ext uri="{9D8B030D-6E8A-4147-A177-3AD203B41FA5}">
                      <a16:colId xmlns:a16="http://schemas.microsoft.com/office/drawing/2014/main" val="4197954171"/>
                    </a:ext>
                  </a:extLst>
                </a:gridCol>
                <a:gridCol w="1587856">
                  <a:extLst>
                    <a:ext uri="{9D8B030D-6E8A-4147-A177-3AD203B41FA5}">
                      <a16:colId xmlns:a16="http://schemas.microsoft.com/office/drawing/2014/main" val="1462491412"/>
                    </a:ext>
                  </a:extLst>
                </a:gridCol>
              </a:tblGrid>
              <a:tr h="234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Fibonacci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 de execução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3600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Simular o </a:t>
                      </a:r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na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89789642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Captação dos dados;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91928864"/>
                  </a:ext>
                </a:extLst>
              </a:tr>
              <a:tr h="52771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funcionando e recebendo os dados dentro da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555413421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Utilizar os sensores;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420598700"/>
                  </a:ext>
                </a:extLst>
              </a:tr>
              <a:tr h="70361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Realizar uma aplicação web que gere os valores e gráficos relativo à umidade do solo e utilização de água;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03876991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Sistema de login e cadastro de usuário,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061755383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O banco de dados armazenando informações sobre os sensores.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32030187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Uso de ferramentas para gestão de projetos (Microsoft Project/ Planner);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49808629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Documentação do projeto;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38528205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Desenvolver o conhecimento básico de Git para aplicação do grupo;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1888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264EF9-28B4-496B-BEDB-C5977EC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0" y="915614"/>
            <a:ext cx="4192399" cy="255517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0" y="96962"/>
            <a:ext cx="7334904" cy="591296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216270" y="161777"/>
            <a:ext cx="745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UTILIZADAS + DEMONSTRAÇÃO</a:t>
            </a:r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728DC4EA-9646-4A02-9454-E319E599A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987" y="2062301"/>
            <a:ext cx="4318268" cy="25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66585"/>
              </p:ext>
            </p:extLst>
          </p:nvPr>
        </p:nvGraphicFramePr>
        <p:xfrm>
          <a:off x="180807" y="99110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180807" y="156295"/>
            <a:ext cx="36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3" y="2283272"/>
            <a:ext cx="8413474" cy="1309043"/>
          </a:xfrm>
        </p:spPr>
        <p:txBody>
          <a:bodyPr/>
          <a:lstStyle/>
          <a:p>
            <a:r>
              <a:rPr lang="pt-BR" sz="3200" dirty="0">
                <a:latin typeface="Verdana"/>
                <a:ea typeface="Verdana"/>
              </a:rPr>
              <a:t>Demonstração do Site Institucional/Dashboard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(Site/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L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ogin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/API 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ChartJS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435</Words>
  <Application>Microsoft Office PowerPoint</Application>
  <PresentationFormat>Apresentação na tela (16:9)</PresentationFormat>
  <Paragraphs>141</Paragraphs>
  <Slides>15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7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Rajdhani</vt:lpstr>
      <vt:lpstr>Verdana</vt:lpstr>
      <vt:lpstr>Whitney</vt:lpstr>
      <vt:lpstr>Sustainable Agriculture Project Proposal by Slidesgo</vt:lpstr>
      <vt:lpstr>WiSoy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 do Site Institucional/Dashboard </vt:lpstr>
      <vt:lpstr>Apresentação do PowerPoint</vt:lpstr>
      <vt:lpstr>Soja</vt:lpstr>
      <vt:lpstr>Soja</vt:lpstr>
      <vt:lpstr>Soja</vt:lpstr>
      <vt:lpstr>Apresentação do PowerPoint</vt:lpstr>
      <vt:lpstr>Solução inteligente para seu plantio.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LUIZ FELIPE DIAS EKSTEIN</cp:lastModifiedBy>
  <cp:revision>348</cp:revision>
  <dcterms:modified xsi:type="dcterms:W3CDTF">2021-04-22T14:54:30Z</dcterms:modified>
</cp:coreProperties>
</file>