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323" r:id="rId3"/>
    <p:sldId id="324" r:id="rId4"/>
    <p:sldId id="330" r:id="rId5"/>
    <p:sldId id="325" r:id="rId6"/>
    <p:sldId id="264" r:id="rId7"/>
    <p:sldId id="328" r:id="rId8"/>
    <p:sldId id="327" r:id="rId9"/>
    <p:sldId id="322" r:id="rId10"/>
    <p:sldId id="326" r:id="rId11"/>
    <p:sldId id="316" r:id="rId12"/>
    <p:sldId id="30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968C65F-8C13-4E96-A9F1-23EF1D5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864636"/>
            <a:ext cx="7110322" cy="4184173"/>
          </a:xfrm>
          <a:prstGeom prst="rect">
            <a:avLst/>
          </a:prstGeom>
        </p:spPr>
      </p:pic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DF37D80-132D-4D4D-9B4B-C97FA2D9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163" y="4220307"/>
            <a:ext cx="425186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2" y="94691"/>
            <a:ext cx="393148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604444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561" y="1763489"/>
            <a:ext cx="8413474" cy="1309043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b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50828" y="2241535"/>
            <a:ext cx="748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" y="1763489"/>
            <a:ext cx="1199147" cy="12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750A996-7D49-41E7-B493-169DABDFE2AE}"/>
              </a:ext>
            </a:extLst>
          </p:cNvPr>
          <p:cNvSpPr txBox="1"/>
          <p:nvPr/>
        </p:nvSpPr>
        <p:spPr>
          <a:xfrm>
            <a:off x="2243137" y="161746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243137" y="1533703"/>
            <a:ext cx="3923414" cy="2371026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Ekstein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116283" y="1428750"/>
            <a:ext cx="1819800" cy="2465953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1505291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1" y="2743159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2" y="4136118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1556111" y="1107033"/>
            <a:ext cx="994571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1671473" y="3780100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1671473" y="2473253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2636329" y="5028359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49" y="102703"/>
            <a:ext cx="1074197" cy="11361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7B532EA-2A05-4265-AA21-DB269940BF74}"/>
              </a:ext>
            </a:extLst>
          </p:cNvPr>
          <p:cNvSpPr/>
          <p:nvPr/>
        </p:nvSpPr>
        <p:spPr>
          <a:xfrm>
            <a:off x="1086084" y="247448"/>
            <a:ext cx="360735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DEE7E3-5DEB-431D-B009-2231C3B17605}"/>
              </a:ext>
            </a:extLst>
          </p:cNvPr>
          <p:cNvSpPr txBox="1"/>
          <p:nvPr/>
        </p:nvSpPr>
        <p:spPr>
          <a:xfrm>
            <a:off x="1327566" y="302084"/>
            <a:ext cx="343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VISÃO DO PROJETO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1671781" y="1399323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1671473" y="1451048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),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1740152" y="2821008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1750200" y="2868797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produção,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1740152" y="4144708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1740152" y="4288819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62D3DAC6-4D0A-4EE8-9500-736BA86F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3" y="4421275"/>
            <a:ext cx="569561" cy="451023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00" y="221064"/>
            <a:ext cx="6039061" cy="4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51F5C9F1-C6A3-4035-BCD2-0E3527E3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20" y="0"/>
            <a:ext cx="385685" cy="305416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B4F9978-535F-4A4F-9398-50AB82AB7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87" y="212370"/>
            <a:ext cx="6953460" cy="4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64EF9-28B4-496B-BEDB-C5977EC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1" y="915614"/>
            <a:ext cx="4014086" cy="2641727"/>
          </a:xfrm>
          <a:prstGeom prst="rect">
            <a:avLst/>
          </a:prstGeom>
        </p:spPr>
      </p:pic>
      <p:pic>
        <p:nvPicPr>
          <p:cNvPr id="11" name="Imagem 10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A1C05CA3-7D73-4F56-9176-FC21781D7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" y="4382003"/>
            <a:ext cx="569561" cy="45102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1" y="96963"/>
            <a:ext cx="7060829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337012" y="152480"/>
            <a:ext cx="706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 + DEMONSTRAÇÃO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28DC4EA-9646-4A02-9454-E319E599A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670" y="2062301"/>
            <a:ext cx="4318268" cy="24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5888"/>
              </p:ext>
            </p:extLst>
          </p:nvPr>
        </p:nvGraphicFramePr>
        <p:xfrm>
          <a:off x="180807" y="991101"/>
          <a:ext cx="8228455" cy="36609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987412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720454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759841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585833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666385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BFC3106E-71D2-4A6F-BDD6-21295902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58" y="4426531"/>
            <a:ext cx="569561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376650" y="156295"/>
            <a:ext cx="303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89035D2-5FBC-4758-B9BC-5CB07536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54" y="4431323"/>
            <a:ext cx="569561" cy="451023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35E295-D4EC-4610-9BD6-DBC09E8F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97599"/>
              </p:ext>
            </p:extLst>
          </p:nvPr>
        </p:nvGraphicFramePr>
        <p:xfrm>
          <a:off x="718387" y="1254728"/>
          <a:ext cx="7209762" cy="2965577"/>
        </p:xfrm>
        <a:graphic>
          <a:graphicData uri="http://schemas.openxmlformats.org/drawingml/2006/table">
            <a:tbl>
              <a:tblPr/>
              <a:tblGrid>
                <a:gridCol w="4505671">
                  <a:extLst>
                    <a:ext uri="{9D8B030D-6E8A-4147-A177-3AD203B41FA5}">
                      <a16:colId xmlns:a16="http://schemas.microsoft.com/office/drawing/2014/main" val="3490060646"/>
                    </a:ext>
                  </a:extLst>
                </a:gridCol>
                <a:gridCol w="978295">
                  <a:extLst>
                    <a:ext uri="{9D8B030D-6E8A-4147-A177-3AD203B41FA5}">
                      <a16:colId xmlns:a16="http://schemas.microsoft.com/office/drawing/2014/main" val="1143599930"/>
                    </a:ext>
                  </a:extLst>
                </a:gridCol>
                <a:gridCol w="751106">
                  <a:extLst>
                    <a:ext uri="{9D8B030D-6E8A-4147-A177-3AD203B41FA5}">
                      <a16:colId xmlns:a16="http://schemas.microsoft.com/office/drawing/2014/main" val="197530752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1436018221"/>
                    </a:ext>
                  </a:extLst>
                </a:gridCol>
              </a:tblGrid>
              <a:tr h="4124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Requisitos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Fibonacci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Ordem de execucao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82136"/>
                  </a:ext>
                </a:extLst>
              </a:tr>
              <a:tr h="4124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Realizar uma aplicação web que gere os valores e gráficos relativo à umidade do solo e utilização de água;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0002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O banco de dados armazenando informações sobre os sensores;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26139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Sistema de login e cadastro de usuário;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22818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Utilizar os sensores;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92992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 Captação dos dados;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6674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Simular o arduino;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73631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 Arduino funcionando e recebendo os dados;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48705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Uso de ferramentas para gestão de projetos (Microsoft Project/ Planner);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2766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Documentação do projeto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35530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Desenvolver o conhecimento básico de Git para aplicação do grupo;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1195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99022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254539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3" y="2283272"/>
            <a:ext cx="8413474" cy="1309043"/>
          </a:xfrm>
        </p:spPr>
        <p:txBody>
          <a:bodyPr/>
          <a:lstStyle/>
          <a:p>
            <a:r>
              <a:rPr lang="pt-BR" sz="3200" dirty="0">
                <a:latin typeface="Verdana"/>
                <a:ea typeface="Verdana"/>
              </a:rPr>
              <a:t>Demonstração do Site Institucional/Dashboard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(Tela de cadastro/login/API 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ChartJS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DFDDE728-A644-47B0-8DBD-2DE4FA5B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217" y="4320688"/>
            <a:ext cx="445975" cy="45102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471</Words>
  <Application>Microsoft Office PowerPoint</Application>
  <PresentationFormat>Apresentação na tela (16:9)</PresentationFormat>
  <Paragraphs>112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 do Site Institucional/Dashboard </vt:lpstr>
      <vt:lpstr>Apresentação do PowerPoint</vt:lpstr>
      <vt:lpstr>Apresentação do PowerPoint</vt:lpstr>
      <vt:lpstr>Solução inteligente para seu plantio.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FERNANDA CHIMENEZ LEME .</cp:lastModifiedBy>
  <cp:revision>329</cp:revision>
  <dcterms:modified xsi:type="dcterms:W3CDTF">2021-04-21T12:46:35Z</dcterms:modified>
</cp:coreProperties>
</file>