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33" r:id="rId15"/>
    <p:sldId id="334" r:id="rId16"/>
    <p:sldId id="335" r:id="rId17"/>
    <p:sldId id="322" r:id="rId18"/>
    <p:sldId id="327" r:id="rId19"/>
    <p:sldId id="340" r:id="rId20"/>
    <p:sldId id="341" r:id="rId21"/>
    <p:sldId id="342" r:id="rId22"/>
    <p:sldId id="343" r:id="rId23"/>
    <p:sldId id="31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1154356"/>
            <a:ext cx="6858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uma fazenda, porém uma fazenda só pode ter um cliente como dono;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 usuário, porém um usuário só poderá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sido ou não um lead, porém um lead só pode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várias ocorrência , porém uma ocorrência pode vir apenas de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colaborador poderá tomar conta de várias ocorrências, porém uma ocorrência terá apenas um colaborador;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fazenda pode ter vários sensores, porém um sensor tem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sensor tem vários históricos de sensores , porém um histórico de sensor tem apenas um sensor;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</a:t>
            </a:r>
            <a:r>
              <a:rPr lang="pt-BR" sz="4000" dirty="0" smtClean="0">
                <a:latin typeface="Verdana"/>
                <a:ea typeface="Verdana"/>
              </a:rPr>
              <a:t>Institucional/</a:t>
            </a:r>
            <a:r>
              <a:rPr lang="pt-BR" sz="4000" dirty="0" err="1" smtClean="0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Site/Cadastro/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 smtClean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MANUAL DE INSTALAÇÃO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HELPDESK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78" y="1531188"/>
            <a:ext cx="1738928" cy="22542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5" y="1246053"/>
            <a:ext cx="6290936" cy="28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 smtClean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(Aprendizagem/Grupo/Relevância/)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</a:t>
            </a:r>
            <a:r>
              <a:rPr lang="pt-BR" sz="3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Equipe/Metodologia/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 smtClean="0">
                <a:solidFill>
                  <a:srgbClr val="385819"/>
                </a:solidFill>
              </a:rPr>
              <a:t>CONTEXTOO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.</a:t>
            </a:r>
            <a:r>
              <a:rPr lang="pt-BR" sz="1200" b="1" i="1" dirty="0" smtClean="0">
                <a:solidFill>
                  <a:schemeClr val="bg1"/>
                </a:solidFill>
                <a:latin typeface="Playfair Display"/>
              </a:rPr>
              <a:t>);</a:t>
            </a:r>
            <a:endParaRPr lang="pt-BR" sz="1200" b="1" i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</a:t>
            </a:r>
            <a:r>
              <a:rPr lang="pt-BR" sz="1200" b="1" dirty="0" smtClean="0">
                <a:solidFill>
                  <a:srgbClr val="F4F7DA"/>
                </a:solidFill>
                <a:latin typeface="Playfair Display"/>
              </a:rPr>
              <a:t>produção;</a:t>
            </a:r>
            <a:endParaRPr lang="pt-BR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</a:t>
            </a:r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UTILIZADAS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Utilizar os sensores;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Sistema de login e cadastro de usuário,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6585"/>
              </p:ext>
            </p:extLst>
          </p:nvPr>
        </p:nvGraphicFramePr>
        <p:xfrm>
          <a:off x="180807" y="99110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585</Words>
  <Application>Microsoft Office PowerPoint</Application>
  <PresentationFormat>Apresentação na tela (16:9)</PresentationFormat>
  <Paragraphs>158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5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Rajdhani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Apresentação do PowerPoint</vt:lpstr>
      <vt:lpstr>Demonstração do Site Institucional/Dashboard</vt:lpstr>
      <vt:lpstr>SUPORTE AO CLIENTE</vt:lpstr>
      <vt:lpstr>Apresentação do PowerPoint</vt:lpstr>
      <vt:lpstr>Apresentação do PowerPoint</vt:lpstr>
      <vt:lpstr>CONCLUSÃO 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LUIZ FELIPE DIAS EKSTEIN</cp:lastModifiedBy>
  <cp:revision>356</cp:revision>
  <dcterms:modified xsi:type="dcterms:W3CDTF">2021-06-16T19:35:09Z</dcterms:modified>
</cp:coreProperties>
</file>