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9" r:id="rId5"/>
    <p:sldId id="264" r:id="rId6"/>
    <p:sldId id="263" r:id="rId7"/>
    <p:sldId id="273" r:id="rId8"/>
    <p:sldId id="274" r:id="rId9"/>
    <p:sldId id="275" r:id="rId10"/>
    <p:sldId id="27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zh-CN"/>
              <a:t>Processador KARR</a:t>
            </a:r>
            <a:endParaRPr lang="pt-PT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altLang="zh-CN"/>
              <a:t>Alunos </a:t>
            </a:r>
            <a:endParaRPr lang="pt-PT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instruções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Imagem 12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25" y="1927225"/>
            <a:ext cx="1136015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PC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Imagem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67025" y="1913255"/>
            <a:ext cx="6457950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PC</a:t>
            </a:r>
            <a:endParaRPr lang="pt-PT" altLang="en-US"/>
          </a:p>
        </p:txBody>
      </p:sp>
      <p:pic>
        <p:nvPicPr>
          <p:cNvPr id="5" name="Content Placeholder 4" descr="PC_Clock_Loop_Be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6350" y="1255395"/>
            <a:ext cx="9639300" cy="53416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Controlador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6096000" y="1598803"/>
          <a:ext cx="0" cy="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  <a:gridCol w="0"/>
              </a:tblGrid>
              <a:tr h="1180465">
                <a:tc gridSpan="14"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Controlador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1092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Instruções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Op Code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Func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Reg Data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Reg Write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ALU src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ALU op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 hMerge="1">
                  <a:tcPr>
                    <a:lnT cap="flat">
                      <a:noFill/>
                    </a:lnT>
                    <a:lnB cap="flat">
                      <a:noFill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MEMwrite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loop func</a:t>
                      </a:r>
                      <a:endParaRPr lang="en-US" sz="9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 hMerge="1">
                  <a:tcPr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</a:tcPr>
                </a:tc>
              </a:tr>
              <a:tr h="321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add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</a:tr>
              <a:tr h="321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sub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move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loop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</a:tr>
              <a:tr h="321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beq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x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x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</a:tr>
              <a:tr h="214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lw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x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x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E4BC"/>
                    </a:solidFill>
                  </a:tcPr>
                </a:tc>
              </a:tr>
              <a:tr h="2146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sw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538DD5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538DD5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x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Calibri" charset="0"/>
                          <a:cs typeface="Calibri" charset="0"/>
                        </a:rPr>
                        <a:t>x</a:t>
                      </a:r>
                      <a:endParaRPr lang="en-US" sz="70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700">
                          <a:solidFill>
                            <a:srgbClr val="000000"/>
                          </a:solidFill>
                          <a:latin typeface="Calibri" charset="0"/>
                          <a:cs typeface="Calibri" charset="0"/>
                        </a:rPr>
                        <a:t>0</a:t>
                      </a:r>
                      <a:endParaRPr lang="en-US" sz="700">
                        <a:solidFill>
                          <a:srgbClr val="00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4D79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Datapafh RTL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9" name="Imagem 19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76855"/>
            <a:ext cx="11887200" cy="2506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Datapafh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0" name="Imagem 20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155"/>
            <a:ext cx="12066905" cy="4370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Considereções Finais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Considereções Finais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Presentation</Application>
  <PresentationFormat>宽屏</PresentationFormat>
  <Paragraphs>290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Calibri</vt:lpstr>
      <vt:lpstr>Calibri</vt:lpstr>
      <vt:lpstr>Default Design</vt:lpstr>
      <vt:lpstr>PowerPoint 演示文稿</vt:lpstr>
      <vt:lpstr>PowerPoint 演示文稿</vt:lpstr>
      <vt:lpstr>instruções</vt:lpstr>
      <vt:lpstr>Banco de instruções</vt:lpstr>
      <vt:lpstr>Banco de instruções</vt:lpstr>
      <vt:lpstr>Dados da memoria</vt:lpstr>
      <vt:lpstr>Datapafh</vt:lpstr>
      <vt:lpstr>Datapafh</vt:lpstr>
      <vt:lpstr>Considereções Finais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kaio</cp:lastModifiedBy>
  <cp:revision>7</cp:revision>
  <dcterms:created xsi:type="dcterms:W3CDTF">2022-03-10T13:25:06Z</dcterms:created>
  <dcterms:modified xsi:type="dcterms:W3CDTF">2022-03-10T13:25:06Z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