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79" r:id="rId5"/>
    <p:sldId id="277" r:id="rId6"/>
    <p:sldId id="274" r:id="rId7"/>
    <p:sldId id="263" r:id="rId8"/>
    <p:sldId id="278" r:id="rId9"/>
    <p:sldId id="259" r:id="rId10"/>
    <p:sldId id="264" r:id="rId11"/>
    <p:sldId id="275" r:id="rId12"/>
    <p:sldId id="27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zh-CN"/>
              <a:t>Processador KARR</a:t>
            </a:r>
            <a:endParaRPr lang="pt-PT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altLang="zh-CN"/>
              <a:t>Angelo Almeida Ferro</a:t>
            </a:r>
            <a:endParaRPr lang="pt-PT" altLang="zh-CN"/>
          </a:p>
          <a:p>
            <a:r>
              <a:rPr lang="pt-PT" altLang="zh-CN"/>
              <a:t>Kaio Guilherme Ferraz De Sousa Silva</a:t>
            </a:r>
            <a:endParaRPr lang="pt-PT" altLang="zh-CN"/>
          </a:p>
          <a:p>
            <a:endParaRPr lang="pt-PT" altLang="zh-C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Pontos fracos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pt-PT" altLang="en-US"/>
          </a:p>
          <a:p>
            <a:r>
              <a:rPr lang="pt-PT" altLang="en-US"/>
              <a:t>não executa operações com numeros negativos.</a:t>
            </a:r>
            <a:endParaRPr lang="pt-PT" altLang="en-US"/>
          </a:p>
          <a:p>
            <a:r>
              <a:rPr lang="pt-PT" altLang="en-US"/>
              <a:t>não ter todas as operaçõe aritimeticas.</a:t>
            </a:r>
            <a:endParaRPr lang="pt-PT" altLang="en-US"/>
          </a:p>
          <a:p>
            <a:r>
              <a:rPr lang="pt-PT" altLang="en-US"/>
              <a:t>ter somente 4 regs.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ponto forte</a:t>
            </a:r>
            <a:endParaRPr lang="pt-PT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PT" altLang="en-US"/>
              <a:t>poder acessar todos os 255 espaços de memoria com certa facilidade.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Instruções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 descr="instruçõ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240" y="2108200"/>
            <a:ext cx="10912475" cy="37788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exemplo Instruções</a:t>
            </a:r>
            <a:endParaRPr lang="pt-PT" altLang="en-US"/>
          </a:p>
        </p:txBody>
      </p:sp>
      <p:pic>
        <p:nvPicPr>
          <p:cNvPr id="5" name="Content Placeholder 4" descr="Instruçõ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89710" y="1784985"/>
            <a:ext cx="9212580" cy="427609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Datapafh_RTL_view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 descr="Captura de tela de 2022-03-14 09-50-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3905" y="2896235"/>
            <a:ext cx="10664190" cy="2124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Datapafh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 descr="Datapafh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700" y="1703070"/>
            <a:ext cx="11659235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Controlador</a:t>
            </a:r>
            <a:endParaRPr lang="pt-PT" altLang="en-US"/>
          </a:p>
        </p:txBody>
      </p:sp>
      <p:pic>
        <p:nvPicPr>
          <p:cNvPr id="6" name="Content Placeholder 5" descr="controlador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75585" y="1962785"/>
            <a:ext cx="5652135" cy="39674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Controlador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 descr="controlador_tabela_verda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392680"/>
            <a:ext cx="10478770" cy="2877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PC</a:t>
            </a:r>
            <a:endParaRPr lang="pt-PT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Content Placeholder 4" descr="pc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0280" y="1777365"/>
            <a:ext cx="5170805" cy="42494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PT" altLang="en-US"/>
              <a:t>PC</a:t>
            </a:r>
            <a:endParaRPr lang="pt-PT" altLang="en-US"/>
          </a:p>
        </p:txBody>
      </p:sp>
      <p:pic>
        <p:nvPicPr>
          <p:cNvPr id="5" name="Content Placeholder 4" descr="PC_Clock_Loop_Beq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6350" y="1255395"/>
            <a:ext cx="9639300" cy="534162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WPS Presentation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DejaVu Sans</vt:lpstr>
      <vt:lpstr>Calibri</vt:lpstr>
      <vt:lpstr>Microsoft YaHei</vt:lpstr>
      <vt:lpstr>Droid Sans Fallback</vt:lpstr>
      <vt:lpstr>Arial Unicode MS</vt:lpstr>
      <vt:lpstr>SimSun</vt:lpstr>
      <vt:lpstr>Communications and Dialogues</vt:lpstr>
      <vt:lpstr>Processador KARR</vt:lpstr>
      <vt:lpstr>instruções</vt:lpstr>
      <vt:lpstr>PowerPoint 演示文稿</vt:lpstr>
      <vt:lpstr>Datapafh</vt:lpstr>
      <vt:lpstr>Datapafh</vt:lpstr>
      <vt:lpstr>Controlador</vt:lpstr>
      <vt:lpstr>Controlador</vt:lpstr>
      <vt:lpstr>PC</vt:lpstr>
      <vt:lpstr>PC</vt:lpstr>
      <vt:lpstr>Considereções Finais</vt:lpstr>
      <vt:lpstr>Considereções Finais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kaio</cp:lastModifiedBy>
  <cp:revision>8</cp:revision>
  <dcterms:created xsi:type="dcterms:W3CDTF">2022-03-14T14:13:30Z</dcterms:created>
  <dcterms:modified xsi:type="dcterms:W3CDTF">2022-03-14T14:13:30Z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