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870" y="696595"/>
            <a:ext cx="10128250" cy="2230755"/>
          </a:xfrm>
        </p:spPr>
        <p:txBody>
          <a:bodyPr/>
          <a:p>
            <a:r>
              <a:rPr lang="pt-PT" altLang="pt-BR" sz="8800"/>
              <a:t>Barbeiros Sonolentos</a:t>
            </a:r>
            <a:endParaRPr lang="pt-PT" altLang="pt-BR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PT" altLang="pt-BR"/>
              <a:t>Kaio Guilherme Ferraz De Sousa Silva</a:t>
            </a:r>
            <a:endParaRPr lang="pt-PT" altLang="pt-BR"/>
          </a:p>
          <a:p>
            <a:r>
              <a:rPr lang="pt-PT" altLang="pt-BR"/>
              <a:t>Angelo Almeida Ferro</a:t>
            </a:r>
            <a:endParaRPr lang="pt-PT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Problema do barbeiro sonolento</a:t>
            </a:r>
            <a:endParaRPr lang="pt-PT" altLang="pt-BR"/>
          </a:p>
        </p:txBody>
      </p:sp>
      <p:pic>
        <p:nvPicPr>
          <p:cNvPr id="4" name="Content Placeholder 3" descr="barbei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866140"/>
            <a:ext cx="7190105" cy="599249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9229090" y="1152525"/>
            <a:ext cx="2962910" cy="57048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Barbeiro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Cliente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Solução</a:t>
            </a:r>
            <a:r>
              <a:rPr lang="pt-PT" altLang="pt-BR"/>
              <a:t>ro</a:t>
            </a:r>
            <a:endParaRPr lang="pt-PT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Barbeiro</a:t>
            </a:r>
            <a:endParaRPr lang="pt-PT" altLang="pt-BR"/>
          </a:p>
        </p:txBody>
      </p:sp>
      <p:pic>
        <p:nvPicPr>
          <p:cNvPr id="4" name="Content Placeholder 3" descr="Captura de tela de 2022-06-06 14-25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080" y="971550"/>
            <a:ext cx="760984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Cliente</a:t>
            </a:r>
            <a:endParaRPr lang="pt-PT" altLang="pt-BR"/>
          </a:p>
        </p:txBody>
      </p:sp>
      <p:pic>
        <p:nvPicPr>
          <p:cNvPr id="5" name="Content Placeholder 4" descr="Captura de tela de 2022-06-06 14-25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9795" y="1029335"/>
            <a:ext cx="7852410" cy="5710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Main</a:t>
            </a:r>
            <a:endParaRPr lang="pt-PT" altLang="pt-BR"/>
          </a:p>
        </p:txBody>
      </p:sp>
      <p:pic>
        <p:nvPicPr>
          <p:cNvPr id="5" name="Content Placeholder 4" descr="Captura de tela de 2022-06-06 14-25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8290" y="1279525"/>
            <a:ext cx="9075420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Execução</a:t>
            </a:r>
            <a:endParaRPr lang="pt-PT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pt-PT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Communications and Dialogues</vt:lpstr>
      <vt:lpstr>Barbeiros Sonolentos</vt:lpstr>
      <vt:lpstr>Problema do barbeiro sonolento</vt:lpstr>
      <vt:lpstr>Barbeiro</vt:lpstr>
      <vt:lpstr>Cliente</vt:lpstr>
      <vt:lpstr>Main</vt:lpstr>
      <vt:lpstr>Execução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Barbeiros Sonolentos</dc:title>
  <dc:creator>kaio</dc:creator>
  <cp:lastModifiedBy>kaio</cp:lastModifiedBy>
  <cp:revision>4</cp:revision>
  <dcterms:created xsi:type="dcterms:W3CDTF">2022-06-07T08:27:04Z</dcterms:created>
  <dcterms:modified xsi:type="dcterms:W3CDTF">2022-06-07T08:27:04Z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