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7360" y="1104900"/>
            <a:ext cx="10128250" cy="1551305"/>
          </a:xfrm>
        </p:spPr>
        <p:txBody>
          <a:bodyPr/>
          <a:p>
            <a:r>
              <a:rPr lang="pt-PT" altLang="pt-BR" sz="8800"/>
              <a:t>Barbeiros Sonolentos</a:t>
            </a:r>
            <a:endParaRPr lang="pt-PT" altLang="pt-BR" sz="8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PT" altLang="pt-BR"/>
              <a:t>Kaio Guilherme Ferraz De Sousa Silva</a:t>
            </a:r>
            <a:endParaRPr lang="pt-PT" altLang="pt-BR"/>
          </a:p>
          <a:p>
            <a:r>
              <a:rPr lang="pt-PT" altLang="pt-BR"/>
              <a:t>Angelo Almeida Ferro</a:t>
            </a:r>
            <a:endParaRPr lang="pt-PT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Problema do barbeiro sonolento</a:t>
            </a:r>
            <a:endParaRPr lang="pt-PT" altLang="pt-BR"/>
          </a:p>
        </p:txBody>
      </p:sp>
      <p:pic>
        <p:nvPicPr>
          <p:cNvPr id="4" name="Content Placeholder 3" descr="barbeir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040" y="866140"/>
            <a:ext cx="7190105" cy="599249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/>
        </p:nvSpPr>
        <p:spPr>
          <a:xfrm>
            <a:off x="9229090" y="1152525"/>
            <a:ext cx="2962910" cy="57048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350000"/>
              </a:lnSpc>
              <a:buFont typeface="Arial" panose="02080604020202020204" pitchFamily="34" charset="0"/>
              <a:buChar char="•"/>
            </a:pPr>
            <a:r>
              <a:rPr lang="pt-PT" altLang="pt-BR">
                <a:solidFill>
                  <a:schemeClr val="tx1"/>
                </a:solidFill>
              </a:rPr>
              <a:t>Barbeiro</a:t>
            </a:r>
            <a:endParaRPr lang="pt-PT" altLang="pt-BR">
              <a:solidFill>
                <a:schemeClr val="tx1"/>
              </a:solidFill>
            </a:endParaRPr>
          </a:p>
          <a:p>
            <a:pPr marL="457200" indent="-457200" algn="l">
              <a:lnSpc>
                <a:spcPct val="350000"/>
              </a:lnSpc>
              <a:buFont typeface="Arial" panose="02080604020202020204" pitchFamily="34" charset="0"/>
              <a:buChar char="•"/>
            </a:pPr>
            <a:r>
              <a:rPr lang="pt-PT" altLang="pt-BR">
                <a:solidFill>
                  <a:schemeClr val="tx1"/>
                </a:solidFill>
              </a:rPr>
              <a:t>Cliente</a:t>
            </a:r>
            <a:endParaRPr lang="pt-PT" altLang="pt-BR">
              <a:solidFill>
                <a:schemeClr val="tx1"/>
              </a:solidFill>
            </a:endParaRPr>
          </a:p>
          <a:p>
            <a:pPr marL="457200" indent="-457200" algn="l">
              <a:lnSpc>
                <a:spcPct val="350000"/>
              </a:lnSpc>
              <a:buFont typeface="Arial" panose="02080604020202020204" pitchFamily="34" charset="0"/>
              <a:buChar char="•"/>
            </a:pPr>
            <a:r>
              <a:rPr lang="pt-PT" altLang="pt-BR">
                <a:solidFill>
                  <a:schemeClr val="tx1"/>
                </a:solidFill>
              </a:rPr>
              <a:t>Solução</a:t>
            </a:r>
            <a:r>
              <a:rPr lang="pt-PT" altLang="pt-BR"/>
              <a:t>ro</a:t>
            </a:r>
            <a:endParaRPr lang="pt-PT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Barbeiro</a:t>
            </a:r>
            <a:endParaRPr lang="pt-PT" altLang="pt-BR"/>
          </a:p>
        </p:txBody>
      </p:sp>
      <p:pic>
        <p:nvPicPr>
          <p:cNvPr id="8" name="Content Placeholder 7" descr="Captura de tela de 2022-06-02 09-26-49"/>
          <p:cNvPicPr>
            <a:picLocks noChangeAspect="1"/>
          </p:cNvPicPr>
          <p:nvPr>
            <p:ph idx="1"/>
          </p:nvPr>
        </p:nvPicPr>
        <p:blipFill>
          <a:blip r:embed="rId1"/>
          <a:srcRect l="15635" t="18469" r="24830" b="1090"/>
          <a:stretch>
            <a:fillRect/>
          </a:stretch>
        </p:blipFill>
        <p:spPr>
          <a:xfrm>
            <a:off x="2819400" y="1245870"/>
            <a:ext cx="6872605" cy="5221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Cliente</a:t>
            </a:r>
            <a:endParaRPr lang="pt-PT" altLang="pt-BR"/>
          </a:p>
        </p:txBody>
      </p:sp>
      <p:pic>
        <p:nvPicPr>
          <p:cNvPr id="4" name="Content Placeholder 3" descr="Captura de tela de 2022-06-02 09-26-56"/>
          <p:cNvPicPr>
            <a:picLocks noChangeAspect="1"/>
          </p:cNvPicPr>
          <p:nvPr>
            <p:ph idx="1"/>
          </p:nvPr>
        </p:nvPicPr>
        <p:blipFill>
          <a:blip r:embed="rId1"/>
          <a:srcRect l="16384" t="31603" r="28069" b="17167"/>
          <a:stretch>
            <a:fillRect/>
          </a:stretch>
        </p:blipFill>
        <p:spPr>
          <a:xfrm>
            <a:off x="1219200" y="1396365"/>
            <a:ext cx="9753600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pt-BR"/>
              <a:t>Main</a:t>
            </a:r>
            <a:endParaRPr lang="pt-PT" altLang="pt-BR"/>
          </a:p>
        </p:txBody>
      </p:sp>
      <p:pic>
        <p:nvPicPr>
          <p:cNvPr id="4" name="Content Placeholder 3" descr="Captura de tela de 2022-06-02 09-27-03"/>
          <p:cNvPicPr>
            <a:picLocks noChangeAspect="1"/>
          </p:cNvPicPr>
          <p:nvPr>
            <p:ph idx="1"/>
          </p:nvPr>
        </p:nvPicPr>
        <p:blipFill>
          <a:blip r:embed="rId1"/>
          <a:srcRect l="16010" t="20218" r="21848" b="8372"/>
          <a:stretch>
            <a:fillRect/>
          </a:stretch>
        </p:blipFill>
        <p:spPr>
          <a:xfrm>
            <a:off x="2073910" y="1235075"/>
            <a:ext cx="8343265" cy="5390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Presentation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Microsoft YaHei</vt:lpstr>
      <vt:lpstr>Droid Sans Fallback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Barbeiros Sonolentos</dc:title>
  <dc:creator>kaio</dc:creator>
  <cp:lastModifiedBy>kaio</cp:lastModifiedBy>
  <cp:revision>1</cp:revision>
  <dcterms:created xsi:type="dcterms:W3CDTF">2022-06-02T13:35:23Z</dcterms:created>
  <dcterms:modified xsi:type="dcterms:W3CDTF">2022-06-02T13:35:23Z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1046-11.1.0.10976</vt:lpwstr>
  </property>
</Properties>
</file>