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sldIdLst>
    <p:sldId id="263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3"/>
          </p14:sldIdLst>
        </p14:section>
        <p14:section name="CONTEÚDO" id="{BBF74BB0-12CC-4753-B41C-5C7A0FFA9167}">
          <p14:sldIdLst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CONTRA-CAPA" id="{D174FED8-C005-4326-9951-96BDC2175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A03A-8F7B-48B9-948C-9BE7447C3849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10B8-3662-478E-B4CB-4FF99F69FEFA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A03A-8F7B-48B9-948C-9BE7447C3849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10B8-3662-478E-B4CB-4FF99F69FEFA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oiva/Workshop-IECD" TargetMode="External"/><Relationship Id="rId2" Type="http://schemas.openxmlformats.org/officeDocument/2006/relationships/hyperlink" Target="mailto:kaio.alves@ufv.br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5617" y="5653825"/>
            <a:ext cx="6452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Workshop - Análise de Estatísticas e Ciência de Dados com Python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20" y="450828"/>
            <a:ext cx="1743612" cy="12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bom estudo estatístico deve conter, além de média e mediana, outras estatísticas relevantes</a:t>
            </a:r>
          </a:p>
          <a:p>
            <a:r>
              <a:rPr lang="pt-BR" dirty="0" smtClean="0"/>
              <a:t>Podemos dividir a distribuição em partes diferentes da metade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1" y="3136687"/>
            <a:ext cx="5979342" cy="33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pt-BR" dirty="0" smtClean="0"/>
              <a:t>Outras estatísticas descritivas: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Moda: Valor com maior frequência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Mínimo: menor valor da distribuição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Máximo: maior valor da distribuição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Desvio padrão: Medida de como os dados se dispersam em relação à </a:t>
            </a:r>
            <a:r>
              <a:rPr lang="pt-BR" dirty="0" smtClean="0"/>
              <a:t>média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79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Desvio Padrão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1800" dirty="0" smtClean="0"/>
              <a:t>Quantidade de desvios = (valor </a:t>
            </a:r>
            <a:r>
              <a:rPr lang="pt-BR" sz="1800" dirty="0"/>
              <a:t>-</a:t>
            </a:r>
            <a:r>
              <a:rPr lang="pt-BR" sz="1800" dirty="0" smtClean="0"/>
              <a:t> média dos valores) / </a:t>
            </a:r>
            <a:r>
              <a:rPr lang="pt-BR" sz="1800" dirty="0" err="1" smtClean="0"/>
              <a:t>sqrt</a:t>
            </a:r>
            <a:r>
              <a:rPr lang="pt-BR" sz="1800" dirty="0" smtClean="0"/>
              <a:t>(valores)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92947"/>
            <a:ext cx="3986549" cy="18760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05" y="2592947"/>
            <a:ext cx="3343945" cy="18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4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normal</a:t>
            </a:r>
          </a:p>
          <a:p>
            <a:pPr lvl="1"/>
            <a:r>
              <a:rPr lang="pt-BR" dirty="0" smtClean="0"/>
              <a:t>Dados simétricos em torno de sua média, em um formato de sino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56" y="2605289"/>
            <a:ext cx="6953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456090" y="2305318"/>
            <a:ext cx="4095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Kaio Alves – Bacharelando em Ciência da Computação – UFV Campus Florestal</a:t>
            </a:r>
          </a:p>
          <a:p>
            <a:endParaRPr lang="pt-BR" dirty="0" smtClean="0"/>
          </a:p>
          <a:p>
            <a:r>
              <a:rPr lang="pt-BR" dirty="0" smtClean="0">
                <a:hlinkClick r:id="rId2"/>
              </a:rPr>
              <a:t>kaio.alves@ufv.br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github.com/Kaioiva/Workshop-IECD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2189409" y="772732"/>
            <a:ext cx="5100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+mj-lt"/>
              </a:rPr>
              <a:t>Obrigado pela atenção!</a:t>
            </a:r>
          </a:p>
          <a:p>
            <a:pPr algn="ctr"/>
            <a:endParaRPr lang="pt-BR" sz="2400" dirty="0">
              <a:latin typeface="+mj-lt"/>
            </a:endParaRPr>
          </a:p>
          <a:p>
            <a:pPr algn="ctr"/>
            <a:r>
              <a:rPr lang="pt-BR" sz="2400" dirty="0" smtClean="0">
                <a:latin typeface="+mj-lt"/>
              </a:rPr>
              <a:t>Vamos praticar!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9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O que é Ciência dos Dados?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Dados x Conhecimentos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Estatística Descritiva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Atividade Prática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Ciência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Extração de valiosas informações a partir dos dados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Inteligência Artificial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Simular inteligência humana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Aprendizado de máquina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Dados históricos para tomada de decisão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Aprendizado profundo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Redes Neurais - retro programação dos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6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Ciência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</a:p>
          <a:p>
            <a:pPr lvl="1"/>
            <a:r>
              <a:rPr lang="pt-BR" dirty="0" smtClean="0"/>
              <a:t>Extração de padrões para transformar dados em conhecimento</a:t>
            </a:r>
          </a:p>
          <a:p>
            <a:r>
              <a:rPr lang="pt-BR" dirty="0" smtClean="0"/>
              <a:t>Big Data</a:t>
            </a:r>
          </a:p>
          <a:p>
            <a:pPr lvl="1"/>
            <a:r>
              <a:rPr lang="pt-BR" dirty="0" smtClean="0"/>
              <a:t>Volume, velocidade, variedade e veracidade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3548063"/>
            <a:ext cx="4667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Ciência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 coleta, limpeza, preparação e análise de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Informações úteis</a:t>
            </a: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1680692" y="2266682"/>
            <a:ext cx="328411" cy="244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32" y="2266682"/>
            <a:ext cx="4460117" cy="4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e Conhecimentos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podemos afirmar sobre esses dados?</a:t>
            </a:r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682081"/>
            <a:ext cx="3095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 Conhecimentos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Já com essa mudança...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Média: 43,25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aluna com a melhor nota (Maria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obteve </a:t>
            </a:r>
            <a:r>
              <a:rPr lang="pt-BR" dirty="0"/>
              <a:t>uma nota </a:t>
            </a:r>
            <a:r>
              <a:rPr lang="pt-BR" dirty="0" smtClean="0"/>
              <a:t>aproximadamente</a:t>
            </a:r>
          </a:p>
          <a:p>
            <a:pPr marL="0" indent="0">
              <a:buNone/>
            </a:pPr>
            <a:r>
              <a:rPr lang="pt-BR" dirty="0" smtClean="0"/>
              <a:t>85</a:t>
            </a:r>
            <a:r>
              <a:rPr lang="pt-BR" dirty="0"/>
              <a:t>% maior que a nota média.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48" y="2553494"/>
            <a:ext cx="3057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ao aprender estatística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pt-BR" dirty="0" smtClean="0"/>
              <a:t>Sintetizar gigantescas quantidades de dados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Tomar as melhores decisões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Avaliar criticamente notícias e estudos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Reconhecer padrões em diferentes setores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8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Cálculos para reduzir arranjos de dados em vários números que os descrevam</a:t>
            </a:r>
          </a:p>
          <a:p>
            <a:r>
              <a:rPr lang="pt-BR" dirty="0" smtClean="0"/>
              <a:t>Resumo manejável e significativo</a:t>
            </a:r>
          </a:p>
          <a:p>
            <a:r>
              <a:rPr lang="pt-BR" dirty="0" smtClean="0"/>
              <a:t>Requer cuidado em sua elaboração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90" y="3397843"/>
            <a:ext cx="4295619" cy="29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194</TotalTime>
  <Words>310</Words>
  <Application>Microsoft Office PowerPoint</Application>
  <PresentationFormat>Apresentação na tela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Slide_UFV</vt:lpstr>
      <vt:lpstr>1_Personalizar design</vt:lpstr>
      <vt:lpstr>Personalizar design</vt:lpstr>
      <vt:lpstr>Apresentação do PowerPoint</vt:lpstr>
      <vt:lpstr>Sumário</vt:lpstr>
      <vt:lpstr>Ciência dos Dados</vt:lpstr>
      <vt:lpstr>Ciência dos Dados</vt:lpstr>
      <vt:lpstr>Ciência dos Dados</vt:lpstr>
      <vt:lpstr>Dados e Conhecimentos</vt:lpstr>
      <vt:lpstr>Dados e Conhecimentos</vt:lpstr>
      <vt:lpstr>Objetivo ao aprender estatística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Kaio Alves</cp:lastModifiedBy>
  <cp:revision>18</cp:revision>
  <dcterms:created xsi:type="dcterms:W3CDTF">2017-10-20T10:59:02Z</dcterms:created>
  <dcterms:modified xsi:type="dcterms:W3CDTF">2018-04-28T15:24:20Z</dcterms:modified>
</cp:coreProperties>
</file>