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1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4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5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7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EF0F-651A-4656-82AF-BCEF2545810F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FF23-DB66-44FD-AE32-D7D13F6C4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5EF321-F59D-78DD-8089-5C6DACB63A53}"/>
              </a:ext>
            </a:extLst>
          </p:cNvPr>
          <p:cNvSpPr/>
          <p:nvPr/>
        </p:nvSpPr>
        <p:spPr>
          <a:xfrm>
            <a:off x="0" y="9939500"/>
            <a:ext cx="15119350" cy="763460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7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91EBB-21F5-2B57-1D4F-FC98E80B99D0}"/>
              </a:ext>
            </a:extLst>
          </p:cNvPr>
          <p:cNvSpPr txBox="1"/>
          <p:nvPr/>
        </p:nvSpPr>
        <p:spPr>
          <a:xfrm>
            <a:off x="7132702" y="10210705"/>
            <a:ext cx="163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CCSE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979F8-ED9D-B434-F432-F21CAFEA37C0}"/>
              </a:ext>
            </a:extLst>
          </p:cNvPr>
          <p:cNvSpPr txBox="1"/>
          <p:nvPr/>
        </p:nvSpPr>
        <p:spPr>
          <a:xfrm>
            <a:off x="11452363" y="10217675"/>
            <a:ext cx="319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https://www1.tu-ilmenau.de/ccse2023/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56AAE-AA06-90D3-6C06-CC14A25DE822}"/>
              </a:ext>
            </a:extLst>
          </p:cNvPr>
          <p:cNvSpPr/>
          <p:nvPr/>
        </p:nvSpPr>
        <p:spPr>
          <a:xfrm>
            <a:off x="0" y="-1"/>
            <a:ext cx="15119350" cy="104724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 w="66675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73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343B2-07EF-8C25-3070-DF5EF9DD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saturation sat="257000"/>
                    </a14:imgEffect>
                    <a14:imgEffect>
                      <a14:brightnessContrast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5" y="9896136"/>
            <a:ext cx="2500552" cy="850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257434-CF9E-F9AE-24B5-B51A32B9A07D}"/>
              </a:ext>
            </a:extLst>
          </p:cNvPr>
          <p:cNvSpPr txBox="1"/>
          <p:nvPr/>
        </p:nvSpPr>
        <p:spPr>
          <a:xfrm>
            <a:off x="6218055" y="0"/>
            <a:ext cx="2683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&lt;TITLE&gt;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DCA4-9DC7-E1F6-E101-2969BAD92F5C}"/>
              </a:ext>
            </a:extLst>
          </p:cNvPr>
          <p:cNvSpPr txBox="1"/>
          <p:nvPr/>
        </p:nvSpPr>
        <p:spPr>
          <a:xfrm>
            <a:off x="5086298" y="647136"/>
            <a:ext cx="494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&lt;Author Information&gt;</a:t>
            </a:r>
          </a:p>
        </p:txBody>
      </p:sp>
    </p:spTree>
    <p:extLst>
      <p:ext uri="{BB962C8B-B14F-4D97-AF65-F5344CB8AC3E}">
        <p14:creationId xmlns:p14="http://schemas.microsoft.com/office/powerpoint/2010/main" val="254723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jeenraju97@gmail.com</dc:creator>
  <cp:lastModifiedBy>jeenraju97@gmail.com</cp:lastModifiedBy>
  <cp:revision>4</cp:revision>
  <dcterms:created xsi:type="dcterms:W3CDTF">2023-01-12T13:06:12Z</dcterms:created>
  <dcterms:modified xsi:type="dcterms:W3CDTF">2023-01-16T20:20:10Z</dcterms:modified>
</cp:coreProperties>
</file>