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73" r:id="rId2"/>
    <p:sldId id="1100" r:id="rId3"/>
    <p:sldId id="1081" r:id="rId4"/>
    <p:sldId id="1085" r:id="rId5"/>
    <p:sldId id="1102" r:id="rId6"/>
    <p:sldId id="1095" r:id="rId7"/>
    <p:sldId id="1115" r:id="rId8"/>
    <p:sldId id="1113" r:id="rId9"/>
    <p:sldId id="303" r:id="rId10"/>
    <p:sldId id="1112" r:id="rId11"/>
    <p:sldId id="1086" r:id="rId12"/>
    <p:sldId id="1087" r:id="rId13"/>
    <p:sldId id="1088" r:id="rId14"/>
    <p:sldId id="1089" r:id="rId15"/>
    <p:sldId id="1101" r:id="rId16"/>
    <p:sldId id="275" r:id="rId17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5B7FADE-99D3-4AC8-87F5-3294CFCA4D64}">
          <p14:sldIdLst>
            <p14:sldId id="273"/>
            <p14:sldId id="1100"/>
            <p14:sldId id="1081"/>
            <p14:sldId id="1085"/>
            <p14:sldId id="1102"/>
            <p14:sldId id="1095"/>
            <p14:sldId id="1115"/>
            <p14:sldId id="1113"/>
            <p14:sldId id="303"/>
            <p14:sldId id="1112"/>
            <p14:sldId id="1086"/>
            <p14:sldId id="1087"/>
            <p14:sldId id="1088"/>
            <p14:sldId id="1089"/>
            <p14:sldId id="1101"/>
            <p14:sldId id="275"/>
          </p14:sldIdLst>
        </p14:section>
        <p14:section name="Backup" id="{66F72285-42DF-48BE-B2D7-6F28F2E4CC55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#YU KAIQIANG#" initials="#K" lastIdx="1" clrIdx="0">
    <p:extLst>
      <p:ext uri="{19B8F6BF-5375-455C-9EA6-DF929625EA0E}">
        <p15:presenceInfo xmlns:p15="http://schemas.microsoft.com/office/powerpoint/2012/main" userId="#YU KAIQIANG#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98BFBC-B769-4C55-AE6E-D26605342F26}" v="154" dt="2023-06-20T00:53:11.050"/>
    <p1510:client id="{801A7EE5-9470-4A77-BEC1-4D1BFF2ADF17}" v="719" dt="2023-06-20T00:11:43.0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702" autoAdjust="0"/>
  </p:normalViewPr>
  <p:slideViewPr>
    <p:cSldViewPr snapToGrid="0">
      <p:cViewPr varScale="1">
        <p:scale>
          <a:sx n="74" d="100"/>
          <a:sy n="74" d="100"/>
        </p:scale>
        <p:origin x="61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Cheng (Asst Prof)" userId="73a3f42d-90b1-46f9-a4fe-f15073f4ec75" providerId="ADAL" clId="{6C9F4809-5F68-4320-AB47-9ECA98058362}"/>
    <pc:docChg chg="undo custSel addSld delSld modSld modMainMaster">
      <pc:chgData name="Long Cheng (Asst Prof)" userId="73a3f42d-90b1-46f9-a4fe-f15073f4ec75" providerId="ADAL" clId="{6C9F4809-5F68-4320-AB47-9ECA98058362}" dt="2023-05-25T09:11:25.503" v="5455" actId="20577"/>
      <pc:docMkLst>
        <pc:docMk/>
      </pc:docMkLst>
      <pc:sldChg chg="modSp new del mod">
        <pc:chgData name="Long Cheng (Asst Prof)" userId="73a3f42d-90b1-46f9-a4fe-f15073f4ec75" providerId="ADAL" clId="{6C9F4809-5F68-4320-AB47-9ECA98058362}" dt="2023-05-25T01:37:52.466" v="850" actId="47"/>
        <pc:sldMkLst>
          <pc:docMk/>
          <pc:sldMk cId="1606841914" sldId="256"/>
        </pc:sldMkLst>
        <pc:spChg chg="mod">
          <ac:chgData name="Long Cheng (Asst Prof)" userId="73a3f42d-90b1-46f9-a4fe-f15073f4ec75" providerId="ADAL" clId="{6C9F4809-5F68-4320-AB47-9ECA98058362}" dt="2023-05-25T01:35:28.017" v="831" actId="27636"/>
          <ac:spMkLst>
            <pc:docMk/>
            <pc:sldMk cId="1606841914" sldId="256"/>
            <ac:spMk id="2" creationId="{D0269488-718A-854E-CB5C-01DEED87EF56}"/>
          </ac:spMkLst>
        </pc:spChg>
        <pc:spChg chg="mod">
          <ac:chgData name="Long Cheng (Asst Prof)" userId="73a3f42d-90b1-46f9-a4fe-f15073f4ec75" providerId="ADAL" clId="{6C9F4809-5F68-4320-AB47-9ECA98058362}" dt="2023-05-24T01:59:18.869" v="1"/>
          <ac:spMkLst>
            <pc:docMk/>
            <pc:sldMk cId="1606841914" sldId="256"/>
            <ac:spMk id="3" creationId="{7F6A6289-7200-610E-CB47-0F8277CF56D9}"/>
          </ac:spMkLst>
        </pc:spChg>
      </pc:sldChg>
      <pc:sldChg chg="modSp new mod">
        <pc:chgData name="Long Cheng (Asst Prof)" userId="73a3f42d-90b1-46f9-a4fe-f15073f4ec75" providerId="ADAL" clId="{6C9F4809-5F68-4320-AB47-9ECA98058362}" dt="2023-05-24T08:41:44.101" v="632"/>
        <pc:sldMkLst>
          <pc:docMk/>
          <pc:sldMk cId="467518507" sldId="257"/>
        </pc:sldMkLst>
        <pc:spChg chg="mod">
          <ac:chgData name="Long Cheng (Asst Prof)" userId="73a3f42d-90b1-46f9-a4fe-f15073f4ec75" providerId="ADAL" clId="{6C9F4809-5F68-4320-AB47-9ECA98058362}" dt="2023-05-24T08:41:44.101" v="632"/>
          <ac:spMkLst>
            <pc:docMk/>
            <pc:sldMk cId="467518507" sldId="257"/>
            <ac:spMk id="2" creationId="{F26B5B94-4E0C-3509-50DB-111330BAB768}"/>
          </ac:spMkLst>
        </pc:spChg>
      </pc:sldChg>
      <pc:sldChg chg="addSp delSp modSp new mod modClrScheme chgLayout">
        <pc:chgData name="Long Cheng (Asst Prof)" userId="73a3f42d-90b1-46f9-a4fe-f15073f4ec75" providerId="ADAL" clId="{6C9F4809-5F68-4320-AB47-9ECA98058362}" dt="2023-05-24T08:23:42.914" v="349" actId="20577"/>
        <pc:sldMkLst>
          <pc:docMk/>
          <pc:sldMk cId="255226117" sldId="258"/>
        </pc:sldMkLst>
        <pc:spChg chg="del mod ord">
          <ac:chgData name="Long Cheng (Asst Prof)" userId="73a3f42d-90b1-46f9-a4fe-f15073f4ec75" providerId="ADAL" clId="{6C9F4809-5F68-4320-AB47-9ECA98058362}" dt="2023-05-24T06:35:50.399" v="240" actId="700"/>
          <ac:spMkLst>
            <pc:docMk/>
            <pc:sldMk cId="255226117" sldId="258"/>
            <ac:spMk id="2" creationId="{3E22E4AD-69EE-C077-D7F1-CFF57ECB2467}"/>
          </ac:spMkLst>
        </pc:spChg>
        <pc:spChg chg="mod ord">
          <ac:chgData name="Long Cheng (Asst Prof)" userId="73a3f42d-90b1-46f9-a4fe-f15073f4ec75" providerId="ADAL" clId="{6C9F4809-5F68-4320-AB47-9ECA98058362}" dt="2023-05-24T06:35:50.399" v="240" actId="700"/>
          <ac:spMkLst>
            <pc:docMk/>
            <pc:sldMk cId="255226117" sldId="258"/>
            <ac:spMk id="3" creationId="{167D4DA4-A749-19D4-4F05-856291FF2444}"/>
          </ac:spMkLst>
        </pc:spChg>
        <pc:spChg chg="add mod">
          <ac:chgData name="Long Cheng (Asst Prof)" userId="73a3f42d-90b1-46f9-a4fe-f15073f4ec75" providerId="ADAL" clId="{6C9F4809-5F68-4320-AB47-9ECA98058362}" dt="2023-05-24T06:33:09.419" v="182" actId="164"/>
          <ac:spMkLst>
            <pc:docMk/>
            <pc:sldMk cId="255226117" sldId="258"/>
            <ac:spMk id="6" creationId="{A97C50D6-4F8B-03FF-95E1-C5477B2D1ABA}"/>
          </ac:spMkLst>
        </pc:spChg>
        <pc:spChg chg="add mod">
          <ac:chgData name="Long Cheng (Asst Prof)" userId="73a3f42d-90b1-46f9-a4fe-f15073f4ec75" providerId="ADAL" clId="{6C9F4809-5F68-4320-AB47-9ECA98058362}" dt="2023-05-24T06:35:17.782" v="239" actId="14100"/>
          <ac:spMkLst>
            <pc:docMk/>
            <pc:sldMk cId="255226117" sldId="258"/>
            <ac:spMk id="8" creationId="{0E8DE3B1-EE3A-9C5E-82EA-C129B2E31E96}"/>
          </ac:spMkLst>
        </pc:spChg>
        <pc:spChg chg="add mod ord">
          <ac:chgData name="Long Cheng (Asst Prof)" userId="73a3f42d-90b1-46f9-a4fe-f15073f4ec75" providerId="ADAL" clId="{6C9F4809-5F68-4320-AB47-9ECA98058362}" dt="2023-05-24T08:23:42.914" v="349" actId="20577"/>
          <ac:spMkLst>
            <pc:docMk/>
            <pc:sldMk cId="255226117" sldId="258"/>
            <ac:spMk id="9" creationId="{1DCF82C3-A4D1-8022-5B0C-084EE582EF65}"/>
          </ac:spMkLst>
        </pc:spChg>
        <pc:spChg chg="add mod ord">
          <ac:chgData name="Long Cheng (Asst Prof)" userId="73a3f42d-90b1-46f9-a4fe-f15073f4ec75" providerId="ADAL" clId="{6C9F4809-5F68-4320-AB47-9ECA98058362}" dt="2023-05-24T06:35:50.399" v="240" actId="700"/>
          <ac:spMkLst>
            <pc:docMk/>
            <pc:sldMk cId="255226117" sldId="258"/>
            <ac:spMk id="10" creationId="{AAF98CAF-BECA-2684-C60D-115BDD17AB76}"/>
          </ac:spMkLst>
        </pc:spChg>
        <pc:grpChg chg="add mod">
          <ac:chgData name="Long Cheng (Asst Prof)" userId="73a3f42d-90b1-46f9-a4fe-f15073f4ec75" providerId="ADAL" clId="{6C9F4809-5F68-4320-AB47-9ECA98058362}" dt="2023-05-24T06:33:42.926" v="190" actId="1076"/>
          <ac:grpSpMkLst>
            <pc:docMk/>
            <pc:sldMk cId="255226117" sldId="258"/>
            <ac:grpSpMk id="7" creationId="{0B2E74A0-7F56-149B-8785-B92A95A836A4}"/>
          </ac:grpSpMkLst>
        </pc:grpChg>
        <pc:picChg chg="add mod">
          <ac:chgData name="Long Cheng (Asst Prof)" userId="73a3f42d-90b1-46f9-a4fe-f15073f4ec75" providerId="ADAL" clId="{6C9F4809-5F68-4320-AB47-9ECA98058362}" dt="2023-05-24T06:33:09.419" v="182" actId="164"/>
          <ac:picMkLst>
            <pc:docMk/>
            <pc:sldMk cId="255226117" sldId="258"/>
            <ac:picMk id="5" creationId="{3410E648-32FE-6867-EC23-7F25CC3EB040}"/>
          </ac:picMkLst>
        </pc:picChg>
      </pc:sldChg>
      <pc:sldChg chg="addSp delSp modSp new mod modClrScheme chgLayout">
        <pc:chgData name="Long Cheng (Asst Prof)" userId="73a3f42d-90b1-46f9-a4fe-f15073f4ec75" providerId="ADAL" clId="{6C9F4809-5F68-4320-AB47-9ECA98058362}" dt="2023-05-24T08:40:37.758" v="469" actId="700"/>
        <pc:sldMkLst>
          <pc:docMk/>
          <pc:sldMk cId="3336112819" sldId="259"/>
        </pc:sldMkLst>
        <pc:spChg chg="mod ord">
          <ac:chgData name="Long Cheng (Asst Prof)" userId="73a3f42d-90b1-46f9-a4fe-f15073f4ec75" providerId="ADAL" clId="{6C9F4809-5F68-4320-AB47-9ECA98058362}" dt="2023-05-24T08:40:37.758" v="469" actId="700"/>
          <ac:spMkLst>
            <pc:docMk/>
            <pc:sldMk cId="3336112819" sldId="259"/>
            <ac:spMk id="2" creationId="{A8BA3E3F-9747-5829-30E3-BB629B5D769A}"/>
          </ac:spMkLst>
        </pc:spChg>
        <pc:spChg chg="mod ord">
          <ac:chgData name="Long Cheng (Asst Prof)" userId="73a3f42d-90b1-46f9-a4fe-f15073f4ec75" providerId="ADAL" clId="{6C9F4809-5F68-4320-AB47-9ECA98058362}" dt="2023-05-24T08:40:37.758" v="469" actId="700"/>
          <ac:spMkLst>
            <pc:docMk/>
            <pc:sldMk cId="3336112819" sldId="259"/>
            <ac:spMk id="3" creationId="{828400E2-9999-60A6-0296-6214196A4822}"/>
          </ac:spMkLst>
        </pc:spChg>
        <pc:spChg chg="add del mod ord">
          <ac:chgData name="Long Cheng (Asst Prof)" userId="73a3f42d-90b1-46f9-a4fe-f15073f4ec75" providerId="ADAL" clId="{6C9F4809-5F68-4320-AB47-9ECA98058362}" dt="2023-05-24T08:40:37.758" v="469" actId="700"/>
          <ac:spMkLst>
            <pc:docMk/>
            <pc:sldMk cId="3336112819" sldId="259"/>
            <ac:spMk id="4" creationId="{969E6544-BFC3-4FE5-E3E4-EFB5D245B3CF}"/>
          </ac:spMkLst>
        </pc:spChg>
      </pc:sldChg>
      <pc:sldChg chg="modSp new mod">
        <pc:chgData name="Long Cheng (Asst Prof)" userId="73a3f42d-90b1-46f9-a4fe-f15073f4ec75" providerId="ADAL" clId="{6C9F4809-5F68-4320-AB47-9ECA98058362}" dt="2023-05-24T08:41:07.941" v="495" actId="20577"/>
        <pc:sldMkLst>
          <pc:docMk/>
          <pc:sldMk cId="804460207" sldId="260"/>
        </pc:sldMkLst>
        <pc:spChg chg="mod">
          <ac:chgData name="Long Cheng (Asst Prof)" userId="73a3f42d-90b1-46f9-a4fe-f15073f4ec75" providerId="ADAL" clId="{6C9F4809-5F68-4320-AB47-9ECA98058362}" dt="2023-05-24T08:41:07.941" v="495" actId="20577"/>
          <ac:spMkLst>
            <pc:docMk/>
            <pc:sldMk cId="804460207" sldId="260"/>
            <ac:spMk id="3" creationId="{96175401-8DB4-E6FF-E12C-27FE4772FE31}"/>
          </ac:spMkLst>
        </pc:spChg>
      </pc:sldChg>
      <pc:sldChg chg="new">
        <pc:chgData name="Long Cheng (Asst Prof)" userId="73a3f42d-90b1-46f9-a4fe-f15073f4ec75" providerId="ADAL" clId="{6C9F4809-5F68-4320-AB47-9ECA98058362}" dt="2023-05-24T08:23:03.998" v="277" actId="680"/>
        <pc:sldMkLst>
          <pc:docMk/>
          <pc:sldMk cId="2035608110" sldId="261"/>
        </pc:sldMkLst>
      </pc:sldChg>
      <pc:sldChg chg="modSp new mod">
        <pc:chgData name="Long Cheng (Asst Prof)" userId="73a3f42d-90b1-46f9-a4fe-f15073f4ec75" providerId="ADAL" clId="{6C9F4809-5F68-4320-AB47-9ECA98058362}" dt="2023-05-24T08:43:00.557" v="663" actId="20577"/>
        <pc:sldMkLst>
          <pc:docMk/>
          <pc:sldMk cId="2596488017" sldId="262"/>
        </pc:sldMkLst>
        <pc:spChg chg="mod">
          <ac:chgData name="Long Cheng (Asst Prof)" userId="73a3f42d-90b1-46f9-a4fe-f15073f4ec75" providerId="ADAL" clId="{6C9F4809-5F68-4320-AB47-9ECA98058362}" dt="2023-05-24T08:43:00.557" v="663" actId="20577"/>
          <ac:spMkLst>
            <pc:docMk/>
            <pc:sldMk cId="2596488017" sldId="262"/>
            <ac:spMk id="3" creationId="{3F0E2462-20DD-E705-FD7A-420F9485D4F1}"/>
          </ac:spMkLst>
        </pc:spChg>
      </pc:sldChg>
      <pc:sldChg chg="modSp new mod">
        <pc:chgData name="Long Cheng (Asst Prof)" userId="73a3f42d-90b1-46f9-a4fe-f15073f4ec75" providerId="ADAL" clId="{6C9F4809-5F68-4320-AB47-9ECA98058362}" dt="2023-05-25T02:16:47.510" v="939" actId="20577"/>
        <pc:sldMkLst>
          <pc:docMk/>
          <pc:sldMk cId="467581669" sldId="263"/>
        </pc:sldMkLst>
        <pc:spChg chg="mod">
          <ac:chgData name="Long Cheng (Asst Prof)" userId="73a3f42d-90b1-46f9-a4fe-f15073f4ec75" providerId="ADAL" clId="{6C9F4809-5F68-4320-AB47-9ECA98058362}" dt="2023-05-25T02:16:47.510" v="939" actId="20577"/>
          <ac:spMkLst>
            <pc:docMk/>
            <pc:sldMk cId="467581669" sldId="263"/>
            <ac:spMk id="3" creationId="{2B5FD59C-A6E1-87B4-1A2F-7B97808027FD}"/>
          </ac:spMkLst>
        </pc:spChg>
      </pc:sldChg>
      <pc:sldChg chg="new del">
        <pc:chgData name="Long Cheng (Asst Prof)" userId="73a3f42d-90b1-46f9-a4fe-f15073f4ec75" providerId="ADAL" clId="{6C9F4809-5F68-4320-AB47-9ECA98058362}" dt="2023-05-25T02:08:00.156" v="852" actId="47"/>
        <pc:sldMkLst>
          <pc:docMk/>
          <pc:sldMk cId="3033495181" sldId="264"/>
        </pc:sldMkLst>
      </pc:sldChg>
      <pc:sldChg chg="modSp add mod">
        <pc:chgData name="Long Cheng (Asst Prof)" userId="73a3f42d-90b1-46f9-a4fe-f15073f4ec75" providerId="ADAL" clId="{6C9F4809-5F68-4320-AB47-9ECA98058362}" dt="2023-05-25T01:37:36.688" v="849" actId="20577"/>
        <pc:sldMkLst>
          <pc:docMk/>
          <pc:sldMk cId="2858666128" sldId="1012"/>
        </pc:sldMkLst>
        <pc:spChg chg="mod">
          <ac:chgData name="Long Cheng (Asst Prof)" userId="73a3f42d-90b1-46f9-a4fe-f15073f4ec75" providerId="ADAL" clId="{6C9F4809-5F68-4320-AB47-9ECA98058362}" dt="2023-05-25T01:35:42.352" v="838" actId="14100"/>
          <ac:spMkLst>
            <pc:docMk/>
            <pc:sldMk cId="2858666128" sldId="1012"/>
            <ac:spMk id="7" creationId="{CCDD9367-E867-79A2-3A7D-31651D567508}"/>
          </ac:spMkLst>
        </pc:spChg>
        <pc:spChg chg="mod">
          <ac:chgData name="Long Cheng (Asst Prof)" userId="73a3f42d-90b1-46f9-a4fe-f15073f4ec75" providerId="ADAL" clId="{6C9F4809-5F68-4320-AB47-9ECA98058362}" dt="2023-05-25T01:37:36.688" v="849" actId="20577"/>
          <ac:spMkLst>
            <pc:docMk/>
            <pc:sldMk cId="2858666128" sldId="1012"/>
            <ac:spMk id="9" creationId="{3233E8E5-A9DA-2FE9-4DFB-28C1A39F5934}"/>
          </ac:spMkLst>
        </pc:spChg>
      </pc:sldChg>
      <pc:sldChg chg="addSp delSp modSp new mod modClrScheme chgLayout modNotesTx">
        <pc:chgData name="Long Cheng (Asst Prof)" userId="73a3f42d-90b1-46f9-a4fe-f15073f4ec75" providerId="ADAL" clId="{6C9F4809-5F68-4320-AB47-9ECA98058362}" dt="2023-05-25T06:16:25.642" v="2683" actId="20577"/>
        <pc:sldMkLst>
          <pc:docMk/>
          <pc:sldMk cId="2265521515" sldId="1013"/>
        </pc:sldMkLst>
        <pc:spChg chg="mod ord">
          <ac:chgData name="Long Cheng (Asst Prof)" userId="73a3f42d-90b1-46f9-a4fe-f15073f4ec75" providerId="ADAL" clId="{6C9F4809-5F68-4320-AB47-9ECA98058362}" dt="2023-05-25T03:09:39.372" v="2006" actId="20577"/>
          <ac:spMkLst>
            <pc:docMk/>
            <pc:sldMk cId="2265521515" sldId="1013"/>
            <ac:spMk id="2" creationId="{7575D8AA-403B-A8C5-CC36-C5E5D0BF07C3}"/>
          </ac:spMkLst>
        </pc:spChg>
        <pc:spChg chg="del mod ord">
          <ac:chgData name="Long Cheng (Asst Prof)" userId="73a3f42d-90b1-46f9-a4fe-f15073f4ec75" providerId="ADAL" clId="{6C9F4809-5F68-4320-AB47-9ECA98058362}" dt="2023-05-25T03:17:45.700" v="2013" actId="478"/>
          <ac:spMkLst>
            <pc:docMk/>
            <pc:sldMk cId="2265521515" sldId="1013"/>
            <ac:spMk id="3" creationId="{9B6804E4-CDFA-903E-767F-A5550F30C245}"/>
          </ac:spMkLst>
        </pc:spChg>
        <pc:spChg chg="del mod ord">
          <ac:chgData name="Long Cheng (Asst Prof)" userId="73a3f42d-90b1-46f9-a4fe-f15073f4ec75" providerId="ADAL" clId="{6C9F4809-5F68-4320-AB47-9ECA98058362}" dt="2023-05-25T03:17:47.315" v="2014" actId="478"/>
          <ac:spMkLst>
            <pc:docMk/>
            <pc:sldMk cId="2265521515" sldId="1013"/>
            <ac:spMk id="4" creationId="{DC7DB30A-60B2-2C56-CCB4-67F2A50F2ACF}"/>
          </ac:spMkLst>
        </pc:spChg>
        <pc:spChg chg="mod ord">
          <ac:chgData name="Long Cheng (Asst Prof)" userId="73a3f42d-90b1-46f9-a4fe-f15073f4ec75" providerId="ADAL" clId="{6C9F4809-5F68-4320-AB47-9ECA98058362}" dt="2023-05-25T06:16:25.642" v="2683" actId="20577"/>
          <ac:spMkLst>
            <pc:docMk/>
            <pc:sldMk cId="2265521515" sldId="1013"/>
            <ac:spMk id="5" creationId="{38286E55-732F-1AFC-8662-0C2E15626B6D}"/>
          </ac:spMkLst>
        </pc:spChg>
        <pc:spChg chg="add del mod ord">
          <ac:chgData name="Long Cheng (Asst Prof)" userId="73a3f42d-90b1-46f9-a4fe-f15073f4ec75" providerId="ADAL" clId="{6C9F4809-5F68-4320-AB47-9ECA98058362}" dt="2023-05-25T02:31:10.669" v="1502" actId="700"/>
          <ac:spMkLst>
            <pc:docMk/>
            <pc:sldMk cId="2265521515" sldId="1013"/>
            <ac:spMk id="6" creationId="{12269E1E-24B0-F9F4-D4A2-86525EE72228}"/>
          </ac:spMkLst>
        </pc:spChg>
        <pc:spChg chg="add mod ord">
          <ac:chgData name="Long Cheng (Asst Prof)" userId="73a3f42d-90b1-46f9-a4fe-f15073f4ec75" providerId="ADAL" clId="{6C9F4809-5F68-4320-AB47-9ECA98058362}" dt="2023-05-25T02:31:10.669" v="1502" actId="700"/>
          <ac:spMkLst>
            <pc:docMk/>
            <pc:sldMk cId="2265521515" sldId="1013"/>
            <ac:spMk id="7" creationId="{1D1B38EA-CEA1-41D4-828E-246A1B1C4527}"/>
          </ac:spMkLst>
        </pc:spChg>
        <pc:spChg chg="add mod">
          <ac:chgData name="Long Cheng (Asst Prof)" userId="73a3f42d-90b1-46f9-a4fe-f15073f4ec75" providerId="ADAL" clId="{6C9F4809-5F68-4320-AB47-9ECA98058362}" dt="2023-05-25T02:34:33.264" v="1770" actId="207"/>
          <ac:spMkLst>
            <pc:docMk/>
            <pc:sldMk cId="2265521515" sldId="1013"/>
            <ac:spMk id="12" creationId="{6A46F13A-5732-4888-9019-3C46558EA015}"/>
          </ac:spMkLst>
        </pc:spChg>
        <pc:spChg chg="add mod">
          <ac:chgData name="Long Cheng (Asst Prof)" userId="73a3f42d-90b1-46f9-a4fe-f15073f4ec75" providerId="ADAL" clId="{6C9F4809-5F68-4320-AB47-9ECA98058362}" dt="2023-05-25T02:34:33.264" v="1770" actId="207"/>
          <ac:spMkLst>
            <pc:docMk/>
            <pc:sldMk cId="2265521515" sldId="1013"/>
            <ac:spMk id="13" creationId="{55BEB905-2C4B-5406-45FC-CB992C7CFE9B}"/>
          </ac:spMkLst>
        </pc:spChg>
        <pc:spChg chg="add mod">
          <ac:chgData name="Long Cheng (Asst Prof)" userId="73a3f42d-90b1-46f9-a4fe-f15073f4ec75" providerId="ADAL" clId="{6C9F4809-5F68-4320-AB47-9ECA98058362}" dt="2023-05-25T03:06:33.934" v="1778" actId="1076"/>
          <ac:spMkLst>
            <pc:docMk/>
            <pc:sldMk cId="2265521515" sldId="1013"/>
            <ac:spMk id="14" creationId="{9ABAC5CA-92B6-7FEF-0394-21D45E0C932A}"/>
          </ac:spMkLst>
        </pc:spChg>
        <pc:spChg chg="add mod">
          <ac:chgData name="Long Cheng (Asst Prof)" userId="73a3f42d-90b1-46f9-a4fe-f15073f4ec75" providerId="ADAL" clId="{6C9F4809-5F68-4320-AB47-9ECA98058362}" dt="2023-05-25T03:07:07.794" v="1818" actId="20577"/>
          <ac:spMkLst>
            <pc:docMk/>
            <pc:sldMk cId="2265521515" sldId="1013"/>
            <ac:spMk id="16" creationId="{0E97A9C8-89AA-60F0-2067-6A8CFDB1EF58}"/>
          </ac:spMkLst>
        </pc:spChg>
        <pc:spChg chg="add mod">
          <ac:chgData name="Long Cheng (Asst Prof)" userId="73a3f42d-90b1-46f9-a4fe-f15073f4ec75" providerId="ADAL" clId="{6C9F4809-5F68-4320-AB47-9ECA98058362}" dt="2023-05-25T03:17:48.540" v="2015"/>
          <ac:spMkLst>
            <pc:docMk/>
            <pc:sldMk cId="2265521515" sldId="1013"/>
            <ac:spMk id="17" creationId="{18CB5C2B-18FC-8220-C2F7-4E702052808A}"/>
          </ac:spMkLst>
        </pc:spChg>
        <pc:spChg chg="add mod">
          <ac:chgData name="Long Cheng (Asst Prof)" userId="73a3f42d-90b1-46f9-a4fe-f15073f4ec75" providerId="ADAL" clId="{6C9F4809-5F68-4320-AB47-9ECA98058362}" dt="2023-05-25T03:17:48.540" v="2015"/>
          <ac:spMkLst>
            <pc:docMk/>
            <pc:sldMk cId="2265521515" sldId="1013"/>
            <ac:spMk id="18" creationId="{78A25F39-6170-180A-C83F-EB26A0EAE2D0}"/>
          </ac:spMkLst>
        </pc:spChg>
        <pc:spChg chg="add mod">
          <ac:chgData name="Long Cheng (Asst Prof)" userId="73a3f42d-90b1-46f9-a4fe-f15073f4ec75" providerId="ADAL" clId="{6C9F4809-5F68-4320-AB47-9ECA98058362}" dt="2023-05-25T03:17:48.540" v="2015"/>
          <ac:spMkLst>
            <pc:docMk/>
            <pc:sldMk cId="2265521515" sldId="1013"/>
            <ac:spMk id="19" creationId="{14CBB3E8-D200-ECBB-0D12-67578F9952CD}"/>
          </ac:spMkLst>
        </pc:spChg>
        <pc:grpChg chg="add mod">
          <ac:chgData name="Long Cheng (Asst Prof)" userId="73a3f42d-90b1-46f9-a4fe-f15073f4ec75" providerId="ADAL" clId="{6C9F4809-5F68-4320-AB47-9ECA98058362}" dt="2023-05-25T03:06:33.934" v="1778" actId="1076"/>
          <ac:grpSpMkLst>
            <pc:docMk/>
            <pc:sldMk cId="2265521515" sldId="1013"/>
            <ac:grpSpMk id="15" creationId="{D297A859-3785-4BE6-B61A-AF5504C6B32B}"/>
          </ac:grpSpMkLst>
        </pc:grpChg>
        <pc:picChg chg="add del mod">
          <ac:chgData name="Long Cheng (Asst Prof)" userId="73a3f42d-90b1-46f9-a4fe-f15073f4ec75" providerId="ADAL" clId="{6C9F4809-5F68-4320-AB47-9ECA98058362}" dt="2023-05-25T02:34:16.471" v="1766" actId="478"/>
          <ac:picMkLst>
            <pc:docMk/>
            <pc:sldMk cId="2265521515" sldId="1013"/>
            <ac:picMk id="8" creationId="{4863DA17-39AE-133F-AA92-AD1D0CEFE7E3}"/>
          </ac:picMkLst>
        </pc:picChg>
        <pc:picChg chg="add del mod">
          <ac:chgData name="Long Cheng (Asst Prof)" userId="73a3f42d-90b1-46f9-a4fe-f15073f4ec75" providerId="ADAL" clId="{6C9F4809-5F68-4320-AB47-9ECA98058362}" dt="2023-05-25T02:34:16.471" v="1766" actId="478"/>
          <ac:picMkLst>
            <pc:docMk/>
            <pc:sldMk cId="2265521515" sldId="1013"/>
            <ac:picMk id="9" creationId="{2B9CB8EE-DC02-B15C-74F2-377375D53976}"/>
          </ac:picMkLst>
        </pc:picChg>
        <pc:picChg chg="add mod">
          <ac:chgData name="Long Cheng (Asst Prof)" userId="73a3f42d-90b1-46f9-a4fe-f15073f4ec75" providerId="ADAL" clId="{6C9F4809-5F68-4320-AB47-9ECA98058362}" dt="2023-05-25T02:34:33.264" v="1770" actId="207"/>
          <ac:picMkLst>
            <pc:docMk/>
            <pc:sldMk cId="2265521515" sldId="1013"/>
            <ac:picMk id="10" creationId="{0FA032A2-139C-7C1E-F303-24E346371CFE}"/>
          </ac:picMkLst>
        </pc:picChg>
        <pc:picChg chg="add mod">
          <ac:chgData name="Long Cheng (Asst Prof)" userId="73a3f42d-90b1-46f9-a4fe-f15073f4ec75" providerId="ADAL" clId="{6C9F4809-5F68-4320-AB47-9ECA98058362}" dt="2023-05-25T02:34:33.264" v="1770" actId="207"/>
          <ac:picMkLst>
            <pc:docMk/>
            <pc:sldMk cId="2265521515" sldId="1013"/>
            <ac:picMk id="11" creationId="{B7C77EBB-4575-A974-4BF5-C04B8FAC3877}"/>
          </ac:picMkLst>
        </pc:picChg>
        <pc:picChg chg="add mod">
          <ac:chgData name="Long Cheng (Asst Prof)" userId="73a3f42d-90b1-46f9-a4fe-f15073f4ec75" providerId="ADAL" clId="{6C9F4809-5F68-4320-AB47-9ECA98058362}" dt="2023-05-25T03:06:33.934" v="1778" actId="1076"/>
          <ac:picMkLst>
            <pc:docMk/>
            <pc:sldMk cId="2265521515" sldId="1013"/>
            <ac:picMk id="1026" creationId="{0A71B7F9-E3FF-D436-93AA-345FA784D2CA}"/>
          </ac:picMkLst>
        </pc:picChg>
      </pc:sldChg>
      <pc:sldChg chg="addSp delSp modSp new mod modClrScheme chgLayout">
        <pc:chgData name="Long Cheng (Asst Prof)" userId="73a3f42d-90b1-46f9-a4fe-f15073f4ec75" providerId="ADAL" clId="{6C9F4809-5F68-4320-AB47-9ECA98058362}" dt="2023-05-25T08:54:44.364" v="4222"/>
        <pc:sldMkLst>
          <pc:docMk/>
          <pc:sldMk cId="1159202411" sldId="1014"/>
        </pc:sldMkLst>
        <pc:spChg chg="del mod ord">
          <ac:chgData name="Long Cheng (Asst Prof)" userId="73a3f42d-90b1-46f9-a4fe-f15073f4ec75" providerId="ADAL" clId="{6C9F4809-5F68-4320-AB47-9ECA98058362}" dt="2023-05-25T03:10:00.111" v="2007" actId="700"/>
          <ac:spMkLst>
            <pc:docMk/>
            <pc:sldMk cId="1159202411" sldId="1014"/>
            <ac:spMk id="2" creationId="{FCEA1C36-37CB-3E3E-CF78-5E102F713173}"/>
          </ac:spMkLst>
        </pc:spChg>
        <pc:spChg chg="del mod ord">
          <ac:chgData name="Long Cheng (Asst Prof)" userId="73a3f42d-90b1-46f9-a4fe-f15073f4ec75" providerId="ADAL" clId="{6C9F4809-5F68-4320-AB47-9ECA98058362}" dt="2023-05-25T03:17:35.146" v="2010" actId="478"/>
          <ac:spMkLst>
            <pc:docMk/>
            <pc:sldMk cId="1159202411" sldId="1014"/>
            <ac:spMk id="3" creationId="{256AED63-7F08-7F38-2800-9292D75033E6}"/>
          </ac:spMkLst>
        </pc:spChg>
        <pc:spChg chg="del mod ord">
          <ac:chgData name="Long Cheng (Asst Prof)" userId="73a3f42d-90b1-46f9-a4fe-f15073f4ec75" providerId="ADAL" clId="{6C9F4809-5F68-4320-AB47-9ECA98058362}" dt="2023-05-25T03:17:37.258" v="2011" actId="478"/>
          <ac:spMkLst>
            <pc:docMk/>
            <pc:sldMk cId="1159202411" sldId="1014"/>
            <ac:spMk id="4" creationId="{7DD3DEA9-D360-3D22-1393-105859683667}"/>
          </ac:spMkLst>
        </pc:spChg>
        <pc:spChg chg="mod ord">
          <ac:chgData name="Long Cheng (Asst Prof)" userId="73a3f42d-90b1-46f9-a4fe-f15073f4ec75" providerId="ADAL" clId="{6C9F4809-5F68-4320-AB47-9ECA98058362}" dt="2023-05-25T06:16:30.834" v="2685" actId="20577"/>
          <ac:spMkLst>
            <pc:docMk/>
            <pc:sldMk cId="1159202411" sldId="1014"/>
            <ac:spMk id="5" creationId="{83ADFBAB-71DE-4FB4-9430-B600A3D407C0}"/>
          </ac:spMkLst>
        </pc:spChg>
        <pc:spChg chg="add mod ord">
          <ac:chgData name="Long Cheng (Asst Prof)" userId="73a3f42d-90b1-46f9-a4fe-f15073f4ec75" providerId="ADAL" clId="{6C9F4809-5F68-4320-AB47-9ECA98058362}" dt="2023-05-25T03:33:49.082" v="2096" actId="20577"/>
          <ac:spMkLst>
            <pc:docMk/>
            <pc:sldMk cId="1159202411" sldId="1014"/>
            <ac:spMk id="6" creationId="{64787791-9941-C34D-787E-5D1504573C99}"/>
          </ac:spMkLst>
        </pc:spChg>
        <pc:spChg chg="add del mod ord">
          <ac:chgData name="Long Cheng (Asst Prof)" userId="73a3f42d-90b1-46f9-a4fe-f15073f4ec75" providerId="ADAL" clId="{6C9F4809-5F68-4320-AB47-9ECA98058362}" dt="2023-05-25T08:53:35.514" v="4217" actId="21"/>
          <ac:spMkLst>
            <pc:docMk/>
            <pc:sldMk cId="1159202411" sldId="1014"/>
            <ac:spMk id="7" creationId="{3AAD6CBD-1B5E-FE69-0FE3-9E9E238285EE}"/>
          </ac:spMkLst>
        </pc:spChg>
        <pc:spChg chg="add mod">
          <ac:chgData name="Long Cheng (Asst Prof)" userId="73a3f42d-90b1-46f9-a4fe-f15073f4ec75" providerId="ADAL" clId="{6C9F4809-5F68-4320-AB47-9ECA98058362}" dt="2023-05-25T03:17:39.403" v="2012"/>
          <ac:spMkLst>
            <pc:docMk/>
            <pc:sldMk cId="1159202411" sldId="1014"/>
            <ac:spMk id="8" creationId="{B9F7B77B-6C09-7EDF-1EFD-CFD795C0F942}"/>
          </ac:spMkLst>
        </pc:spChg>
        <pc:spChg chg="add mod">
          <ac:chgData name="Long Cheng (Asst Prof)" userId="73a3f42d-90b1-46f9-a4fe-f15073f4ec75" providerId="ADAL" clId="{6C9F4809-5F68-4320-AB47-9ECA98058362}" dt="2023-05-25T03:17:39.403" v="2012"/>
          <ac:spMkLst>
            <pc:docMk/>
            <pc:sldMk cId="1159202411" sldId="1014"/>
            <ac:spMk id="9" creationId="{A58C49DD-7992-FC10-5248-8C866933B258}"/>
          </ac:spMkLst>
        </pc:spChg>
        <pc:spChg chg="add mod">
          <ac:chgData name="Long Cheng (Asst Prof)" userId="73a3f42d-90b1-46f9-a4fe-f15073f4ec75" providerId="ADAL" clId="{6C9F4809-5F68-4320-AB47-9ECA98058362}" dt="2023-05-25T03:17:39.403" v="2012"/>
          <ac:spMkLst>
            <pc:docMk/>
            <pc:sldMk cId="1159202411" sldId="1014"/>
            <ac:spMk id="10" creationId="{E2FA97D2-FEC5-76D8-2599-26C72B1F1255}"/>
          </ac:spMkLst>
        </pc:spChg>
        <pc:spChg chg="add del mod">
          <ac:chgData name="Long Cheng (Asst Prof)" userId="73a3f42d-90b1-46f9-a4fe-f15073f4ec75" providerId="ADAL" clId="{6C9F4809-5F68-4320-AB47-9ECA98058362}" dt="2023-05-25T08:53:35.514" v="4217" actId="21"/>
          <ac:spMkLst>
            <pc:docMk/>
            <pc:sldMk cId="1159202411" sldId="1014"/>
            <ac:spMk id="11" creationId="{2F9C4944-044D-D519-B0EC-DEC179B037E1}"/>
          </ac:spMkLst>
        </pc:spChg>
        <pc:spChg chg="add del mod">
          <ac:chgData name="Long Cheng (Asst Prof)" userId="73a3f42d-90b1-46f9-a4fe-f15073f4ec75" providerId="ADAL" clId="{6C9F4809-5F68-4320-AB47-9ECA98058362}" dt="2023-05-25T08:53:35.514" v="4217" actId="21"/>
          <ac:spMkLst>
            <pc:docMk/>
            <pc:sldMk cId="1159202411" sldId="1014"/>
            <ac:spMk id="12" creationId="{3735922D-0109-831B-4BD7-A34E7059768F}"/>
          </ac:spMkLst>
        </pc:spChg>
        <pc:spChg chg="add del mod">
          <ac:chgData name="Long Cheng (Asst Prof)" userId="73a3f42d-90b1-46f9-a4fe-f15073f4ec75" providerId="ADAL" clId="{6C9F4809-5F68-4320-AB47-9ECA98058362}" dt="2023-05-25T08:53:35.514" v="4217" actId="21"/>
          <ac:spMkLst>
            <pc:docMk/>
            <pc:sldMk cId="1159202411" sldId="1014"/>
            <ac:spMk id="13" creationId="{A2CF491B-9D16-7009-8695-96ED51318A9C}"/>
          </ac:spMkLst>
        </pc:spChg>
        <pc:spChg chg="add del mod">
          <ac:chgData name="Long Cheng (Asst Prof)" userId="73a3f42d-90b1-46f9-a4fe-f15073f4ec75" providerId="ADAL" clId="{6C9F4809-5F68-4320-AB47-9ECA98058362}" dt="2023-05-25T08:53:35.514" v="4217" actId="21"/>
          <ac:spMkLst>
            <pc:docMk/>
            <pc:sldMk cId="1159202411" sldId="1014"/>
            <ac:spMk id="14" creationId="{739B6241-DAA7-BD7B-F50C-2E12D9834C59}"/>
          </ac:spMkLst>
        </pc:spChg>
        <pc:spChg chg="add del mod">
          <ac:chgData name="Long Cheng (Asst Prof)" userId="73a3f42d-90b1-46f9-a4fe-f15073f4ec75" providerId="ADAL" clId="{6C9F4809-5F68-4320-AB47-9ECA98058362}" dt="2023-05-25T08:53:35.514" v="4217" actId="21"/>
          <ac:spMkLst>
            <pc:docMk/>
            <pc:sldMk cId="1159202411" sldId="1014"/>
            <ac:spMk id="15" creationId="{779E394D-5AE1-E71F-2F0F-4A95D283EF1D}"/>
          </ac:spMkLst>
        </pc:spChg>
        <pc:spChg chg="add del mod">
          <ac:chgData name="Long Cheng (Asst Prof)" userId="73a3f42d-90b1-46f9-a4fe-f15073f4ec75" providerId="ADAL" clId="{6C9F4809-5F68-4320-AB47-9ECA98058362}" dt="2023-05-25T08:53:35.514" v="4217" actId="21"/>
          <ac:spMkLst>
            <pc:docMk/>
            <pc:sldMk cId="1159202411" sldId="1014"/>
            <ac:spMk id="16" creationId="{5BA40524-747C-AE26-2187-C6E314DD9B0C}"/>
          </ac:spMkLst>
        </pc:spChg>
        <pc:spChg chg="add mod">
          <ac:chgData name="Long Cheng (Asst Prof)" userId="73a3f42d-90b1-46f9-a4fe-f15073f4ec75" providerId="ADAL" clId="{6C9F4809-5F68-4320-AB47-9ECA98058362}" dt="2023-05-25T08:54:44.364" v="4222"/>
          <ac:spMkLst>
            <pc:docMk/>
            <pc:sldMk cId="1159202411" sldId="1014"/>
            <ac:spMk id="26" creationId="{B2D89BDE-D1C3-2D48-2AAB-0E9DE726CCAC}"/>
          </ac:spMkLst>
        </pc:spChg>
        <pc:picChg chg="add mod">
          <ac:chgData name="Long Cheng (Asst Prof)" userId="73a3f42d-90b1-46f9-a4fe-f15073f4ec75" providerId="ADAL" clId="{6C9F4809-5F68-4320-AB47-9ECA98058362}" dt="2023-05-25T08:54:40.708" v="4221" actId="1076"/>
          <ac:picMkLst>
            <pc:docMk/>
            <pc:sldMk cId="1159202411" sldId="1014"/>
            <ac:picMk id="2050" creationId="{C790D6A6-1462-6E97-064B-0BA985C9DA6F}"/>
          </ac:picMkLst>
        </pc:picChg>
        <pc:cxnChg chg="add del mod">
          <ac:chgData name="Long Cheng (Asst Prof)" userId="73a3f42d-90b1-46f9-a4fe-f15073f4ec75" providerId="ADAL" clId="{6C9F4809-5F68-4320-AB47-9ECA98058362}" dt="2023-05-25T08:53:35.514" v="4217" actId="21"/>
          <ac:cxnSpMkLst>
            <pc:docMk/>
            <pc:sldMk cId="1159202411" sldId="1014"/>
            <ac:cxnSpMk id="18" creationId="{1658B3A2-BB72-6167-9637-1F429EBE6723}"/>
          </ac:cxnSpMkLst>
        </pc:cxnChg>
        <pc:cxnChg chg="add del mod">
          <ac:chgData name="Long Cheng (Asst Prof)" userId="73a3f42d-90b1-46f9-a4fe-f15073f4ec75" providerId="ADAL" clId="{6C9F4809-5F68-4320-AB47-9ECA98058362}" dt="2023-05-25T08:53:35.514" v="4217" actId="21"/>
          <ac:cxnSpMkLst>
            <pc:docMk/>
            <pc:sldMk cId="1159202411" sldId="1014"/>
            <ac:cxnSpMk id="23" creationId="{CDF2F84A-86FB-B068-6B54-08C96B350C1E}"/>
          </ac:cxnSpMkLst>
        </pc:cxnChg>
        <pc:cxnChg chg="add del mod">
          <ac:chgData name="Long Cheng (Asst Prof)" userId="73a3f42d-90b1-46f9-a4fe-f15073f4ec75" providerId="ADAL" clId="{6C9F4809-5F68-4320-AB47-9ECA98058362}" dt="2023-05-25T08:53:35.514" v="4217" actId="21"/>
          <ac:cxnSpMkLst>
            <pc:docMk/>
            <pc:sldMk cId="1159202411" sldId="1014"/>
            <ac:cxnSpMk id="24" creationId="{C88ACC53-11BD-AB2D-7A83-EB6F2DF8FCAA}"/>
          </ac:cxnSpMkLst>
        </pc:cxnChg>
        <pc:cxnChg chg="add del mod">
          <ac:chgData name="Long Cheng (Asst Prof)" userId="73a3f42d-90b1-46f9-a4fe-f15073f4ec75" providerId="ADAL" clId="{6C9F4809-5F68-4320-AB47-9ECA98058362}" dt="2023-05-25T08:53:35.514" v="4217" actId="21"/>
          <ac:cxnSpMkLst>
            <pc:docMk/>
            <pc:sldMk cId="1159202411" sldId="1014"/>
            <ac:cxnSpMk id="25" creationId="{8087E5B3-7ED6-D6EF-757D-AD37BD79D6BA}"/>
          </ac:cxnSpMkLst>
        </pc:cxnChg>
      </pc:sldChg>
      <pc:sldChg chg="add">
        <pc:chgData name="Long Cheng (Asst Prof)" userId="73a3f42d-90b1-46f9-a4fe-f15073f4ec75" providerId="ADAL" clId="{6C9F4809-5F68-4320-AB47-9ECA98058362}" dt="2023-05-25T09:00:14.995" v="4836"/>
        <pc:sldMkLst>
          <pc:docMk/>
          <pc:sldMk cId="1736169030" sldId="1015"/>
        </pc:sldMkLst>
      </pc:sldChg>
      <pc:sldChg chg="addSp delSp modSp new del mod modClrScheme chgLayout">
        <pc:chgData name="Long Cheng (Asst Prof)" userId="73a3f42d-90b1-46f9-a4fe-f15073f4ec75" providerId="ADAL" clId="{6C9F4809-5F68-4320-AB47-9ECA98058362}" dt="2023-05-25T09:00:12.808" v="4835" actId="2696"/>
        <pc:sldMkLst>
          <pc:docMk/>
          <pc:sldMk cId="2709308562" sldId="1015"/>
        </pc:sldMkLst>
        <pc:spChg chg="del mod ord">
          <ac:chgData name="Long Cheng (Asst Prof)" userId="73a3f42d-90b1-46f9-a4fe-f15073f4ec75" providerId="ADAL" clId="{6C9F4809-5F68-4320-AB47-9ECA98058362}" dt="2023-05-25T06:11:55.044" v="2256" actId="700"/>
          <ac:spMkLst>
            <pc:docMk/>
            <pc:sldMk cId="2709308562" sldId="1015"/>
            <ac:spMk id="2" creationId="{C7DF79EB-4EF0-5835-4F8D-3A8210774F58}"/>
          </ac:spMkLst>
        </pc:spChg>
        <pc:spChg chg="mod ord">
          <ac:chgData name="Long Cheng (Asst Prof)" userId="73a3f42d-90b1-46f9-a4fe-f15073f4ec75" providerId="ADAL" clId="{6C9F4809-5F68-4320-AB47-9ECA98058362}" dt="2023-05-25T06:11:55.044" v="2256" actId="700"/>
          <ac:spMkLst>
            <pc:docMk/>
            <pc:sldMk cId="2709308562" sldId="1015"/>
            <ac:spMk id="3" creationId="{D05F8148-9E65-C74C-6161-7B5CA0931A68}"/>
          </ac:spMkLst>
        </pc:spChg>
        <pc:spChg chg="mod ord">
          <ac:chgData name="Long Cheng (Asst Prof)" userId="73a3f42d-90b1-46f9-a4fe-f15073f4ec75" providerId="ADAL" clId="{6C9F4809-5F68-4320-AB47-9ECA98058362}" dt="2023-05-25T06:11:55.044" v="2256" actId="700"/>
          <ac:spMkLst>
            <pc:docMk/>
            <pc:sldMk cId="2709308562" sldId="1015"/>
            <ac:spMk id="4" creationId="{A2D17679-DE0D-45AE-F63F-17588F1F8671}"/>
          </ac:spMkLst>
        </pc:spChg>
        <pc:spChg chg="mod ord">
          <ac:chgData name="Long Cheng (Asst Prof)" userId="73a3f42d-90b1-46f9-a4fe-f15073f4ec75" providerId="ADAL" clId="{6C9F4809-5F68-4320-AB47-9ECA98058362}" dt="2023-05-25T06:11:55.044" v="2256" actId="700"/>
          <ac:spMkLst>
            <pc:docMk/>
            <pc:sldMk cId="2709308562" sldId="1015"/>
            <ac:spMk id="5" creationId="{9B88D1F8-CAA1-9DC0-3100-3155E63FE947}"/>
          </ac:spMkLst>
        </pc:spChg>
        <pc:spChg chg="add mod ord">
          <ac:chgData name="Long Cheng (Asst Prof)" userId="73a3f42d-90b1-46f9-a4fe-f15073f4ec75" providerId="ADAL" clId="{6C9F4809-5F68-4320-AB47-9ECA98058362}" dt="2023-05-25T06:26:35.853" v="3270" actId="113"/>
          <ac:spMkLst>
            <pc:docMk/>
            <pc:sldMk cId="2709308562" sldId="1015"/>
            <ac:spMk id="6" creationId="{995BCCD5-6FC6-885E-5BF2-E8646C9B1F26}"/>
          </ac:spMkLst>
        </pc:spChg>
        <pc:spChg chg="add mod ord">
          <ac:chgData name="Long Cheng (Asst Prof)" userId="73a3f42d-90b1-46f9-a4fe-f15073f4ec75" providerId="ADAL" clId="{6C9F4809-5F68-4320-AB47-9ECA98058362}" dt="2023-05-25T06:11:55.044" v="2256" actId="700"/>
          <ac:spMkLst>
            <pc:docMk/>
            <pc:sldMk cId="2709308562" sldId="1015"/>
            <ac:spMk id="7" creationId="{D6F757DF-F32C-EADE-CBAC-A267BFB9B4CB}"/>
          </ac:spMkLst>
        </pc:spChg>
      </pc:sldChg>
      <pc:sldChg chg="modSp new mod">
        <pc:chgData name="Long Cheng (Asst Prof)" userId="73a3f42d-90b1-46f9-a4fe-f15073f4ec75" providerId="ADAL" clId="{6C9F4809-5F68-4320-AB47-9ECA98058362}" dt="2023-05-25T02:17:03.390" v="978" actId="20577"/>
        <pc:sldMkLst>
          <pc:docMk/>
          <pc:sldMk cId="3653211180" sldId="1016"/>
        </pc:sldMkLst>
        <pc:spChg chg="mod">
          <ac:chgData name="Long Cheng (Asst Prof)" userId="73a3f42d-90b1-46f9-a4fe-f15073f4ec75" providerId="ADAL" clId="{6C9F4809-5F68-4320-AB47-9ECA98058362}" dt="2023-05-25T02:17:03.390" v="978" actId="20577"/>
          <ac:spMkLst>
            <pc:docMk/>
            <pc:sldMk cId="3653211180" sldId="1016"/>
            <ac:spMk id="5" creationId="{F30F1DD5-8929-6ECB-A210-866D88124F98}"/>
          </ac:spMkLst>
        </pc:spChg>
      </pc:sldChg>
      <pc:sldChg chg="addSp modSp new mod">
        <pc:chgData name="Long Cheng (Asst Prof)" userId="73a3f42d-90b1-46f9-a4fe-f15073f4ec75" providerId="ADAL" clId="{6C9F4809-5F68-4320-AB47-9ECA98058362}" dt="2023-05-25T08:39:22.310" v="3323" actId="14100"/>
        <pc:sldMkLst>
          <pc:docMk/>
          <pc:sldMk cId="2574982976" sldId="1017"/>
        </pc:sldMkLst>
        <pc:spChg chg="add mod">
          <ac:chgData name="Long Cheng (Asst Prof)" userId="73a3f42d-90b1-46f9-a4fe-f15073f4ec75" providerId="ADAL" clId="{6C9F4809-5F68-4320-AB47-9ECA98058362}" dt="2023-05-25T08:21:05.826" v="3307" actId="20577"/>
          <ac:spMkLst>
            <pc:docMk/>
            <pc:sldMk cId="2574982976" sldId="1017"/>
            <ac:spMk id="8" creationId="{4BB9A186-0427-11EE-D67B-650A023B785E}"/>
          </ac:spMkLst>
        </pc:spChg>
        <pc:spChg chg="add mod">
          <ac:chgData name="Long Cheng (Asst Prof)" userId="73a3f42d-90b1-46f9-a4fe-f15073f4ec75" providerId="ADAL" clId="{6C9F4809-5F68-4320-AB47-9ECA98058362}" dt="2023-05-25T08:39:11.432" v="3321" actId="164"/>
          <ac:spMkLst>
            <pc:docMk/>
            <pc:sldMk cId="2574982976" sldId="1017"/>
            <ac:spMk id="9" creationId="{C5069ED2-C76F-24B7-0A82-7DCC24AE7ED7}"/>
          </ac:spMkLst>
        </pc:spChg>
        <pc:spChg chg="add mod">
          <ac:chgData name="Long Cheng (Asst Prof)" userId="73a3f42d-90b1-46f9-a4fe-f15073f4ec75" providerId="ADAL" clId="{6C9F4809-5F68-4320-AB47-9ECA98058362}" dt="2023-05-25T08:39:11.432" v="3321" actId="164"/>
          <ac:spMkLst>
            <pc:docMk/>
            <pc:sldMk cId="2574982976" sldId="1017"/>
            <ac:spMk id="10" creationId="{CE7EE237-4423-249E-A6D5-5F234C4CAAC6}"/>
          </ac:spMkLst>
        </pc:spChg>
        <pc:grpChg chg="add mod">
          <ac:chgData name="Long Cheng (Asst Prof)" userId="73a3f42d-90b1-46f9-a4fe-f15073f4ec75" providerId="ADAL" clId="{6C9F4809-5F68-4320-AB47-9ECA98058362}" dt="2023-05-25T08:39:22.310" v="3323" actId="14100"/>
          <ac:grpSpMkLst>
            <pc:docMk/>
            <pc:sldMk cId="2574982976" sldId="1017"/>
            <ac:grpSpMk id="11" creationId="{48FF29AD-66AF-C1FF-500B-11A2FEC2A5CC}"/>
          </ac:grpSpMkLst>
        </pc:grpChg>
        <pc:picChg chg="add mod">
          <ac:chgData name="Long Cheng (Asst Prof)" userId="73a3f42d-90b1-46f9-a4fe-f15073f4ec75" providerId="ADAL" clId="{6C9F4809-5F68-4320-AB47-9ECA98058362}" dt="2023-05-25T08:39:11.432" v="3321" actId="164"/>
          <ac:picMkLst>
            <pc:docMk/>
            <pc:sldMk cId="2574982976" sldId="1017"/>
            <ac:picMk id="7" creationId="{E01520A9-2BA1-DD7A-077A-93AB4234B3AF}"/>
          </ac:picMkLst>
        </pc:picChg>
      </pc:sldChg>
      <pc:sldChg chg="addSp modSp new mod">
        <pc:chgData name="Long Cheng (Asst Prof)" userId="73a3f42d-90b1-46f9-a4fe-f15073f4ec75" providerId="ADAL" clId="{6C9F4809-5F68-4320-AB47-9ECA98058362}" dt="2023-05-25T09:10:00.344" v="5245" actId="5793"/>
        <pc:sldMkLst>
          <pc:docMk/>
          <pc:sldMk cId="1572351060" sldId="1018"/>
        </pc:sldMkLst>
        <pc:spChg chg="mod">
          <ac:chgData name="Long Cheng (Asst Prof)" userId="73a3f42d-90b1-46f9-a4fe-f15073f4ec75" providerId="ADAL" clId="{6C9F4809-5F68-4320-AB47-9ECA98058362}" dt="2023-05-25T09:09:18.470" v="5172" actId="20577"/>
          <ac:spMkLst>
            <pc:docMk/>
            <pc:sldMk cId="1572351060" sldId="1018"/>
            <ac:spMk id="4" creationId="{CC53E9AB-5112-5816-DF2A-CBE1405725DB}"/>
          </ac:spMkLst>
        </pc:spChg>
        <pc:spChg chg="mod">
          <ac:chgData name="Long Cheng (Asst Prof)" userId="73a3f42d-90b1-46f9-a4fe-f15073f4ec75" providerId="ADAL" clId="{6C9F4809-5F68-4320-AB47-9ECA98058362}" dt="2023-05-25T09:10:00.344" v="5245" actId="5793"/>
          <ac:spMkLst>
            <pc:docMk/>
            <pc:sldMk cId="1572351060" sldId="1018"/>
            <ac:spMk id="5" creationId="{73B8C4AC-9462-6523-251B-579EEBF6C1E9}"/>
          </ac:spMkLst>
        </pc:spChg>
        <pc:spChg chg="mod">
          <ac:chgData name="Long Cheng (Asst Prof)" userId="73a3f42d-90b1-46f9-a4fe-f15073f4ec75" providerId="ADAL" clId="{6C9F4809-5F68-4320-AB47-9ECA98058362}" dt="2023-05-25T08:50:47.502" v="4213"/>
          <ac:spMkLst>
            <pc:docMk/>
            <pc:sldMk cId="1572351060" sldId="1018"/>
            <ac:spMk id="9" creationId="{70EE5C42-544C-BF63-3D68-94ADB4129694}"/>
          </ac:spMkLst>
        </pc:spChg>
        <pc:spChg chg="mod">
          <ac:chgData name="Long Cheng (Asst Prof)" userId="73a3f42d-90b1-46f9-a4fe-f15073f4ec75" providerId="ADAL" clId="{6C9F4809-5F68-4320-AB47-9ECA98058362}" dt="2023-05-25T08:50:47.502" v="4213"/>
          <ac:spMkLst>
            <pc:docMk/>
            <pc:sldMk cId="1572351060" sldId="1018"/>
            <ac:spMk id="10" creationId="{FC16B2A6-4B71-02FC-ACA6-33631E01DA48}"/>
          </ac:spMkLst>
        </pc:spChg>
        <pc:grpChg chg="add mod">
          <ac:chgData name="Long Cheng (Asst Prof)" userId="73a3f42d-90b1-46f9-a4fe-f15073f4ec75" providerId="ADAL" clId="{6C9F4809-5F68-4320-AB47-9ECA98058362}" dt="2023-05-25T09:03:15.261" v="5044" actId="14100"/>
          <ac:grpSpMkLst>
            <pc:docMk/>
            <pc:sldMk cId="1572351060" sldId="1018"/>
            <ac:grpSpMk id="7" creationId="{4DDA1F34-87D9-F675-6387-3ED8E93F4D47}"/>
          </ac:grpSpMkLst>
        </pc:grpChg>
        <pc:picChg chg="mod">
          <ac:chgData name="Long Cheng (Asst Prof)" userId="73a3f42d-90b1-46f9-a4fe-f15073f4ec75" providerId="ADAL" clId="{6C9F4809-5F68-4320-AB47-9ECA98058362}" dt="2023-05-25T08:50:47.502" v="4213"/>
          <ac:picMkLst>
            <pc:docMk/>
            <pc:sldMk cId="1572351060" sldId="1018"/>
            <ac:picMk id="8" creationId="{893344A7-F358-C2F9-CCA3-5F9BC8639548}"/>
          </ac:picMkLst>
        </pc:picChg>
      </pc:sldChg>
      <pc:sldChg chg="addSp modSp new mod modAnim">
        <pc:chgData name="Long Cheng (Asst Prof)" userId="73a3f42d-90b1-46f9-a4fe-f15073f4ec75" providerId="ADAL" clId="{6C9F4809-5F68-4320-AB47-9ECA98058362}" dt="2023-05-25T09:07:57.585" v="5062"/>
        <pc:sldMkLst>
          <pc:docMk/>
          <pc:sldMk cId="192537333" sldId="1019"/>
        </pc:sldMkLst>
        <pc:spChg chg="mod">
          <ac:chgData name="Long Cheng (Asst Prof)" userId="73a3f42d-90b1-46f9-a4fe-f15073f4ec75" providerId="ADAL" clId="{6C9F4809-5F68-4320-AB47-9ECA98058362}" dt="2023-05-25T08:59:59.295" v="4834" actId="20577"/>
          <ac:spMkLst>
            <pc:docMk/>
            <pc:sldMk cId="192537333" sldId="1019"/>
            <ac:spMk id="2" creationId="{FB820B4C-A71B-BB14-ED33-0E29AD2C1766}"/>
          </ac:spMkLst>
        </pc:spChg>
        <pc:spChg chg="mod">
          <ac:chgData name="Long Cheng (Asst Prof)" userId="73a3f42d-90b1-46f9-a4fe-f15073f4ec75" providerId="ADAL" clId="{6C9F4809-5F68-4320-AB47-9ECA98058362}" dt="2023-05-25T08:55:22.564" v="4355" actId="20577"/>
          <ac:spMkLst>
            <pc:docMk/>
            <pc:sldMk cId="192537333" sldId="1019"/>
            <ac:spMk id="6" creationId="{B12A53B5-5C3B-0274-AD9F-C615FA7943A8}"/>
          </ac:spMkLst>
        </pc:spChg>
        <pc:spChg chg="add mod">
          <ac:chgData name="Long Cheng (Asst Prof)" userId="73a3f42d-90b1-46f9-a4fe-f15073f4ec75" providerId="ADAL" clId="{6C9F4809-5F68-4320-AB47-9ECA98058362}" dt="2023-05-25T08:53:36.566" v="4218"/>
          <ac:spMkLst>
            <pc:docMk/>
            <pc:sldMk cId="192537333" sldId="1019"/>
            <ac:spMk id="7" creationId="{45FFC53C-3108-4609-67C3-5CC53FD880FD}"/>
          </ac:spMkLst>
        </pc:spChg>
        <pc:spChg chg="add mod">
          <ac:chgData name="Long Cheng (Asst Prof)" userId="73a3f42d-90b1-46f9-a4fe-f15073f4ec75" providerId="ADAL" clId="{6C9F4809-5F68-4320-AB47-9ECA98058362}" dt="2023-05-25T08:53:36.566" v="4218"/>
          <ac:spMkLst>
            <pc:docMk/>
            <pc:sldMk cId="192537333" sldId="1019"/>
            <ac:spMk id="8" creationId="{9D376D37-127B-5680-36D5-903667762351}"/>
          </ac:spMkLst>
        </pc:spChg>
        <pc:spChg chg="add mod">
          <ac:chgData name="Long Cheng (Asst Prof)" userId="73a3f42d-90b1-46f9-a4fe-f15073f4ec75" providerId="ADAL" clId="{6C9F4809-5F68-4320-AB47-9ECA98058362}" dt="2023-05-25T08:59:41.677" v="4806" actId="20577"/>
          <ac:spMkLst>
            <pc:docMk/>
            <pc:sldMk cId="192537333" sldId="1019"/>
            <ac:spMk id="9" creationId="{433FCE3C-4B8C-8887-B13D-9BF3C1346A39}"/>
          </ac:spMkLst>
        </pc:spChg>
        <pc:spChg chg="add mod">
          <ac:chgData name="Long Cheng (Asst Prof)" userId="73a3f42d-90b1-46f9-a4fe-f15073f4ec75" providerId="ADAL" clId="{6C9F4809-5F68-4320-AB47-9ECA98058362}" dt="2023-05-25T08:53:36.566" v="4218"/>
          <ac:spMkLst>
            <pc:docMk/>
            <pc:sldMk cId="192537333" sldId="1019"/>
            <ac:spMk id="10" creationId="{94B42F25-632E-026D-9643-ED3604D15465}"/>
          </ac:spMkLst>
        </pc:spChg>
        <pc:spChg chg="add mod">
          <ac:chgData name="Long Cheng (Asst Prof)" userId="73a3f42d-90b1-46f9-a4fe-f15073f4ec75" providerId="ADAL" clId="{6C9F4809-5F68-4320-AB47-9ECA98058362}" dt="2023-05-25T08:53:36.566" v="4218"/>
          <ac:spMkLst>
            <pc:docMk/>
            <pc:sldMk cId="192537333" sldId="1019"/>
            <ac:spMk id="11" creationId="{5A54EF11-7BC4-B57A-C528-5DB00AA24D1E}"/>
          </ac:spMkLst>
        </pc:spChg>
        <pc:spChg chg="add mod">
          <ac:chgData name="Long Cheng (Asst Prof)" userId="73a3f42d-90b1-46f9-a4fe-f15073f4ec75" providerId="ADAL" clId="{6C9F4809-5F68-4320-AB47-9ECA98058362}" dt="2023-05-25T08:53:36.566" v="4218"/>
          <ac:spMkLst>
            <pc:docMk/>
            <pc:sldMk cId="192537333" sldId="1019"/>
            <ac:spMk id="12" creationId="{59382648-C688-834C-F3ED-8F385C7FB0B9}"/>
          </ac:spMkLst>
        </pc:spChg>
        <pc:spChg chg="add mod">
          <ac:chgData name="Long Cheng (Asst Prof)" userId="73a3f42d-90b1-46f9-a4fe-f15073f4ec75" providerId="ADAL" clId="{6C9F4809-5F68-4320-AB47-9ECA98058362}" dt="2023-05-25T09:07:53.374" v="5061" actId="1582"/>
          <ac:spMkLst>
            <pc:docMk/>
            <pc:sldMk cId="192537333" sldId="1019"/>
            <ac:spMk id="17" creationId="{7F96493F-3AF0-938D-2731-0D028CD5BAE7}"/>
          </ac:spMkLst>
        </pc:spChg>
        <pc:cxnChg chg="add mod">
          <ac:chgData name="Long Cheng (Asst Prof)" userId="73a3f42d-90b1-46f9-a4fe-f15073f4ec75" providerId="ADAL" clId="{6C9F4809-5F68-4320-AB47-9ECA98058362}" dt="2023-05-25T08:53:36.566" v="4218"/>
          <ac:cxnSpMkLst>
            <pc:docMk/>
            <pc:sldMk cId="192537333" sldId="1019"/>
            <ac:cxnSpMk id="13" creationId="{758877A9-EC62-85D6-C802-8BE1E6BDF825}"/>
          </ac:cxnSpMkLst>
        </pc:cxnChg>
        <pc:cxnChg chg="add mod">
          <ac:chgData name="Long Cheng (Asst Prof)" userId="73a3f42d-90b1-46f9-a4fe-f15073f4ec75" providerId="ADAL" clId="{6C9F4809-5F68-4320-AB47-9ECA98058362}" dt="2023-05-25T08:53:36.566" v="4218"/>
          <ac:cxnSpMkLst>
            <pc:docMk/>
            <pc:sldMk cId="192537333" sldId="1019"/>
            <ac:cxnSpMk id="14" creationId="{29F7058C-24A9-D5DD-A930-5667DB0359E7}"/>
          </ac:cxnSpMkLst>
        </pc:cxnChg>
        <pc:cxnChg chg="add mod">
          <ac:chgData name="Long Cheng (Asst Prof)" userId="73a3f42d-90b1-46f9-a4fe-f15073f4ec75" providerId="ADAL" clId="{6C9F4809-5F68-4320-AB47-9ECA98058362}" dt="2023-05-25T08:53:36.566" v="4218"/>
          <ac:cxnSpMkLst>
            <pc:docMk/>
            <pc:sldMk cId="192537333" sldId="1019"/>
            <ac:cxnSpMk id="15" creationId="{CF8F2817-C7D5-389E-8BA8-F19F624A65CB}"/>
          </ac:cxnSpMkLst>
        </pc:cxnChg>
        <pc:cxnChg chg="add mod">
          <ac:chgData name="Long Cheng (Asst Prof)" userId="73a3f42d-90b1-46f9-a4fe-f15073f4ec75" providerId="ADAL" clId="{6C9F4809-5F68-4320-AB47-9ECA98058362}" dt="2023-05-25T08:53:36.566" v="4218"/>
          <ac:cxnSpMkLst>
            <pc:docMk/>
            <pc:sldMk cId="192537333" sldId="1019"/>
            <ac:cxnSpMk id="16" creationId="{ADD011AB-4CCD-A4ED-7B6F-923FFF23B79C}"/>
          </ac:cxnSpMkLst>
        </pc:cxnChg>
      </pc:sldChg>
      <pc:sldChg chg="modSp new mod">
        <pc:chgData name="Long Cheng (Asst Prof)" userId="73a3f42d-90b1-46f9-a4fe-f15073f4ec75" providerId="ADAL" clId="{6C9F4809-5F68-4320-AB47-9ECA98058362}" dt="2023-05-25T09:11:25.503" v="5455" actId="20577"/>
        <pc:sldMkLst>
          <pc:docMk/>
          <pc:sldMk cId="1693383076" sldId="1020"/>
        </pc:sldMkLst>
        <pc:spChg chg="mod">
          <ac:chgData name="Long Cheng (Asst Prof)" userId="73a3f42d-90b1-46f9-a4fe-f15073f4ec75" providerId="ADAL" clId="{6C9F4809-5F68-4320-AB47-9ECA98058362}" dt="2023-05-25T09:10:44.405" v="5306" actId="20577"/>
          <ac:spMkLst>
            <pc:docMk/>
            <pc:sldMk cId="1693383076" sldId="1020"/>
            <ac:spMk id="4" creationId="{CC4F4D38-99FF-E71F-F5CE-25A3B19E4F50}"/>
          </ac:spMkLst>
        </pc:spChg>
        <pc:spChg chg="mod">
          <ac:chgData name="Long Cheng (Asst Prof)" userId="73a3f42d-90b1-46f9-a4fe-f15073f4ec75" providerId="ADAL" clId="{6C9F4809-5F68-4320-AB47-9ECA98058362}" dt="2023-05-25T09:11:25.503" v="5455" actId="20577"/>
          <ac:spMkLst>
            <pc:docMk/>
            <pc:sldMk cId="1693383076" sldId="1020"/>
            <ac:spMk id="5" creationId="{098E963D-469B-E870-7FEC-C8A27C7252A1}"/>
          </ac:spMkLst>
        </pc:spChg>
      </pc:sldChg>
      <pc:sldMasterChg chg="modSldLayout">
        <pc:chgData name="Long Cheng (Asst Prof)" userId="73a3f42d-90b1-46f9-a4fe-f15073f4ec75" providerId="ADAL" clId="{6C9F4809-5F68-4320-AB47-9ECA98058362}" dt="2023-05-25T03:17:01.954" v="2009"/>
        <pc:sldMasterMkLst>
          <pc:docMk/>
          <pc:sldMasterMk cId="1483089409" sldId="2147483660"/>
        </pc:sldMasterMkLst>
        <pc:sldLayoutChg chg="addSp delSp modSp mod">
          <pc:chgData name="Long Cheng (Asst Prof)" userId="73a3f42d-90b1-46f9-a4fe-f15073f4ec75" providerId="ADAL" clId="{6C9F4809-5F68-4320-AB47-9ECA98058362}" dt="2023-05-25T03:17:01.954" v="2009"/>
          <pc:sldLayoutMkLst>
            <pc:docMk/>
            <pc:sldMasterMk cId="1483089409" sldId="2147483660"/>
            <pc:sldLayoutMk cId="4195764228" sldId="2147483670"/>
          </pc:sldLayoutMkLst>
          <pc:spChg chg="add mod">
            <ac:chgData name="Long Cheng (Asst Prof)" userId="73a3f42d-90b1-46f9-a4fe-f15073f4ec75" providerId="ADAL" clId="{6C9F4809-5F68-4320-AB47-9ECA98058362}" dt="2023-05-25T03:17:01.954" v="2009"/>
            <ac:spMkLst>
              <pc:docMk/>
              <pc:sldMasterMk cId="1483089409" sldId="2147483660"/>
              <pc:sldLayoutMk cId="4195764228" sldId="2147483670"/>
              <ac:spMk id="2" creationId="{8FAA842F-051C-D176-39F8-4E44C063D98A}"/>
            </ac:spMkLst>
          </pc:spChg>
          <pc:spChg chg="del">
            <ac:chgData name="Long Cheng (Asst Prof)" userId="73a3f42d-90b1-46f9-a4fe-f15073f4ec75" providerId="ADAL" clId="{6C9F4809-5F68-4320-AB47-9ECA98058362}" dt="2023-05-25T03:17:00.724" v="2008" actId="478"/>
            <ac:spMkLst>
              <pc:docMk/>
              <pc:sldMasterMk cId="1483089409" sldId="2147483660"/>
              <pc:sldLayoutMk cId="4195764228" sldId="2147483670"/>
              <ac:spMk id="3" creationId="{00000000-0000-0000-0000-000000000000}"/>
            </ac:spMkLst>
          </pc:spChg>
          <pc:spChg chg="add mod">
            <ac:chgData name="Long Cheng (Asst Prof)" userId="73a3f42d-90b1-46f9-a4fe-f15073f4ec75" providerId="ADAL" clId="{6C9F4809-5F68-4320-AB47-9ECA98058362}" dt="2023-05-25T03:17:01.954" v="2009"/>
            <ac:spMkLst>
              <pc:docMk/>
              <pc:sldMasterMk cId="1483089409" sldId="2147483660"/>
              <pc:sldLayoutMk cId="4195764228" sldId="2147483670"/>
              <ac:spMk id="4" creationId="{278F662B-A7D0-D97F-0CC1-574594BDDADB}"/>
            </ac:spMkLst>
          </pc:spChg>
        </pc:sldLayoutChg>
      </pc:sldMasterChg>
    </pc:docChg>
  </pc:docChgLst>
  <pc:docChgLst>
    <pc:chgData name="Long Cheng (Asst Prof)" userId="73a3f42d-90b1-46f9-a4fe-f15073f4ec75" providerId="ADAL" clId="{801A7EE5-9470-4A77-BEC1-4D1BFF2ADF17}"/>
    <pc:docChg chg="undo redo custSel addSld delSld modSld modSection">
      <pc:chgData name="Long Cheng (Asst Prof)" userId="73a3f42d-90b1-46f9-a4fe-f15073f4ec75" providerId="ADAL" clId="{801A7EE5-9470-4A77-BEC1-4D1BFF2ADF17}" dt="2023-06-20T00:11:43.038" v="4621" actId="1076"/>
      <pc:docMkLst>
        <pc:docMk/>
      </pc:docMkLst>
      <pc:sldChg chg="modSp add mod">
        <pc:chgData name="Long Cheng (Asst Prof)" userId="73a3f42d-90b1-46f9-a4fe-f15073f4ec75" providerId="ADAL" clId="{801A7EE5-9470-4A77-BEC1-4D1BFF2ADF17}" dt="2023-06-19T23:55:47.521" v="4276" actId="27636"/>
        <pc:sldMkLst>
          <pc:docMk/>
          <pc:sldMk cId="2951309527" sldId="273"/>
        </pc:sldMkLst>
        <pc:spChg chg="mod">
          <ac:chgData name="Long Cheng (Asst Prof)" userId="73a3f42d-90b1-46f9-a4fe-f15073f4ec75" providerId="ADAL" clId="{801A7EE5-9470-4A77-BEC1-4D1BFF2ADF17}" dt="2023-06-19T23:55:47.521" v="4276" actId="27636"/>
          <ac:spMkLst>
            <pc:docMk/>
            <pc:sldMk cId="2951309527" sldId="273"/>
            <ac:spMk id="5" creationId="{00000000-0000-0000-0000-000000000000}"/>
          </ac:spMkLst>
        </pc:spChg>
      </pc:sldChg>
      <pc:sldChg chg="add del">
        <pc:chgData name="Long Cheng (Asst Prof)" userId="73a3f42d-90b1-46f9-a4fe-f15073f4ec75" providerId="ADAL" clId="{801A7EE5-9470-4A77-BEC1-4D1BFF2ADF17}" dt="2023-06-19T23:08:15.166" v="2879" actId="47"/>
        <pc:sldMkLst>
          <pc:docMk/>
          <pc:sldMk cId="2083628743" sldId="274"/>
        </pc:sldMkLst>
      </pc:sldChg>
      <pc:sldChg chg="add">
        <pc:chgData name="Long Cheng (Asst Prof)" userId="73a3f42d-90b1-46f9-a4fe-f15073f4ec75" providerId="ADAL" clId="{801A7EE5-9470-4A77-BEC1-4D1BFF2ADF17}" dt="2023-06-19T22:16:45.006" v="174"/>
        <pc:sldMkLst>
          <pc:docMk/>
          <pc:sldMk cId="1819271384" sldId="275"/>
        </pc:sldMkLst>
      </pc:sldChg>
      <pc:sldChg chg="add del">
        <pc:chgData name="Long Cheng (Asst Prof)" userId="73a3f42d-90b1-46f9-a4fe-f15073f4ec75" providerId="ADAL" clId="{801A7EE5-9470-4A77-BEC1-4D1BFF2ADF17}" dt="2023-06-19T22:16:39.182" v="172" actId="2696"/>
        <pc:sldMkLst>
          <pc:docMk/>
          <pc:sldMk cId="4239302531" sldId="275"/>
        </pc:sldMkLst>
      </pc:sldChg>
      <pc:sldChg chg="add del">
        <pc:chgData name="Long Cheng (Asst Prof)" userId="73a3f42d-90b1-46f9-a4fe-f15073f4ec75" providerId="ADAL" clId="{801A7EE5-9470-4A77-BEC1-4D1BFF2ADF17}" dt="2023-06-19T23:54:46.966" v="4263" actId="47"/>
        <pc:sldMkLst>
          <pc:docMk/>
          <pc:sldMk cId="2436877102" sldId="276"/>
        </pc:sldMkLst>
      </pc:sldChg>
      <pc:sldChg chg="add del">
        <pc:chgData name="Long Cheng (Asst Prof)" userId="73a3f42d-90b1-46f9-a4fe-f15073f4ec75" providerId="ADAL" clId="{801A7EE5-9470-4A77-BEC1-4D1BFF2ADF17}" dt="2023-06-19T23:55:08.216" v="4265" actId="47"/>
        <pc:sldMkLst>
          <pc:docMk/>
          <pc:sldMk cId="1220953122" sldId="280"/>
        </pc:sldMkLst>
      </pc:sldChg>
      <pc:sldChg chg="add del">
        <pc:chgData name="Long Cheng (Asst Prof)" userId="73a3f42d-90b1-46f9-a4fe-f15073f4ec75" providerId="ADAL" clId="{801A7EE5-9470-4A77-BEC1-4D1BFF2ADF17}" dt="2023-06-19T23:00:16.102" v="2040" actId="47"/>
        <pc:sldMkLst>
          <pc:docMk/>
          <pc:sldMk cId="1928877780" sldId="289"/>
        </pc:sldMkLst>
      </pc:sldChg>
      <pc:sldChg chg="add del">
        <pc:chgData name="Long Cheng (Asst Prof)" userId="73a3f42d-90b1-46f9-a4fe-f15073f4ec75" providerId="ADAL" clId="{801A7EE5-9470-4A77-BEC1-4D1BFF2ADF17}" dt="2023-06-19T22:16:39.182" v="172" actId="2696"/>
        <pc:sldMkLst>
          <pc:docMk/>
          <pc:sldMk cId="3288325032" sldId="289"/>
        </pc:sldMkLst>
      </pc:sldChg>
      <pc:sldChg chg="add del">
        <pc:chgData name="Long Cheng (Asst Prof)" userId="73a3f42d-90b1-46f9-a4fe-f15073f4ec75" providerId="ADAL" clId="{801A7EE5-9470-4A77-BEC1-4D1BFF2ADF17}" dt="2023-06-19T22:16:39.182" v="172" actId="2696"/>
        <pc:sldMkLst>
          <pc:docMk/>
          <pc:sldMk cId="2154268485" sldId="290"/>
        </pc:sldMkLst>
      </pc:sldChg>
      <pc:sldChg chg="add del">
        <pc:chgData name="Long Cheng (Asst Prof)" userId="73a3f42d-90b1-46f9-a4fe-f15073f4ec75" providerId="ADAL" clId="{801A7EE5-9470-4A77-BEC1-4D1BFF2ADF17}" dt="2023-06-19T22:59:55.448" v="2039" actId="47"/>
        <pc:sldMkLst>
          <pc:docMk/>
          <pc:sldMk cId="3181366100" sldId="290"/>
        </pc:sldMkLst>
      </pc:sldChg>
      <pc:sldChg chg="add del">
        <pc:chgData name="Long Cheng (Asst Prof)" userId="73a3f42d-90b1-46f9-a4fe-f15073f4ec75" providerId="ADAL" clId="{801A7EE5-9470-4A77-BEC1-4D1BFF2ADF17}" dt="2023-06-19T23:55:04.736" v="4264" actId="47"/>
        <pc:sldMkLst>
          <pc:docMk/>
          <pc:sldMk cId="3883562493" sldId="291"/>
        </pc:sldMkLst>
      </pc:sldChg>
      <pc:sldChg chg="add del">
        <pc:chgData name="Long Cheng (Asst Prof)" userId="73a3f42d-90b1-46f9-a4fe-f15073f4ec75" providerId="ADAL" clId="{801A7EE5-9470-4A77-BEC1-4D1BFF2ADF17}" dt="2023-06-19T23:55:11.341" v="4266" actId="47"/>
        <pc:sldMkLst>
          <pc:docMk/>
          <pc:sldMk cId="3905680936" sldId="296"/>
        </pc:sldMkLst>
      </pc:sldChg>
      <pc:sldChg chg="del">
        <pc:chgData name="Long Cheng (Asst Prof)" userId="73a3f42d-90b1-46f9-a4fe-f15073f4ec75" providerId="ADAL" clId="{801A7EE5-9470-4A77-BEC1-4D1BFF2ADF17}" dt="2023-06-19T22:06:21.633" v="1" actId="47"/>
        <pc:sldMkLst>
          <pc:docMk/>
          <pc:sldMk cId="3153495279" sldId="299"/>
        </pc:sldMkLst>
      </pc:sldChg>
      <pc:sldChg chg="addSp modSp add mod modAnim">
        <pc:chgData name="Long Cheng (Asst Prof)" userId="73a3f42d-90b1-46f9-a4fe-f15073f4ec75" providerId="ADAL" clId="{801A7EE5-9470-4A77-BEC1-4D1BFF2ADF17}" dt="2023-06-20T00:09:29.081" v="4555"/>
        <pc:sldMkLst>
          <pc:docMk/>
          <pc:sldMk cId="129864775" sldId="302"/>
        </pc:sldMkLst>
        <pc:spChg chg="add mod">
          <ac:chgData name="Long Cheng (Asst Prof)" userId="73a3f42d-90b1-46f9-a4fe-f15073f4ec75" providerId="ADAL" clId="{801A7EE5-9470-4A77-BEC1-4D1BFF2ADF17}" dt="2023-06-20T00:09:10.912" v="4552" actId="404"/>
          <ac:spMkLst>
            <pc:docMk/>
            <pc:sldMk cId="129864775" sldId="302"/>
            <ac:spMk id="3" creationId="{859944C7-B0B5-C9C4-E011-B3DCAA0A7A6F}"/>
          </ac:spMkLst>
        </pc:spChg>
        <pc:spChg chg="mod">
          <ac:chgData name="Long Cheng (Asst Prof)" userId="73a3f42d-90b1-46f9-a4fe-f15073f4ec75" providerId="ADAL" clId="{801A7EE5-9470-4A77-BEC1-4D1BFF2ADF17}" dt="2023-06-19T23:53:59.250" v="4217" actId="20577"/>
          <ac:spMkLst>
            <pc:docMk/>
            <pc:sldMk cId="129864775" sldId="302"/>
            <ac:spMk id="5" creationId="{13B8219B-FBDE-8AD5-D949-D27B27EB18C3}"/>
          </ac:spMkLst>
        </pc:spChg>
        <pc:spChg chg="mod">
          <ac:chgData name="Long Cheng (Asst Prof)" userId="73a3f42d-90b1-46f9-a4fe-f15073f4ec75" providerId="ADAL" clId="{801A7EE5-9470-4A77-BEC1-4D1BFF2ADF17}" dt="2023-06-20T00:08:19.115" v="4504" actId="20577"/>
          <ac:spMkLst>
            <pc:docMk/>
            <pc:sldMk cId="129864775" sldId="302"/>
            <ac:spMk id="6" creationId="{33A77C16-BAEF-8D2E-F59E-10127DE1AB63}"/>
          </ac:spMkLst>
        </pc:spChg>
      </pc:sldChg>
      <pc:sldChg chg="modSp add mod modAnim">
        <pc:chgData name="Long Cheng (Asst Prof)" userId="73a3f42d-90b1-46f9-a4fe-f15073f4ec75" providerId="ADAL" clId="{801A7EE5-9470-4A77-BEC1-4D1BFF2ADF17}" dt="2023-06-19T23:54:34.704" v="4262" actId="20577"/>
        <pc:sldMkLst>
          <pc:docMk/>
          <pc:sldMk cId="2760020504" sldId="303"/>
        </pc:sldMkLst>
        <pc:spChg chg="mod">
          <ac:chgData name="Long Cheng (Asst Prof)" userId="73a3f42d-90b1-46f9-a4fe-f15073f4ec75" providerId="ADAL" clId="{801A7EE5-9470-4A77-BEC1-4D1BFF2ADF17}" dt="2023-06-19T23:05:23.777" v="2481" actId="6549"/>
          <ac:spMkLst>
            <pc:docMk/>
            <pc:sldMk cId="2760020504" sldId="303"/>
            <ac:spMk id="2" creationId="{DC9DED7F-45F5-F32A-51EA-DDD44C88F981}"/>
          </ac:spMkLst>
        </pc:spChg>
        <pc:spChg chg="mod">
          <ac:chgData name="Long Cheng (Asst Prof)" userId="73a3f42d-90b1-46f9-a4fe-f15073f4ec75" providerId="ADAL" clId="{801A7EE5-9470-4A77-BEC1-4D1BFF2ADF17}" dt="2023-06-19T23:54:34.704" v="4262" actId="20577"/>
          <ac:spMkLst>
            <pc:docMk/>
            <pc:sldMk cId="2760020504" sldId="303"/>
            <ac:spMk id="4" creationId="{601727C9-188C-C833-D183-1034A4F9A48A}"/>
          </ac:spMkLst>
        </pc:spChg>
      </pc:sldChg>
      <pc:sldChg chg="del">
        <pc:chgData name="Long Cheng (Asst Prof)" userId="73a3f42d-90b1-46f9-a4fe-f15073f4ec75" providerId="ADAL" clId="{801A7EE5-9470-4A77-BEC1-4D1BFF2ADF17}" dt="2023-06-19T22:06:21.633" v="1" actId="47"/>
        <pc:sldMkLst>
          <pc:docMk/>
          <pc:sldMk cId="1444356265" sldId="309"/>
        </pc:sldMkLst>
      </pc:sldChg>
      <pc:sldChg chg="del">
        <pc:chgData name="Long Cheng (Asst Prof)" userId="73a3f42d-90b1-46f9-a4fe-f15073f4ec75" providerId="ADAL" clId="{801A7EE5-9470-4A77-BEC1-4D1BFF2ADF17}" dt="2023-06-19T22:06:21.633" v="1" actId="47"/>
        <pc:sldMkLst>
          <pc:docMk/>
          <pc:sldMk cId="1424777474" sldId="334"/>
        </pc:sldMkLst>
      </pc:sldChg>
      <pc:sldChg chg="del">
        <pc:chgData name="Long Cheng (Asst Prof)" userId="73a3f42d-90b1-46f9-a4fe-f15073f4ec75" providerId="ADAL" clId="{801A7EE5-9470-4A77-BEC1-4D1BFF2ADF17}" dt="2023-06-19T22:06:21.633" v="1" actId="47"/>
        <pc:sldMkLst>
          <pc:docMk/>
          <pc:sldMk cId="857842335" sldId="335"/>
        </pc:sldMkLst>
      </pc:sldChg>
      <pc:sldChg chg="del">
        <pc:chgData name="Long Cheng (Asst Prof)" userId="73a3f42d-90b1-46f9-a4fe-f15073f4ec75" providerId="ADAL" clId="{801A7EE5-9470-4A77-BEC1-4D1BFF2ADF17}" dt="2023-06-19T22:06:21.633" v="1" actId="47"/>
        <pc:sldMkLst>
          <pc:docMk/>
          <pc:sldMk cId="408501301" sldId="336"/>
        </pc:sldMkLst>
      </pc:sldChg>
      <pc:sldChg chg="del">
        <pc:chgData name="Long Cheng (Asst Prof)" userId="73a3f42d-90b1-46f9-a4fe-f15073f4ec75" providerId="ADAL" clId="{801A7EE5-9470-4A77-BEC1-4D1BFF2ADF17}" dt="2023-06-19T22:06:21.633" v="1" actId="47"/>
        <pc:sldMkLst>
          <pc:docMk/>
          <pc:sldMk cId="4061002359" sldId="755"/>
        </pc:sldMkLst>
      </pc:sldChg>
      <pc:sldChg chg="del">
        <pc:chgData name="Long Cheng (Asst Prof)" userId="73a3f42d-90b1-46f9-a4fe-f15073f4ec75" providerId="ADAL" clId="{801A7EE5-9470-4A77-BEC1-4D1BFF2ADF17}" dt="2023-06-19T22:06:21.633" v="1" actId="47"/>
        <pc:sldMkLst>
          <pc:docMk/>
          <pc:sldMk cId="3815795254" sldId="759"/>
        </pc:sldMkLst>
      </pc:sldChg>
      <pc:sldChg chg="del">
        <pc:chgData name="Long Cheng (Asst Prof)" userId="73a3f42d-90b1-46f9-a4fe-f15073f4ec75" providerId="ADAL" clId="{801A7EE5-9470-4A77-BEC1-4D1BFF2ADF17}" dt="2023-06-19T22:06:21.633" v="1" actId="47"/>
        <pc:sldMkLst>
          <pc:docMk/>
          <pc:sldMk cId="3097616845" sldId="761"/>
        </pc:sldMkLst>
      </pc:sldChg>
      <pc:sldChg chg="del">
        <pc:chgData name="Long Cheng (Asst Prof)" userId="73a3f42d-90b1-46f9-a4fe-f15073f4ec75" providerId="ADAL" clId="{801A7EE5-9470-4A77-BEC1-4D1BFF2ADF17}" dt="2023-06-19T22:06:21.633" v="1" actId="47"/>
        <pc:sldMkLst>
          <pc:docMk/>
          <pc:sldMk cId="3028936492" sldId="762"/>
        </pc:sldMkLst>
      </pc:sldChg>
      <pc:sldChg chg="del">
        <pc:chgData name="Long Cheng (Asst Prof)" userId="73a3f42d-90b1-46f9-a4fe-f15073f4ec75" providerId="ADAL" clId="{801A7EE5-9470-4A77-BEC1-4D1BFF2ADF17}" dt="2023-06-19T22:06:21.633" v="1" actId="47"/>
        <pc:sldMkLst>
          <pc:docMk/>
          <pc:sldMk cId="1102317454" sldId="808"/>
        </pc:sldMkLst>
      </pc:sldChg>
      <pc:sldChg chg="del">
        <pc:chgData name="Long Cheng (Asst Prof)" userId="73a3f42d-90b1-46f9-a4fe-f15073f4ec75" providerId="ADAL" clId="{801A7EE5-9470-4A77-BEC1-4D1BFF2ADF17}" dt="2023-06-19T22:06:21.633" v="1" actId="47"/>
        <pc:sldMkLst>
          <pc:docMk/>
          <pc:sldMk cId="1112313386" sldId="853"/>
        </pc:sldMkLst>
      </pc:sldChg>
      <pc:sldChg chg="del">
        <pc:chgData name="Long Cheng (Asst Prof)" userId="73a3f42d-90b1-46f9-a4fe-f15073f4ec75" providerId="ADAL" clId="{801A7EE5-9470-4A77-BEC1-4D1BFF2ADF17}" dt="2023-06-19T22:06:21.633" v="1" actId="47"/>
        <pc:sldMkLst>
          <pc:docMk/>
          <pc:sldMk cId="2307582751" sldId="855"/>
        </pc:sldMkLst>
      </pc:sldChg>
      <pc:sldChg chg="del">
        <pc:chgData name="Long Cheng (Asst Prof)" userId="73a3f42d-90b1-46f9-a4fe-f15073f4ec75" providerId="ADAL" clId="{801A7EE5-9470-4A77-BEC1-4D1BFF2ADF17}" dt="2023-06-19T22:06:21.633" v="1" actId="47"/>
        <pc:sldMkLst>
          <pc:docMk/>
          <pc:sldMk cId="1537217375" sldId="857"/>
        </pc:sldMkLst>
      </pc:sldChg>
      <pc:sldChg chg="del">
        <pc:chgData name="Long Cheng (Asst Prof)" userId="73a3f42d-90b1-46f9-a4fe-f15073f4ec75" providerId="ADAL" clId="{801A7EE5-9470-4A77-BEC1-4D1BFF2ADF17}" dt="2023-06-19T22:06:21.633" v="1" actId="47"/>
        <pc:sldMkLst>
          <pc:docMk/>
          <pc:sldMk cId="4064915378" sldId="859"/>
        </pc:sldMkLst>
      </pc:sldChg>
      <pc:sldChg chg="del">
        <pc:chgData name="Long Cheng (Asst Prof)" userId="73a3f42d-90b1-46f9-a4fe-f15073f4ec75" providerId="ADAL" clId="{801A7EE5-9470-4A77-BEC1-4D1BFF2ADF17}" dt="2023-06-19T22:06:21.633" v="1" actId="47"/>
        <pc:sldMkLst>
          <pc:docMk/>
          <pc:sldMk cId="670255138" sldId="860"/>
        </pc:sldMkLst>
      </pc:sldChg>
      <pc:sldChg chg="del">
        <pc:chgData name="Long Cheng (Asst Prof)" userId="73a3f42d-90b1-46f9-a4fe-f15073f4ec75" providerId="ADAL" clId="{801A7EE5-9470-4A77-BEC1-4D1BFF2ADF17}" dt="2023-06-19T22:06:21.633" v="1" actId="47"/>
        <pc:sldMkLst>
          <pc:docMk/>
          <pc:sldMk cId="1512161963" sldId="861"/>
        </pc:sldMkLst>
      </pc:sldChg>
      <pc:sldChg chg="del">
        <pc:chgData name="Long Cheng (Asst Prof)" userId="73a3f42d-90b1-46f9-a4fe-f15073f4ec75" providerId="ADAL" clId="{801A7EE5-9470-4A77-BEC1-4D1BFF2ADF17}" dt="2023-06-19T22:06:21.633" v="1" actId="47"/>
        <pc:sldMkLst>
          <pc:docMk/>
          <pc:sldMk cId="1040782377" sldId="863"/>
        </pc:sldMkLst>
      </pc:sldChg>
      <pc:sldChg chg="del">
        <pc:chgData name="Long Cheng (Asst Prof)" userId="73a3f42d-90b1-46f9-a4fe-f15073f4ec75" providerId="ADAL" clId="{801A7EE5-9470-4A77-BEC1-4D1BFF2ADF17}" dt="2023-06-19T22:06:21.633" v="1" actId="47"/>
        <pc:sldMkLst>
          <pc:docMk/>
          <pc:sldMk cId="1951304080" sldId="865"/>
        </pc:sldMkLst>
      </pc:sldChg>
      <pc:sldChg chg="modSp add del mod">
        <pc:chgData name="Long Cheng (Asst Prof)" userId="73a3f42d-90b1-46f9-a4fe-f15073f4ec75" providerId="ADAL" clId="{801A7EE5-9470-4A77-BEC1-4D1BFF2ADF17}" dt="2023-06-19T23:38:08.433" v="3675" actId="47"/>
        <pc:sldMkLst>
          <pc:docMk/>
          <pc:sldMk cId="1798208305" sldId="911"/>
        </pc:sldMkLst>
        <pc:spChg chg="mod">
          <ac:chgData name="Long Cheng (Asst Prof)" userId="73a3f42d-90b1-46f9-a4fe-f15073f4ec75" providerId="ADAL" clId="{801A7EE5-9470-4A77-BEC1-4D1BFF2ADF17}" dt="2023-06-19T23:26:36.409" v="3449" actId="20577"/>
          <ac:spMkLst>
            <pc:docMk/>
            <pc:sldMk cId="1798208305" sldId="911"/>
            <ac:spMk id="2" creationId="{65788B23-3E4C-1112-7C87-9F4D650379D1}"/>
          </ac:spMkLst>
        </pc:spChg>
        <pc:spChg chg="mod">
          <ac:chgData name="Long Cheng (Asst Prof)" userId="73a3f42d-90b1-46f9-a4fe-f15073f4ec75" providerId="ADAL" clId="{801A7EE5-9470-4A77-BEC1-4D1BFF2ADF17}" dt="2023-06-19T23:26:08.166" v="3440" actId="20577"/>
          <ac:spMkLst>
            <pc:docMk/>
            <pc:sldMk cId="1798208305" sldId="911"/>
            <ac:spMk id="4" creationId="{E0EDD89A-63F9-CC40-1D08-328A2FF8F15D}"/>
          </ac:spMkLst>
        </pc:spChg>
      </pc:sldChg>
      <pc:sldChg chg="addSp delSp modSp add mod delAnim modAnim">
        <pc:chgData name="Long Cheng (Asst Prof)" userId="73a3f42d-90b1-46f9-a4fe-f15073f4ec75" providerId="ADAL" clId="{801A7EE5-9470-4A77-BEC1-4D1BFF2ADF17}" dt="2023-06-20T00:00:42.341" v="4318"/>
        <pc:sldMkLst>
          <pc:docMk/>
          <pc:sldMk cId="3359220920" sldId="945"/>
        </pc:sldMkLst>
        <pc:spChg chg="mod">
          <ac:chgData name="Long Cheng (Asst Prof)" userId="73a3f42d-90b1-46f9-a4fe-f15073f4ec75" providerId="ADAL" clId="{801A7EE5-9470-4A77-BEC1-4D1BFF2ADF17}" dt="2023-06-19T23:57:51.857" v="4290" actId="20577"/>
          <ac:spMkLst>
            <pc:docMk/>
            <pc:sldMk cId="3359220920" sldId="945"/>
            <ac:spMk id="2" creationId="{C1279172-04BE-37D1-E568-6CA30CFDD7F2}"/>
          </ac:spMkLst>
        </pc:spChg>
        <pc:spChg chg="add del mod">
          <ac:chgData name="Long Cheng (Asst Prof)" userId="73a3f42d-90b1-46f9-a4fe-f15073f4ec75" providerId="ADAL" clId="{801A7EE5-9470-4A77-BEC1-4D1BFF2ADF17}" dt="2023-06-19T23:43:11.768" v="4056" actId="478"/>
          <ac:spMkLst>
            <pc:docMk/>
            <pc:sldMk cId="3359220920" sldId="945"/>
            <ac:spMk id="3" creationId="{958396D5-5E4C-6CC5-1238-9A608D32CD0D}"/>
          </ac:spMkLst>
        </pc:spChg>
        <pc:spChg chg="add mod">
          <ac:chgData name="Long Cheng (Asst Prof)" userId="73a3f42d-90b1-46f9-a4fe-f15073f4ec75" providerId="ADAL" clId="{801A7EE5-9470-4A77-BEC1-4D1BFF2ADF17}" dt="2023-06-19T23:59:30.767" v="4307" actId="1035"/>
          <ac:spMkLst>
            <pc:docMk/>
            <pc:sldMk cId="3359220920" sldId="945"/>
            <ac:spMk id="4" creationId="{DC3E0971-3E74-F811-CD6B-47F139AD7FB5}"/>
          </ac:spMkLst>
        </pc:spChg>
        <pc:spChg chg="add del mod">
          <ac:chgData name="Long Cheng (Asst Prof)" userId="73a3f42d-90b1-46f9-a4fe-f15073f4ec75" providerId="ADAL" clId="{801A7EE5-9470-4A77-BEC1-4D1BFF2ADF17}" dt="2023-06-20T00:00:34.929" v="4316" actId="478"/>
          <ac:spMkLst>
            <pc:docMk/>
            <pc:sldMk cId="3359220920" sldId="945"/>
            <ac:spMk id="5" creationId="{428EB5B5-9253-454A-B1D9-E97E912BEC9F}"/>
          </ac:spMkLst>
        </pc:spChg>
        <pc:spChg chg="mod">
          <ac:chgData name="Long Cheng (Asst Prof)" userId="73a3f42d-90b1-46f9-a4fe-f15073f4ec75" providerId="ADAL" clId="{801A7EE5-9470-4A77-BEC1-4D1BFF2ADF17}" dt="2023-06-19T23:39:16.902" v="3705" actId="20577"/>
          <ac:spMkLst>
            <pc:docMk/>
            <pc:sldMk cId="3359220920" sldId="945"/>
            <ac:spMk id="9" creationId="{37881E62-1C06-22A0-A84A-1885DF105E6E}"/>
          </ac:spMkLst>
        </pc:spChg>
        <pc:picChg chg="add del mod">
          <ac:chgData name="Long Cheng (Asst Prof)" userId="73a3f42d-90b1-46f9-a4fe-f15073f4ec75" providerId="ADAL" clId="{801A7EE5-9470-4A77-BEC1-4D1BFF2ADF17}" dt="2023-06-20T00:00:32.024" v="4315" actId="478"/>
          <ac:picMkLst>
            <pc:docMk/>
            <pc:sldMk cId="3359220920" sldId="945"/>
            <ac:picMk id="6" creationId="{89FA36CC-5B3E-E8C3-8EC2-8D51ECE77A09}"/>
          </ac:picMkLst>
        </pc:picChg>
        <pc:picChg chg="mod">
          <ac:chgData name="Long Cheng (Asst Prof)" userId="73a3f42d-90b1-46f9-a4fe-f15073f4ec75" providerId="ADAL" clId="{801A7EE5-9470-4A77-BEC1-4D1BFF2ADF17}" dt="2023-06-19T23:38:58.541" v="3678" actId="1076"/>
          <ac:picMkLst>
            <pc:docMk/>
            <pc:sldMk cId="3359220920" sldId="945"/>
            <ac:picMk id="7" creationId="{75B81DF9-0295-AF9A-CEA1-93EB70E79F08}"/>
          </ac:picMkLst>
        </pc:picChg>
      </pc:sldChg>
      <pc:sldChg chg="addSp delSp modSp add mod modAnim">
        <pc:chgData name="Long Cheng (Asst Prof)" userId="73a3f42d-90b1-46f9-a4fe-f15073f4ec75" providerId="ADAL" clId="{801A7EE5-9470-4A77-BEC1-4D1BFF2ADF17}" dt="2023-06-20T00:06:08.128" v="4450" actId="1076"/>
        <pc:sldMkLst>
          <pc:docMk/>
          <pc:sldMk cId="728985101" sldId="947"/>
        </pc:sldMkLst>
        <pc:spChg chg="mod">
          <ac:chgData name="Long Cheng (Asst Prof)" userId="73a3f42d-90b1-46f9-a4fe-f15073f4ec75" providerId="ADAL" clId="{801A7EE5-9470-4A77-BEC1-4D1BFF2ADF17}" dt="2023-06-19T23:42:34.509" v="4055" actId="20577"/>
          <ac:spMkLst>
            <pc:docMk/>
            <pc:sldMk cId="728985101" sldId="947"/>
            <ac:spMk id="2" creationId="{C1279172-04BE-37D1-E568-6CA30CFDD7F2}"/>
          </ac:spMkLst>
        </pc:spChg>
        <pc:spChg chg="add mod">
          <ac:chgData name="Long Cheng (Asst Prof)" userId="73a3f42d-90b1-46f9-a4fe-f15073f4ec75" providerId="ADAL" clId="{801A7EE5-9470-4A77-BEC1-4D1BFF2ADF17}" dt="2023-06-20T00:06:08.128" v="4450" actId="1076"/>
          <ac:spMkLst>
            <pc:docMk/>
            <pc:sldMk cId="728985101" sldId="947"/>
            <ac:spMk id="4" creationId="{BD7C34A0-2E1F-41F3-CA0B-53936819798B}"/>
          </ac:spMkLst>
        </pc:spChg>
        <pc:spChg chg="mod">
          <ac:chgData name="Long Cheng (Asst Prof)" userId="73a3f42d-90b1-46f9-a4fe-f15073f4ec75" providerId="ADAL" clId="{801A7EE5-9470-4A77-BEC1-4D1BFF2ADF17}" dt="2023-06-19T23:43:28.447" v="4057"/>
          <ac:spMkLst>
            <pc:docMk/>
            <pc:sldMk cId="728985101" sldId="947"/>
            <ac:spMk id="9" creationId="{37881E62-1C06-22A0-A84A-1885DF105E6E}"/>
          </ac:spMkLst>
        </pc:spChg>
        <pc:picChg chg="add mod">
          <ac:chgData name="Long Cheng (Asst Prof)" userId="73a3f42d-90b1-46f9-a4fe-f15073f4ec75" providerId="ADAL" clId="{801A7EE5-9470-4A77-BEC1-4D1BFF2ADF17}" dt="2023-06-19T23:40:37.048" v="3831"/>
          <ac:picMkLst>
            <pc:docMk/>
            <pc:sldMk cId="728985101" sldId="947"/>
            <ac:picMk id="3" creationId="{42220CC4-D5B4-4DB9-F054-6CBC54F27810}"/>
          </ac:picMkLst>
        </pc:picChg>
        <pc:picChg chg="del">
          <ac:chgData name="Long Cheng (Asst Prof)" userId="73a3f42d-90b1-46f9-a4fe-f15073f4ec75" providerId="ADAL" clId="{801A7EE5-9470-4A77-BEC1-4D1BFF2ADF17}" dt="2023-06-19T23:40:36.814" v="3830" actId="478"/>
          <ac:picMkLst>
            <pc:docMk/>
            <pc:sldMk cId="728985101" sldId="947"/>
            <ac:picMk id="7" creationId="{75B81DF9-0295-AF9A-CEA1-93EB70E79F08}"/>
          </ac:picMkLst>
        </pc:picChg>
      </pc:sldChg>
      <pc:sldChg chg="del">
        <pc:chgData name="Long Cheng (Asst Prof)" userId="73a3f42d-90b1-46f9-a4fe-f15073f4ec75" providerId="ADAL" clId="{801A7EE5-9470-4A77-BEC1-4D1BFF2ADF17}" dt="2023-06-19T22:16:05.169" v="169" actId="47"/>
        <pc:sldMkLst>
          <pc:docMk/>
          <pc:sldMk cId="2858666128" sldId="1012"/>
        </pc:sldMkLst>
      </pc:sldChg>
      <pc:sldChg chg="del">
        <pc:chgData name="Long Cheng (Asst Prof)" userId="73a3f42d-90b1-46f9-a4fe-f15073f4ec75" providerId="ADAL" clId="{801A7EE5-9470-4A77-BEC1-4D1BFF2ADF17}" dt="2023-06-19T22:06:21.633" v="1" actId="47"/>
        <pc:sldMkLst>
          <pc:docMk/>
          <pc:sldMk cId="2265521515" sldId="1013"/>
        </pc:sldMkLst>
      </pc:sldChg>
      <pc:sldChg chg="del">
        <pc:chgData name="Long Cheng (Asst Prof)" userId="73a3f42d-90b1-46f9-a4fe-f15073f4ec75" providerId="ADAL" clId="{801A7EE5-9470-4A77-BEC1-4D1BFF2ADF17}" dt="2023-06-19T22:06:21.633" v="1" actId="47"/>
        <pc:sldMkLst>
          <pc:docMk/>
          <pc:sldMk cId="1572351060" sldId="1018"/>
        </pc:sldMkLst>
      </pc:sldChg>
      <pc:sldChg chg="del">
        <pc:chgData name="Long Cheng (Asst Prof)" userId="73a3f42d-90b1-46f9-a4fe-f15073f4ec75" providerId="ADAL" clId="{801A7EE5-9470-4A77-BEC1-4D1BFF2ADF17}" dt="2023-06-19T22:06:21.633" v="1" actId="47"/>
        <pc:sldMkLst>
          <pc:docMk/>
          <pc:sldMk cId="3663060421" sldId="1019"/>
        </pc:sldMkLst>
      </pc:sldChg>
      <pc:sldChg chg="addSp delSp modSp add mod modClrScheme chgLayout">
        <pc:chgData name="Long Cheng (Asst Prof)" userId="73a3f42d-90b1-46f9-a4fe-f15073f4ec75" providerId="ADAL" clId="{801A7EE5-9470-4A77-BEC1-4D1BFF2ADF17}" dt="2023-06-19T23:25:00.177" v="3370" actId="20577"/>
        <pc:sldMkLst>
          <pc:docMk/>
          <pc:sldMk cId="1679427222" sldId="1020"/>
        </pc:sldMkLst>
        <pc:spChg chg="del mod ord">
          <ac:chgData name="Long Cheng (Asst Prof)" userId="73a3f42d-90b1-46f9-a4fe-f15073f4ec75" providerId="ADAL" clId="{801A7EE5-9470-4A77-BEC1-4D1BFF2ADF17}" dt="2023-06-19T23:20:49.205" v="2896" actId="700"/>
          <ac:spMkLst>
            <pc:docMk/>
            <pc:sldMk cId="1679427222" sldId="1020"/>
            <ac:spMk id="2" creationId="{92B20FED-8954-0A91-5866-9913588AAC4E}"/>
          </ac:spMkLst>
        </pc:spChg>
        <pc:spChg chg="mod ord">
          <ac:chgData name="Long Cheng (Asst Prof)" userId="73a3f42d-90b1-46f9-a4fe-f15073f4ec75" providerId="ADAL" clId="{801A7EE5-9470-4A77-BEC1-4D1BFF2ADF17}" dt="2023-06-19T23:20:49.205" v="2896" actId="700"/>
          <ac:spMkLst>
            <pc:docMk/>
            <pc:sldMk cId="1679427222" sldId="1020"/>
            <ac:spMk id="3" creationId="{A1558675-920F-0D0D-C4F0-BE838B518FE8}"/>
          </ac:spMkLst>
        </pc:spChg>
        <pc:spChg chg="mod ord">
          <ac:chgData name="Long Cheng (Asst Prof)" userId="73a3f42d-90b1-46f9-a4fe-f15073f4ec75" providerId="ADAL" clId="{801A7EE5-9470-4A77-BEC1-4D1BFF2ADF17}" dt="2023-06-19T23:20:49.205" v="2896" actId="700"/>
          <ac:spMkLst>
            <pc:docMk/>
            <pc:sldMk cId="1679427222" sldId="1020"/>
            <ac:spMk id="4" creationId="{E4C1CCC5-F5CC-9089-859E-0CFE1288AD54}"/>
          </ac:spMkLst>
        </pc:spChg>
        <pc:spChg chg="mod ord">
          <ac:chgData name="Long Cheng (Asst Prof)" userId="73a3f42d-90b1-46f9-a4fe-f15073f4ec75" providerId="ADAL" clId="{801A7EE5-9470-4A77-BEC1-4D1BFF2ADF17}" dt="2023-06-19T23:20:49.205" v="2896" actId="700"/>
          <ac:spMkLst>
            <pc:docMk/>
            <pc:sldMk cId="1679427222" sldId="1020"/>
            <ac:spMk id="5" creationId="{B403668B-B485-7DC5-0D1E-AC1982FB956E}"/>
          </ac:spMkLst>
        </pc:spChg>
        <pc:spChg chg="mod">
          <ac:chgData name="Long Cheng (Asst Prof)" userId="73a3f42d-90b1-46f9-a4fe-f15073f4ec75" providerId="ADAL" clId="{801A7EE5-9470-4A77-BEC1-4D1BFF2ADF17}" dt="2023-06-19T23:21:00.229" v="2954" actId="1038"/>
          <ac:spMkLst>
            <pc:docMk/>
            <pc:sldMk cId="1679427222" sldId="1020"/>
            <ac:spMk id="7" creationId="{BDA47FEB-3339-58FC-C219-D8B8F120F4F6}"/>
          </ac:spMkLst>
        </pc:spChg>
        <pc:spChg chg="mod">
          <ac:chgData name="Long Cheng (Asst Prof)" userId="73a3f42d-90b1-46f9-a4fe-f15073f4ec75" providerId="ADAL" clId="{801A7EE5-9470-4A77-BEC1-4D1BFF2ADF17}" dt="2023-06-19T23:21:00.229" v="2954" actId="1038"/>
          <ac:spMkLst>
            <pc:docMk/>
            <pc:sldMk cId="1679427222" sldId="1020"/>
            <ac:spMk id="10" creationId="{A143E7AA-C946-6482-D537-13276F52641F}"/>
          </ac:spMkLst>
        </pc:spChg>
        <pc:spChg chg="mod">
          <ac:chgData name="Long Cheng (Asst Prof)" userId="73a3f42d-90b1-46f9-a4fe-f15073f4ec75" providerId="ADAL" clId="{801A7EE5-9470-4A77-BEC1-4D1BFF2ADF17}" dt="2023-06-19T23:21:00.229" v="2954" actId="1038"/>
          <ac:spMkLst>
            <pc:docMk/>
            <pc:sldMk cId="1679427222" sldId="1020"/>
            <ac:spMk id="13" creationId="{649B0102-F78A-0B1E-AF64-66B8250A0D5C}"/>
          </ac:spMkLst>
        </pc:spChg>
        <pc:spChg chg="mod">
          <ac:chgData name="Long Cheng (Asst Prof)" userId="73a3f42d-90b1-46f9-a4fe-f15073f4ec75" providerId="ADAL" clId="{801A7EE5-9470-4A77-BEC1-4D1BFF2ADF17}" dt="2023-06-19T23:21:00.229" v="2954" actId="1038"/>
          <ac:spMkLst>
            <pc:docMk/>
            <pc:sldMk cId="1679427222" sldId="1020"/>
            <ac:spMk id="16" creationId="{387DB02B-CB20-F1DA-3890-96B166982959}"/>
          </ac:spMkLst>
        </pc:spChg>
        <pc:spChg chg="add mod ord">
          <ac:chgData name="Long Cheng (Asst Prof)" userId="73a3f42d-90b1-46f9-a4fe-f15073f4ec75" providerId="ADAL" clId="{801A7EE5-9470-4A77-BEC1-4D1BFF2ADF17}" dt="2023-06-19T23:25:00.177" v="3370" actId="20577"/>
          <ac:spMkLst>
            <pc:docMk/>
            <pc:sldMk cId="1679427222" sldId="1020"/>
            <ac:spMk id="18" creationId="{941AD0A7-5235-F9D4-8565-CEC91EBB583F}"/>
          </ac:spMkLst>
        </pc:spChg>
        <pc:spChg chg="add mod ord">
          <ac:chgData name="Long Cheng (Asst Prof)" userId="73a3f42d-90b1-46f9-a4fe-f15073f4ec75" providerId="ADAL" clId="{801A7EE5-9470-4A77-BEC1-4D1BFF2ADF17}" dt="2023-06-19T23:20:49.205" v="2896" actId="700"/>
          <ac:spMkLst>
            <pc:docMk/>
            <pc:sldMk cId="1679427222" sldId="1020"/>
            <ac:spMk id="19" creationId="{D374C890-51B4-E985-2D8E-135017B1451B}"/>
          </ac:spMkLst>
        </pc:spChg>
        <pc:grpChg chg="mod">
          <ac:chgData name="Long Cheng (Asst Prof)" userId="73a3f42d-90b1-46f9-a4fe-f15073f4ec75" providerId="ADAL" clId="{801A7EE5-9470-4A77-BEC1-4D1BFF2ADF17}" dt="2023-06-19T23:21:00.229" v="2954" actId="1038"/>
          <ac:grpSpMkLst>
            <pc:docMk/>
            <pc:sldMk cId="1679427222" sldId="1020"/>
            <ac:grpSpMk id="6" creationId="{370116C5-F8FE-F5FD-14C0-0190568EA39E}"/>
          </ac:grpSpMkLst>
        </pc:grpChg>
        <pc:grpChg chg="mod">
          <ac:chgData name="Long Cheng (Asst Prof)" userId="73a3f42d-90b1-46f9-a4fe-f15073f4ec75" providerId="ADAL" clId="{801A7EE5-9470-4A77-BEC1-4D1BFF2ADF17}" dt="2023-06-19T23:21:00.229" v="2954" actId="1038"/>
          <ac:grpSpMkLst>
            <pc:docMk/>
            <pc:sldMk cId="1679427222" sldId="1020"/>
            <ac:grpSpMk id="9" creationId="{BD2084C6-20D8-142B-0144-3B71BCED00CC}"/>
          </ac:grpSpMkLst>
        </pc:grpChg>
        <pc:grpChg chg="mod">
          <ac:chgData name="Long Cheng (Asst Prof)" userId="73a3f42d-90b1-46f9-a4fe-f15073f4ec75" providerId="ADAL" clId="{801A7EE5-9470-4A77-BEC1-4D1BFF2ADF17}" dt="2023-06-19T23:21:00.229" v="2954" actId="1038"/>
          <ac:grpSpMkLst>
            <pc:docMk/>
            <pc:sldMk cId="1679427222" sldId="1020"/>
            <ac:grpSpMk id="12" creationId="{1C0376D9-949A-3C96-E554-88CEFB69BEF3}"/>
          </ac:grpSpMkLst>
        </pc:grpChg>
        <pc:grpChg chg="mod">
          <ac:chgData name="Long Cheng (Asst Prof)" userId="73a3f42d-90b1-46f9-a4fe-f15073f4ec75" providerId="ADAL" clId="{801A7EE5-9470-4A77-BEC1-4D1BFF2ADF17}" dt="2023-06-19T23:21:00.229" v="2954" actId="1038"/>
          <ac:grpSpMkLst>
            <pc:docMk/>
            <pc:sldMk cId="1679427222" sldId="1020"/>
            <ac:grpSpMk id="15" creationId="{002A849A-0783-4725-8B2C-E882286E8077}"/>
          </ac:grpSpMkLst>
        </pc:grpChg>
        <pc:picChg chg="mod">
          <ac:chgData name="Long Cheng (Asst Prof)" userId="73a3f42d-90b1-46f9-a4fe-f15073f4ec75" providerId="ADAL" clId="{801A7EE5-9470-4A77-BEC1-4D1BFF2ADF17}" dt="2023-06-19T23:21:00.229" v="2954" actId="1038"/>
          <ac:picMkLst>
            <pc:docMk/>
            <pc:sldMk cId="1679427222" sldId="1020"/>
            <ac:picMk id="8" creationId="{0E213E64-8A8F-8012-08EA-03535AB094AB}"/>
          </ac:picMkLst>
        </pc:picChg>
        <pc:picChg chg="mod">
          <ac:chgData name="Long Cheng (Asst Prof)" userId="73a3f42d-90b1-46f9-a4fe-f15073f4ec75" providerId="ADAL" clId="{801A7EE5-9470-4A77-BEC1-4D1BFF2ADF17}" dt="2023-06-19T23:21:00.229" v="2954" actId="1038"/>
          <ac:picMkLst>
            <pc:docMk/>
            <pc:sldMk cId="1679427222" sldId="1020"/>
            <ac:picMk id="11" creationId="{3D1E089A-5AEA-E5A1-6C80-84BE8A44CC4A}"/>
          </ac:picMkLst>
        </pc:picChg>
        <pc:picChg chg="mod">
          <ac:chgData name="Long Cheng (Asst Prof)" userId="73a3f42d-90b1-46f9-a4fe-f15073f4ec75" providerId="ADAL" clId="{801A7EE5-9470-4A77-BEC1-4D1BFF2ADF17}" dt="2023-06-19T23:21:00.229" v="2954" actId="1038"/>
          <ac:picMkLst>
            <pc:docMk/>
            <pc:sldMk cId="1679427222" sldId="1020"/>
            <ac:picMk id="14" creationId="{F4D48A4A-BA34-B93B-2742-61CEB9773F9C}"/>
          </ac:picMkLst>
        </pc:picChg>
        <pc:picChg chg="mod">
          <ac:chgData name="Long Cheng (Asst Prof)" userId="73a3f42d-90b1-46f9-a4fe-f15073f4ec75" providerId="ADAL" clId="{801A7EE5-9470-4A77-BEC1-4D1BFF2ADF17}" dt="2023-06-19T23:21:00.229" v="2954" actId="1038"/>
          <ac:picMkLst>
            <pc:docMk/>
            <pc:sldMk cId="1679427222" sldId="1020"/>
            <ac:picMk id="17" creationId="{1E974892-325E-663D-159A-1AA8ADB24843}"/>
          </ac:picMkLst>
        </pc:picChg>
      </pc:sldChg>
      <pc:sldChg chg="del">
        <pc:chgData name="Long Cheng (Asst Prof)" userId="73a3f42d-90b1-46f9-a4fe-f15073f4ec75" providerId="ADAL" clId="{801A7EE5-9470-4A77-BEC1-4D1BFF2ADF17}" dt="2023-06-19T22:06:21.633" v="1" actId="47"/>
        <pc:sldMkLst>
          <pc:docMk/>
          <pc:sldMk cId="1693383076" sldId="1020"/>
        </pc:sldMkLst>
      </pc:sldChg>
      <pc:sldChg chg="del">
        <pc:chgData name="Long Cheng (Asst Prof)" userId="73a3f42d-90b1-46f9-a4fe-f15073f4ec75" providerId="ADAL" clId="{801A7EE5-9470-4A77-BEC1-4D1BFF2ADF17}" dt="2023-06-19T22:06:21.633" v="1" actId="47"/>
        <pc:sldMkLst>
          <pc:docMk/>
          <pc:sldMk cId="242414710" sldId="1021"/>
        </pc:sldMkLst>
      </pc:sldChg>
      <pc:sldChg chg="del">
        <pc:chgData name="Long Cheng (Asst Prof)" userId="73a3f42d-90b1-46f9-a4fe-f15073f4ec75" providerId="ADAL" clId="{801A7EE5-9470-4A77-BEC1-4D1BFF2ADF17}" dt="2023-06-19T22:06:21.633" v="1" actId="47"/>
        <pc:sldMkLst>
          <pc:docMk/>
          <pc:sldMk cId="282375983" sldId="1022"/>
        </pc:sldMkLst>
      </pc:sldChg>
      <pc:sldChg chg="del">
        <pc:chgData name="Long Cheng (Asst Prof)" userId="73a3f42d-90b1-46f9-a4fe-f15073f4ec75" providerId="ADAL" clId="{801A7EE5-9470-4A77-BEC1-4D1BFF2ADF17}" dt="2023-06-19T22:06:21.633" v="1" actId="47"/>
        <pc:sldMkLst>
          <pc:docMk/>
          <pc:sldMk cId="3901292970" sldId="1023"/>
        </pc:sldMkLst>
      </pc:sldChg>
      <pc:sldChg chg="del">
        <pc:chgData name="Long Cheng (Asst Prof)" userId="73a3f42d-90b1-46f9-a4fe-f15073f4ec75" providerId="ADAL" clId="{801A7EE5-9470-4A77-BEC1-4D1BFF2ADF17}" dt="2023-06-19T22:06:21.633" v="1" actId="47"/>
        <pc:sldMkLst>
          <pc:docMk/>
          <pc:sldMk cId="2494857242" sldId="1026"/>
        </pc:sldMkLst>
      </pc:sldChg>
      <pc:sldChg chg="del">
        <pc:chgData name="Long Cheng (Asst Prof)" userId="73a3f42d-90b1-46f9-a4fe-f15073f4ec75" providerId="ADAL" clId="{801A7EE5-9470-4A77-BEC1-4D1BFF2ADF17}" dt="2023-06-19T22:06:21.633" v="1" actId="47"/>
        <pc:sldMkLst>
          <pc:docMk/>
          <pc:sldMk cId="4041652702" sldId="1027"/>
        </pc:sldMkLst>
      </pc:sldChg>
      <pc:sldChg chg="del">
        <pc:chgData name="Long Cheng (Asst Prof)" userId="73a3f42d-90b1-46f9-a4fe-f15073f4ec75" providerId="ADAL" clId="{801A7EE5-9470-4A77-BEC1-4D1BFF2ADF17}" dt="2023-06-19T22:06:21.633" v="1" actId="47"/>
        <pc:sldMkLst>
          <pc:docMk/>
          <pc:sldMk cId="4032039268" sldId="1028"/>
        </pc:sldMkLst>
      </pc:sldChg>
      <pc:sldChg chg="del">
        <pc:chgData name="Long Cheng (Asst Prof)" userId="73a3f42d-90b1-46f9-a4fe-f15073f4ec75" providerId="ADAL" clId="{801A7EE5-9470-4A77-BEC1-4D1BFF2ADF17}" dt="2023-06-19T22:06:21.633" v="1" actId="47"/>
        <pc:sldMkLst>
          <pc:docMk/>
          <pc:sldMk cId="3801479138" sldId="1029"/>
        </pc:sldMkLst>
      </pc:sldChg>
      <pc:sldChg chg="del">
        <pc:chgData name="Long Cheng (Asst Prof)" userId="73a3f42d-90b1-46f9-a4fe-f15073f4ec75" providerId="ADAL" clId="{801A7EE5-9470-4A77-BEC1-4D1BFF2ADF17}" dt="2023-06-19T22:06:21.633" v="1" actId="47"/>
        <pc:sldMkLst>
          <pc:docMk/>
          <pc:sldMk cId="3627742692" sldId="1035"/>
        </pc:sldMkLst>
      </pc:sldChg>
      <pc:sldChg chg="del">
        <pc:chgData name="Long Cheng (Asst Prof)" userId="73a3f42d-90b1-46f9-a4fe-f15073f4ec75" providerId="ADAL" clId="{801A7EE5-9470-4A77-BEC1-4D1BFF2ADF17}" dt="2023-06-19T22:06:21.633" v="1" actId="47"/>
        <pc:sldMkLst>
          <pc:docMk/>
          <pc:sldMk cId="280906828" sldId="1037"/>
        </pc:sldMkLst>
      </pc:sldChg>
      <pc:sldChg chg="del">
        <pc:chgData name="Long Cheng (Asst Prof)" userId="73a3f42d-90b1-46f9-a4fe-f15073f4ec75" providerId="ADAL" clId="{801A7EE5-9470-4A77-BEC1-4D1BFF2ADF17}" dt="2023-06-19T22:06:21.633" v="1" actId="47"/>
        <pc:sldMkLst>
          <pc:docMk/>
          <pc:sldMk cId="4072460227" sldId="1039"/>
        </pc:sldMkLst>
      </pc:sldChg>
      <pc:sldChg chg="del">
        <pc:chgData name="Long Cheng (Asst Prof)" userId="73a3f42d-90b1-46f9-a4fe-f15073f4ec75" providerId="ADAL" clId="{801A7EE5-9470-4A77-BEC1-4D1BFF2ADF17}" dt="2023-06-19T22:06:21.633" v="1" actId="47"/>
        <pc:sldMkLst>
          <pc:docMk/>
          <pc:sldMk cId="3645139890" sldId="1040"/>
        </pc:sldMkLst>
      </pc:sldChg>
      <pc:sldChg chg="del">
        <pc:chgData name="Long Cheng (Asst Prof)" userId="73a3f42d-90b1-46f9-a4fe-f15073f4ec75" providerId="ADAL" clId="{801A7EE5-9470-4A77-BEC1-4D1BFF2ADF17}" dt="2023-06-19T22:06:21.633" v="1" actId="47"/>
        <pc:sldMkLst>
          <pc:docMk/>
          <pc:sldMk cId="907889178" sldId="1041"/>
        </pc:sldMkLst>
      </pc:sldChg>
      <pc:sldChg chg="del">
        <pc:chgData name="Long Cheng (Asst Prof)" userId="73a3f42d-90b1-46f9-a4fe-f15073f4ec75" providerId="ADAL" clId="{801A7EE5-9470-4A77-BEC1-4D1BFF2ADF17}" dt="2023-06-19T22:06:21.633" v="1" actId="47"/>
        <pc:sldMkLst>
          <pc:docMk/>
          <pc:sldMk cId="2775718199" sldId="1042"/>
        </pc:sldMkLst>
      </pc:sldChg>
      <pc:sldChg chg="del">
        <pc:chgData name="Long Cheng (Asst Prof)" userId="73a3f42d-90b1-46f9-a4fe-f15073f4ec75" providerId="ADAL" clId="{801A7EE5-9470-4A77-BEC1-4D1BFF2ADF17}" dt="2023-06-19T22:06:21.633" v="1" actId="47"/>
        <pc:sldMkLst>
          <pc:docMk/>
          <pc:sldMk cId="4184507032" sldId="1043"/>
        </pc:sldMkLst>
      </pc:sldChg>
      <pc:sldChg chg="del">
        <pc:chgData name="Long Cheng (Asst Prof)" userId="73a3f42d-90b1-46f9-a4fe-f15073f4ec75" providerId="ADAL" clId="{801A7EE5-9470-4A77-BEC1-4D1BFF2ADF17}" dt="2023-06-19T22:06:21.633" v="1" actId="47"/>
        <pc:sldMkLst>
          <pc:docMk/>
          <pc:sldMk cId="3218502813" sldId="1044"/>
        </pc:sldMkLst>
      </pc:sldChg>
      <pc:sldChg chg="del">
        <pc:chgData name="Long Cheng (Asst Prof)" userId="73a3f42d-90b1-46f9-a4fe-f15073f4ec75" providerId="ADAL" clId="{801A7EE5-9470-4A77-BEC1-4D1BFF2ADF17}" dt="2023-06-19T22:06:21.633" v="1" actId="47"/>
        <pc:sldMkLst>
          <pc:docMk/>
          <pc:sldMk cId="4259842188" sldId="1045"/>
        </pc:sldMkLst>
      </pc:sldChg>
      <pc:sldChg chg="del">
        <pc:chgData name="Long Cheng (Asst Prof)" userId="73a3f42d-90b1-46f9-a4fe-f15073f4ec75" providerId="ADAL" clId="{801A7EE5-9470-4A77-BEC1-4D1BFF2ADF17}" dt="2023-06-19T22:06:21.633" v="1" actId="47"/>
        <pc:sldMkLst>
          <pc:docMk/>
          <pc:sldMk cId="2677166241" sldId="1046"/>
        </pc:sldMkLst>
      </pc:sldChg>
      <pc:sldChg chg="del">
        <pc:chgData name="Long Cheng (Asst Prof)" userId="73a3f42d-90b1-46f9-a4fe-f15073f4ec75" providerId="ADAL" clId="{801A7EE5-9470-4A77-BEC1-4D1BFF2ADF17}" dt="2023-06-19T22:06:21.633" v="1" actId="47"/>
        <pc:sldMkLst>
          <pc:docMk/>
          <pc:sldMk cId="1571062470" sldId="1047"/>
        </pc:sldMkLst>
      </pc:sldChg>
      <pc:sldChg chg="del">
        <pc:chgData name="Long Cheng (Asst Prof)" userId="73a3f42d-90b1-46f9-a4fe-f15073f4ec75" providerId="ADAL" clId="{801A7EE5-9470-4A77-BEC1-4D1BFF2ADF17}" dt="2023-06-19T22:06:21.633" v="1" actId="47"/>
        <pc:sldMkLst>
          <pc:docMk/>
          <pc:sldMk cId="2980486729" sldId="1048"/>
        </pc:sldMkLst>
      </pc:sldChg>
      <pc:sldChg chg="del">
        <pc:chgData name="Long Cheng (Asst Prof)" userId="73a3f42d-90b1-46f9-a4fe-f15073f4ec75" providerId="ADAL" clId="{801A7EE5-9470-4A77-BEC1-4D1BFF2ADF17}" dt="2023-06-19T22:06:21.633" v="1" actId="47"/>
        <pc:sldMkLst>
          <pc:docMk/>
          <pc:sldMk cId="2496883113" sldId="1049"/>
        </pc:sldMkLst>
      </pc:sldChg>
      <pc:sldChg chg="del">
        <pc:chgData name="Long Cheng (Asst Prof)" userId="73a3f42d-90b1-46f9-a4fe-f15073f4ec75" providerId="ADAL" clId="{801A7EE5-9470-4A77-BEC1-4D1BFF2ADF17}" dt="2023-06-19T22:06:21.633" v="1" actId="47"/>
        <pc:sldMkLst>
          <pc:docMk/>
          <pc:sldMk cId="763594096" sldId="1050"/>
        </pc:sldMkLst>
      </pc:sldChg>
      <pc:sldChg chg="del">
        <pc:chgData name="Long Cheng (Asst Prof)" userId="73a3f42d-90b1-46f9-a4fe-f15073f4ec75" providerId="ADAL" clId="{801A7EE5-9470-4A77-BEC1-4D1BFF2ADF17}" dt="2023-06-19T22:06:21.633" v="1" actId="47"/>
        <pc:sldMkLst>
          <pc:docMk/>
          <pc:sldMk cId="3287676647" sldId="1051"/>
        </pc:sldMkLst>
      </pc:sldChg>
      <pc:sldChg chg="del">
        <pc:chgData name="Long Cheng (Asst Prof)" userId="73a3f42d-90b1-46f9-a4fe-f15073f4ec75" providerId="ADAL" clId="{801A7EE5-9470-4A77-BEC1-4D1BFF2ADF17}" dt="2023-06-19T22:06:21.633" v="1" actId="47"/>
        <pc:sldMkLst>
          <pc:docMk/>
          <pc:sldMk cId="478543950" sldId="1054"/>
        </pc:sldMkLst>
      </pc:sldChg>
      <pc:sldChg chg="del">
        <pc:chgData name="Long Cheng (Asst Prof)" userId="73a3f42d-90b1-46f9-a4fe-f15073f4ec75" providerId="ADAL" clId="{801A7EE5-9470-4A77-BEC1-4D1BFF2ADF17}" dt="2023-06-19T22:06:21.633" v="1" actId="47"/>
        <pc:sldMkLst>
          <pc:docMk/>
          <pc:sldMk cId="3105096932" sldId="1055"/>
        </pc:sldMkLst>
      </pc:sldChg>
      <pc:sldChg chg="del">
        <pc:chgData name="Long Cheng (Asst Prof)" userId="73a3f42d-90b1-46f9-a4fe-f15073f4ec75" providerId="ADAL" clId="{801A7EE5-9470-4A77-BEC1-4D1BFF2ADF17}" dt="2023-06-19T22:06:21.633" v="1" actId="47"/>
        <pc:sldMkLst>
          <pc:docMk/>
          <pc:sldMk cId="3476457258" sldId="1056"/>
        </pc:sldMkLst>
      </pc:sldChg>
      <pc:sldChg chg="del">
        <pc:chgData name="Long Cheng (Asst Prof)" userId="73a3f42d-90b1-46f9-a4fe-f15073f4ec75" providerId="ADAL" clId="{801A7EE5-9470-4A77-BEC1-4D1BFF2ADF17}" dt="2023-06-19T22:06:21.633" v="1" actId="47"/>
        <pc:sldMkLst>
          <pc:docMk/>
          <pc:sldMk cId="703638649" sldId="1057"/>
        </pc:sldMkLst>
      </pc:sldChg>
      <pc:sldChg chg="del">
        <pc:chgData name="Long Cheng (Asst Prof)" userId="73a3f42d-90b1-46f9-a4fe-f15073f4ec75" providerId="ADAL" clId="{801A7EE5-9470-4A77-BEC1-4D1BFF2ADF17}" dt="2023-06-19T22:06:21.633" v="1" actId="47"/>
        <pc:sldMkLst>
          <pc:docMk/>
          <pc:sldMk cId="364254699" sldId="1061"/>
        </pc:sldMkLst>
      </pc:sldChg>
      <pc:sldChg chg="del">
        <pc:chgData name="Long Cheng (Asst Prof)" userId="73a3f42d-90b1-46f9-a4fe-f15073f4ec75" providerId="ADAL" clId="{801A7EE5-9470-4A77-BEC1-4D1BFF2ADF17}" dt="2023-06-19T22:06:21.633" v="1" actId="47"/>
        <pc:sldMkLst>
          <pc:docMk/>
          <pc:sldMk cId="1333987647" sldId="1064"/>
        </pc:sldMkLst>
      </pc:sldChg>
      <pc:sldChg chg="del">
        <pc:chgData name="Long Cheng (Asst Prof)" userId="73a3f42d-90b1-46f9-a4fe-f15073f4ec75" providerId="ADAL" clId="{801A7EE5-9470-4A77-BEC1-4D1BFF2ADF17}" dt="2023-06-19T22:06:21.633" v="1" actId="47"/>
        <pc:sldMkLst>
          <pc:docMk/>
          <pc:sldMk cId="3095772361" sldId="1065"/>
        </pc:sldMkLst>
      </pc:sldChg>
      <pc:sldChg chg="del">
        <pc:chgData name="Long Cheng (Asst Prof)" userId="73a3f42d-90b1-46f9-a4fe-f15073f4ec75" providerId="ADAL" clId="{801A7EE5-9470-4A77-BEC1-4D1BFF2ADF17}" dt="2023-06-19T22:06:21.633" v="1" actId="47"/>
        <pc:sldMkLst>
          <pc:docMk/>
          <pc:sldMk cId="4020180517" sldId="1066"/>
        </pc:sldMkLst>
      </pc:sldChg>
      <pc:sldChg chg="del">
        <pc:chgData name="Long Cheng (Asst Prof)" userId="73a3f42d-90b1-46f9-a4fe-f15073f4ec75" providerId="ADAL" clId="{801A7EE5-9470-4A77-BEC1-4D1BFF2ADF17}" dt="2023-06-19T22:06:21.633" v="1" actId="47"/>
        <pc:sldMkLst>
          <pc:docMk/>
          <pc:sldMk cId="888193946" sldId="1067"/>
        </pc:sldMkLst>
      </pc:sldChg>
      <pc:sldChg chg="del">
        <pc:chgData name="Long Cheng (Asst Prof)" userId="73a3f42d-90b1-46f9-a4fe-f15073f4ec75" providerId="ADAL" clId="{801A7EE5-9470-4A77-BEC1-4D1BFF2ADF17}" dt="2023-06-19T22:06:21.633" v="1" actId="47"/>
        <pc:sldMkLst>
          <pc:docMk/>
          <pc:sldMk cId="891263974" sldId="1068"/>
        </pc:sldMkLst>
      </pc:sldChg>
      <pc:sldChg chg="addSp modSp new mod modAnim">
        <pc:chgData name="Long Cheng (Asst Prof)" userId="73a3f42d-90b1-46f9-a4fe-f15073f4ec75" providerId="ADAL" clId="{801A7EE5-9470-4A77-BEC1-4D1BFF2ADF17}" dt="2023-06-19T23:03:09.100" v="2409" actId="207"/>
        <pc:sldMkLst>
          <pc:docMk/>
          <pc:sldMk cId="3944890597" sldId="1069"/>
        </pc:sldMkLst>
        <pc:spChg chg="mod">
          <ac:chgData name="Long Cheng (Asst Prof)" userId="73a3f42d-90b1-46f9-a4fe-f15073f4ec75" providerId="ADAL" clId="{801A7EE5-9470-4A77-BEC1-4D1BFF2ADF17}" dt="2023-06-19T22:26:21.015" v="326" actId="27636"/>
          <ac:spMkLst>
            <pc:docMk/>
            <pc:sldMk cId="3944890597" sldId="1069"/>
            <ac:spMk id="2" creationId="{4BC3F991-854E-0A67-4805-F3BCB4505962}"/>
          </ac:spMkLst>
        </pc:spChg>
        <pc:spChg chg="mod">
          <ac:chgData name="Long Cheng (Asst Prof)" userId="73a3f42d-90b1-46f9-a4fe-f15073f4ec75" providerId="ADAL" clId="{801A7EE5-9470-4A77-BEC1-4D1BFF2ADF17}" dt="2023-06-19T22:24:23.024" v="267" actId="27636"/>
          <ac:spMkLst>
            <pc:docMk/>
            <pc:sldMk cId="3944890597" sldId="1069"/>
            <ac:spMk id="5" creationId="{EA89C054-0CA2-6D56-85AB-BE81B6B6A81C}"/>
          </ac:spMkLst>
        </pc:spChg>
        <pc:graphicFrameChg chg="add mod modGraphic">
          <ac:chgData name="Long Cheng (Asst Prof)" userId="73a3f42d-90b1-46f9-a4fe-f15073f4ec75" providerId="ADAL" clId="{801A7EE5-9470-4A77-BEC1-4D1BFF2ADF17}" dt="2023-06-19T23:03:09.100" v="2409" actId="207"/>
          <ac:graphicFrameMkLst>
            <pc:docMk/>
            <pc:sldMk cId="3944890597" sldId="1069"/>
            <ac:graphicFrameMk id="6" creationId="{FEF79E8B-132D-9DCE-E9DA-60D0AD196685}"/>
          </ac:graphicFrameMkLst>
        </pc:graphicFrameChg>
      </pc:sldChg>
      <pc:sldChg chg="new del">
        <pc:chgData name="Long Cheng (Asst Prof)" userId="73a3f42d-90b1-46f9-a4fe-f15073f4ec75" providerId="ADAL" clId="{801A7EE5-9470-4A77-BEC1-4D1BFF2ADF17}" dt="2023-06-19T23:08:10.325" v="2878" actId="47"/>
        <pc:sldMkLst>
          <pc:docMk/>
          <pc:sldMk cId="573469825" sldId="1070"/>
        </pc:sldMkLst>
      </pc:sldChg>
      <pc:sldChg chg="new del">
        <pc:chgData name="Long Cheng (Asst Prof)" userId="73a3f42d-90b1-46f9-a4fe-f15073f4ec75" providerId="ADAL" clId="{801A7EE5-9470-4A77-BEC1-4D1BFF2ADF17}" dt="2023-06-19T22:16:46.896" v="175" actId="47"/>
        <pc:sldMkLst>
          <pc:docMk/>
          <pc:sldMk cId="1360879973" sldId="1070"/>
        </pc:sldMkLst>
      </pc:sldChg>
      <pc:sldChg chg="new del">
        <pc:chgData name="Long Cheng (Asst Prof)" userId="73a3f42d-90b1-46f9-a4fe-f15073f4ec75" providerId="ADAL" clId="{801A7EE5-9470-4A77-BEC1-4D1BFF2ADF17}" dt="2023-06-19T22:16:41.654" v="173" actId="47"/>
        <pc:sldMkLst>
          <pc:docMk/>
          <pc:sldMk cId="1266890786" sldId="1071"/>
        </pc:sldMkLst>
      </pc:sldChg>
      <pc:sldChg chg="addSp delSp modSp new mod addAnim delAnim modAnim">
        <pc:chgData name="Long Cheng (Asst Prof)" userId="73a3f42d-90b1-46f9-a4fe-f15073f4ec75" providerId="ADAL" clId="{801A7EE5-9470-4A77-BEC1-4D1BFF2ADF17}" dt="2023-06-19T22:41:01.274" v="934" actId="20577"/>
        <pc:sldMkLst>
          <pc:docMk/>
          <pc:sldMk cId="1697673519" sldId="1071"/>
        </pc:sldMkLst>
        <pc:spChg chg="mod">
          <ac:chgData name="Long Cheng (Asst Prof)" userId="73a3f42d-90b1-46f9-a4fe-f15073f4ec75" providerId="ADAL" clId="{801A7EE5-9470-4A77-BEC1-4D1BFF2ADF17}" dt="2023-06-19T22:33:10.741" v="436" actId="113"/>
          <ac:spMkLst>
            <pc:docMk/>
            <pc:sldMk cId="1697673519" sldId="1071"/>
            <ac:spMk id="2" creationId="{1300F91B-F676-3DDF-F7D2-56CC9E39B916}"/>
          </ac:spMkLst>
        </pc:spChg>
        <pc:spChg chg="mod">
          <ac:chgData name="Long Cheng (Asst Prof)" userId="73a3f42d-90b1-46f9-a4fe-f15073f4ec75" providerId="ADAL" clId="{801A7EE5-9470-4A77-BEC1-4D1BFF2ADF17}" dt="2023-06-19T22:41:01.274" v="934" actId="20577"/>
          <ac:spMkLst>
            <pc:docMk/>
            <pc:sldMk cId="1697673519" sldId="1071"/>
            <ac:spMk id="5" creationId="{854AACD3-03B6-29D2-F289-C79985383794}"/>
          </ac:spMkLst>
        </pc:spChg>
        <pc:spChg chg="del mod topLvl">
          <ac:chgData name="Long Cheng (Asst Prof)" userId="73a3f42d-90b1-46f9-a4fe-f15073f4ec75" providerId="ADAL" clId="{801A7EE5-9470-4A77-BEC1-4D1BFF2ADF17}" dt="2023-06-19T22:32:53.116" v="431" actId="478"/>
          <ac:spMkLst>
            <pc:docMk/>
            <pc:sldMk cId="1697673519" sldId="1071"/>
            <ac:spMk id="8" creationId="{531151D8-C5A7-4E8F-38A5-65DADB6F0268}"/>
          </ac:spMkLst>
        </pc:spChg>
        <pc:grpChg chg="add del mod">
          <ac:chgData name="Long Cheng (Asst Prof)" userId="73a3f42d-90b1-46f9-a4fe-f15073f4ec75" providerId="ADAL" clId="{801A7EE5-9470-4A77-BEC1-4D1BFF2ADF17}" dt="2023-06-19T22:32:53.116" v="431" actId="478"/>
          <ac:grpSpMkLst>
            <pc:docMk/>
            <pc:sldMk cId="1697673519" sldId="1071"/>
            <ac:grpSpMk id="6" creationId="{1146F57F-B29D-2493-8A32-AA8B86282665}"/>
          </ac:grpSpMkLst>
        </pc:grpChg>
        <pc:picChg chg="add del mod topLvl">
          <ac:chgData name="Long Cheng (Asst Prof)" userId="73a3f42d-90b1-46f9-a4fe-f15073f4ec75" providerId="ADAL" clId="{801A7EE5-9470-4A77-BEC1-4D1BFF2ADF17}" dt="2023-06-19T22:33:08.016" v="435" actId="1076"/>
          <ac:picMkLst>
            <pc:docMk/>
            <pc:sldMk cId="1697673519" sldId="1071"/>
            <ac:picMk id="7" creationId="{3ACE3A4B-96C9-FB6D-95B8-4878EE318FFB}"/>
          </ac:picMkLst>
        </pc:picChg>
      </pc:sldChg>
      <pc:sldChg chg="addSp delSp modSp new mod modAnim">
        <pc:chgData name="Long Cheng (Asst Prof)" userId="73a3f42d-90b1-46f9-a4fe-f15073f4ec75" providerId="ADAL" clId="{801A7EE5-9470-4A77-BEC1-4D1BFF2ADF17}" dt="2023-06-19T22:41:25.365" v="997" actId="20577"/>
        <pc:sldMkLst>
          <pc:docMk/>
          <pc:sldMk cId="2880248391" sldId="1072"/>
        </pc:sldMkLst>
        <pc:spChg chg="mod">
          <ac:chgData name="Long Cheng (Asst Prof)" userId="73a3f42d-90b1-46f9-a4fe-f15073f4ec75" providerId="ADAL" clId="{801A7EE5-9470-4A77-BEC1-4D1BFF2ADF17}" dt="2023-06-19T22:40:15.141" v="927" actId="20577"/>
          <ac:spMkLst>
            <pc:docMk/>
            <pc:sldMk cId="2880248391" sldId="1072"/>
            <ac:spMk id="2" creationId="{0D9A9348-1BE6-BCAF-6A69-412448195BB6}"/>
          </ac:spMkLst>
        </pc:spChg>
        <pc:spChg chg="mod">
          <ac:chgData name="Long Cheng (Asst Prof)" userId="73a3f42d-90b1-46f9-a4fe-f15073f4ec75" providerId="ADAL" clId="{801A7EE5-9470-4A77-BEC1-4D1BFF2ADF17}" dt="2023-06-19T22:41:25.365" v="997" actId="20577"/>
          <ac:spMkLst>
            <pc:docMk/>
            <pc:sldMk cId="2880248391" sldId="1072"/>
            <ac:spMk id="5" creationId="{0A2094DA-1548-CAE3-E3F2-3089E79D3C8B}"/>
          </ac:spMkLst>
        </pc:spChg>
        <pc:spChg chg="add del mod topLvl">
          <ac:chgData name="Long Cheng (Asst Prof)" userId="73a3f42d-90b1-46f9-a4fe-f15073f4ec75" providerId="ADAL" clId="{801A7EE5-9470-4A77-BEC1-4D1BFF2ADF17}" dt="2023-06-19T22:39:47.550" v="923" actId="1036"/>
          <ac:spMkLst>
            <pc:docMk/>
            <pc:sldMk cId="2880248391" sldId="1072"/>
            <ac:spMk id="8" creationId="{12BFB2B4-6E1B-089B-8D03-C54BDADE0459}"/>
          </ac:spMkLst>
        </pc:spChg>
        <pc:spChg chg="del mod topLvl">
          <ac:chgData name="Long Cheng (Asst Prof)" userId="73a3f42d-90b1-46f9-a4fe-f15073f4ec75" providerId="ADAL" clId="{801A7EE5-9470-4A77-BEC1-4D1BFF2ADF17}" dt="2023-06-19T22:38:05.977" v="625" actId="478"/>
          <ac:spMkLst>
            <pc:docMk/>
            <pc:sldMk cId="2880248391" sldId="1072"/>
            <ac:spMk id="10" creationId="{244D1F67-58B9-BC3C-DDB0-19BDE3C9E17F}"/>
          </ac:spMkLst>
        </pc:spChg>
        <pc:spChg chg="mod topLvl">
          <ac:chgData name="Long Cheng (Asst Prof)" userId="73a3f42d-90b1-46f9-a4fe-f15073f4ec75" providerId="ADAL" clId="{801A7EE5-9470-4A77-BEC1-4D1BFF2ADF17}" dt="2023-06-19T22:39:47.550" v="923" actId="1036"/>
          <ac:spMkLst>
            <pc:docMk/>
            <pc:sldMk cId="2880248391" sldId="1072"/>
            <ac:spMk id="11" creationId="{71B877A8-B836-6210-F39B-1B0A9733A4B3}"/>
          </ac:spMkLst>
        </pc:spChg>
        <pc:spChg chg="mod">
          <ac:chgData name="Long Cheng (Asst Prof)" userId="73a3f42d-90b1-46f9-a4fe-f15073f4ec75" providerId="ADAL" clId="{801A7EE5-9470-4A77-BEC1-4D1BFF2ADF17}" dt="2023-06-19T22:38:13.409" v="626" actId="1582"/>
          <ac:spMkLst>
            <pc:docMk/>
            <pc:sldMk cId="2880248391" sldId="1072"/>
            <ac:spMk id="13" creationId="{AC78888A-FA5D-E613-28A0-8FE39267495A}"/>
          </ac:spMkLst>
        </pc:spChg>
        <pc:grpChg chg="add del mod">
          <ac:chgData name="Long Cheng (Asst Prof)" userId="73a3f42d-90b1-46f9-a4fe-f15073f4ec75" providerId="ADAL" clId="{801A7EE5-9470-4A77-BEC1-4D1BFF2ADF17}" dt="2023-06-19T22:36:44.662" v="612" actId="165"/>
          <ac:grpSpMkLst>
            <pc:docMk/>
            <pc:sldMk cId="2880248391" sldId="1072"/>
            <ac:grpSpMk id="6" creationId="{899D5096-C6FF-B4C6-44D2-44F783956E26}"/>
          </ac:grpSpMkLst>
        </pc:grpChg>
        <pc:grpChg chg="del mod topLvl">
          <ac:chgData name="Long Cheng (Asst Prof)" userId="73a3f42d-90b1-46f9-a4fe-f15073f4ec75" providerId="ADAL" clId="{801A7EE5-9470-4A77-BEC1-4D1BFF2ADF17}" dt="2023-06-19T22:37:41.872" v="624" actId="165"/>
          <ac:grpSpMkLst>
            <pc:docMk/>
            <pc:sldMk cId="2880248391" sldId="1072"/>
            <ac:grpSpMk id="7" creationId="{F3E6BF05-EC31-5716-1005-E0F670EF7B5A}"/>
          </ac:grpSpMkLst>
        </pc:grpChg>
        <pc:grpChg chg="mod topLvl">
          <ac:chgData name="Long Cheng (Asst Prof)" userId="73a3f42d-90b1-46f9-a4fe-f15073f4ec75" providerId="ADAL" clId="{801A7EE5-9470-4A77-BEC1-4D1BFF2ADF17}" dt="2023-06-19T22:39:47.550" v="923" actId="1036"/>
          <ac:grpSpMkLst>
            <pc:docMk/>
            <pc:sldMk cId="2880248391" sldId="1072"/>
            <ac:grpSpMk id="9" creationId="{6C8E8CC9-427E-F91E-C9DF-C3EDDFED96C0}"/>
          </ac:grpSpMkLst>
        </pc:grpChg>
        <pc:picChg chg="mod">
          <ac:chgData name="Long Cheng (Asst Prof)" userId="73a3f42d-90b1-46f9-a4fe-f15073f4ec75" providerId="ADAL" clId="{801A7EE5-9470-4A77-BEC1-4D1BFF2ADF17}" dt="2023-06-19T22:37:41.872" v="624" actId="165"/>
          <ac:picMkLst>
            <pc:docMk/>
            <pc:sldMk cId="2880248391" sldId="1072"/>
            <ac:picMk id="12" creationId="{C6EC4482-08DC-24D9-4CDF-F7C55A0BF0A3}"/>
          </ac:picMkLst>
        </pc:picChg>
      </pc:sldChg>
      <pc:sldChg chg="addSp modSp new mod modAnim">
        <pc:chgData name="Long Cheng (Asst Prof)" userId="73a3f42d-90b1-46f9-a4fe-f15073f4ec75" providerId="ADAL" clId="{801A7EE5-9470-4A77-BEC1-4D1BFF2ADF17}" dt="2023-06-20T00:11:43.038" v="4621" actId="1076"/>
        <pc:sldMkLst>
          <pc:docMk/>
          <pc:sldMk cId="2208305062" sldId="1073"/>
        </pc:sldMkLst>
        <pc:spChg chg="mod">
          <ac:chgData name="Long Cheng (Asst Prof)" userId="73a3f42d-90b1-46f9-a4fe-f15073f4ec75" providerId="ADAL" clId="{801A7EE5-9470-4A77-BEC1-4D1BFF2ADF17}" dt="2023-06-19T22:36:05.091" v="590" actId="113"/>
          <ac:spMkLst>
            <pc:docMk/>
            <pc:sldMk cId="2208305062" sldId="1073"/>
            <ac:spMk id="2" creationId="{ACF6E232-00A3-9224-DE75-B24A6E897730}"/>
          </ac:spMkLst>
        </pc:spChg>
        <pc:spChg chg="mod">
          <ac:chgData name="Long Cheng (Asst Prof)" userId="73a3f42d-90b1-46f9-a4fe-f15073f4ec75" providerId="ADAL" clId="{801A7EE5-9470-4A77-BEC1-4D1BFF2ADF17}" dt="2023-06-19T22:41:04.849" v="938" actId="20577"/>
          <ac:spMkLst>
            <pc:docMk/>
            <pc:sldMk cId="2208305062" sldId="1073"/>
            <ac:spMk id="5" creationId="{A0C14A7F-1C6C-8151-80E9-17E88D3C6F5C}"/>
          </ac:spMkLst>
        </pc:spChg>
        <pc:spChg chg="add mod">
          <ac:chgData name="Long Cheng (Asst Prof)" userId="73a3f42d-90b1-46f9-a4fe-f15073f4ec75" providerId="ADAL" clId="{801A7EE5-9470-4A77-BEC1-4D1BFF2ADF17}" dt="2023-06-20T00:11:43.038" v="4621" actId="1076"/>
          <ac:spMkLst>
            <pc:docMk/>
            <pc:sldMk cId="2208305062" sldId="1073"/>
            <ac:spMk id="6" creationId="{7CD08DA9-D62D-D362-EC53-9502FAED2F80}"/>
          </ac:spMkLst>
        </pc:spChg>
      </pc:sldChg>
      <pc:sldChg chg="addSp delSp modSp new mod modClrScheme modAnim chgLayout">
        <pc:chgData name="Long Cheng (Asst Prof)" userId="73a3f42d-90b1-46f9-a4fe-f15073f4ec75" providerId="ADAL" clId="{801A7EE5-9470-4A77-BEC1-4D1BFF2ADF17}" dt="2023-06-19T22:46:40.986" v="1344" actId="20577"/>
        <pc:sldMkLst>
          <pc:docMk/>
          <pc:sldMk cId="3174053124" sldId="1074"/>
        </pc:sldMkLst>
        <pc:spChg chg="del mod ord">
          <ac:chgData name="Long Cheng (Asst Prof)" userId="73a3f42d-90b1-46f9-a4fe-f15073f4ec75" providerId="ADAL" clId="{801A7EE5-9470-4A77-BEC1-4D1BFF2ADF17}" dt="2023-06-19T22:42:38.400" v="1007" actId="700"/>
          <ac:spMkLst>
            <pc:docMk/>
            <pc:sldMk cId="3174053124" sldId="1074"/>
            <ac:spMk id="2" creationId="{3BA1E18A-34BD-C7DF-A5DA-AD5DA2AA8FD1}"/>
          </ac:spMkLst>
        </pc:spChg>
        <pc:spChg chg="mod ord">
          <ac:chgData name="Long Cheng (Asst Prof)" userId="73a3f42d-90b1-46f9-a4fe-f15073f4ec75" providerId="ADAL" clId="{801A7EE5-9470-4A77-BEC1-4D1BFF2ADF17}" dt="2023-06-19T22:42:38.400" v="1007" actId="700"/>
          <ac:spMkLst>
            <pc:docMk/>
            <pc:sldMk cId="3174053124" sldId="1074"/>
            <ac:spMk id="3" creationId="{5908AA87-7C61-2DB7-B5A2-9FFB0CECB916}"/>
          </ac:spMkLst>
        </pc:spChg>
        <pc:spChg chg="mod ord">
          <ac:chgData name="Long Cheng (Asst Prof)" userId="73a3f42d-90b1-46f9-a4fe-f15073f4ec75" providerId="ADAL" clId="{801A7EE5-9470-4A77-BEC1-4D1BFF2ADF17}" dt="2023-06-19T22:42:38.400" v="1007" actId="700"/>
          <ac:spMkLst>
            <pc:docMk/>
            <pc:sldMk cId="3174053124" sldId="1074"/>
            <ac:spMk id="4" creationId="{ED189881-637E-5F41-2A92-33C3BF28DA03}"/>
          </ac:spMkLst>
        </pc:spChg>
        <pc:spChg chg="mod ord">
          <ac:chgData name="Long Cheng (Asst Prof)" userId="73a3f42d-90b1-46f9-a4fe-f15073f4ec75" providerId="ADAL" clId="{801A7EE5-9470-4A77-BEC1-4D1BFF2ADF17}" dt="2023-06-19T22:46:15.473" v="1295" actId="20577"/>
          <ac:spMkLst>
            <pc:docMk/>
            <pc:sldMk cId="3174053124" sldId="1074"/>
            <ac:spMk id="5" creationId="{8FFACF6C-CD4E-8EB8-5CAD-6036FF7C6967}"/>
          </ac:spMkLst>
        </pc:spChg>
        <pc:spChg chg="del mod topLvl">
          <ac:chgData name="Long Cheng (Asst Prof)" userId="73a3f42d-90b1-46f9-a4fe-f15073f4ec75" providerId="ADAL" clId="{801A7EE5-9470-4A77-BEC1-4D1BFF2ADF17}" dt="2023-06-19T22:42:22.401" v="1001" actId="478"/>
          <ac:spMkLst>
            <pc:docMk/>
            <pc:sldMk cId="3174053124" sldId="1074"/>
            <ac:spMk id="8" creationId="{767F8D17-0CA4-CD0B-CE84-DD6FEFCD5330}"/>
          </ac:spMkLst>
        </pc:spChg>
        <pc:spChg chg="del mod topLvl">
          <ac:chgData name="Long Cheng (Asst Prof)" userId="73a3f42d-90b1-46f9-a4fe-f15073f4ec75" providerId="ADAL" clId="{801A7EE5-9470-4A77-BEC1-4D1BFF2ADF17}" dt="2023-06-19T22:43:17.087" v="1015" actId="478"/>
          <ac:spMkLst>
            <pc:docMk/>
            <pc:sldMk cId="3174053124" sldId="1074"/>
            <ac:spMk id="10" creationId="{9C4D8953-A7A7-D554-2774-691AF124F014}"/>
          </ac:spMkLst>
        </pc:spChg>
        <pc:spChg chg="add mod ord">
          <ac:chgData name="Long Cheng (Asst Prof)" userId="73a3f42d-90b1-46f9-a4fe-f15073f4ec75" providerId="ADAL" clId="{801A7EE5-9470-4A77-BEC1-4D1BFF2ADF17}" dt="2023-06-19T22:46:40.986" v="1344" actId="20577"/>
          <ac:spMkLst>
            <pc:docMk/>
            <pc:sldMk cId="3174053124" sldId="1074"/>
            <ac:spMk id="11" creationId="{4E4FD103-8945-E21C-CCE9-57CA8F305659}"/>
          </ac:spMkLst>
        </pc:spChg>
        <pc:spChg chg="add mod ord">
          <ac:chgData name="Long Cheng (Asst Prof)" userId="73a3f42d-90b1-46f9-a4fe-f15073f4ec75" providerId="ADAL" clId="{801A7EE5-9470-4A77-BEC1-4D1BFF2ADF17}" dt="2023-06-19T22:42:38.400" v="1007" actId="700"/>
          <ac:spMkLst>
            <pc:docMk/>
            <pc:sldMk cId="3174053124" sldId="1074"/>
            <ac:spMk id="12" creationId="{CE55F30D-9D10-C91D-FFB5-B3501BCFD8EE}"/>
          </ac:spMkLst>
        </pc:spChg>
        <pc:spChg chg="add del mod">
          <ac:chgData name="Long Cheng (Asst Prof)" userId="73a3f42d-90b1-46f9-a4fe-f15073f4ec75" providerId="ADAL" clId="{801A7EE5-9470-4A77-BEC1-4D1BFF2ADF17}" dt="2023-06-19T22:43:18.384" v="1016" actId="478"/>
          <ac:spMkLst>
            <pc:docMk/>
            <pc:sldMk cId="3174053124" sldId="1074"/>
            <ac:spMk id="13" creationId="{D4940E3A-06C6-2F70-6ED2-175C3C16183F}"/>
          </ac:spMkLst>
        </pc:spChg>
        <pc:spChg chg="add del mod">
          <ac:chgData name="Long Cheng (Asst Prof)" userId="73a3f42d-90b1-46f9-a4fe-f15073f4ec75" providerId="ADAL" clId="{801A7EE5-9470-4A77-BEC1-4D1BFF2ADF17}" dt="2023-06-19T22:43:13.703" v="1014" actId="478"/>
          <ac:spMkLst>
            <pc:docMk/>
            <pc:sldMk cId="3174053124" sldId="1074"/>
            <ac:spMk id="14" creationId="{946D6E2B-FA88-7859-F84A-6059A9955496}"/>
          </ac:spMkLst>
        </pc:spChg>
        <pc:grpChg chg="add del mod">
          <ac:chgData name="Long Cheng (Asst Prof)" userId="73a3f42d-90b1-46f9-a4fe-f15073f4ec75" providerId="ADAL" clId="{801A7EE5-9470-4A77-BEC1-4D1BFF2ADF17}" dt="2023-06-19T22:42:20.115" v="1000" actId="165"/>
          <ac:grpSpMkLst>
            <pc:docMk/>
            <pc:sldMk cId="3174053124" sldId="1074"/>
            <ac:grpSpMk id="6" creationId="{CDEF807B-35A8-79F8-4A2C-5B19D732A4C5}"/>
          </ac:grpSpMkLst>
        </pc:grpChg>
        <pc:grpChg chg="del mod topLvl">
          <ac:chgData name="Long Cheng (Asst Prof)" userId="73a3f42d-90b1-46f9-a4fe-f15073f4ec75" providerId="ADAL" clId="{801A7EE5-9470-4A77-BEC1-4D1BFF2ADF17}" dt="2023-06-19T22:43:17.087" v="1015" actId="478"/>
          <ac:grpSpMkLst>
            <pc:docMk/>
            <pc:sldMk cId="3174053124" sldId="1074"/>
            <ac:grpSpMk id="7" creationId="{F6ACB653-9157-FEB3-36BC-8069CE889099}"/>
          </ac:grpSpMkLst>
        </pc:grpChg>
        <pc:picChg chg="mod topLvl">
          <ac:chgData name="Long Cheng (Asst Prof)" userId="73a3f42d-90b1-46f9-a4fe-f15073f4ec75" providerId="ADAL" clId="{801A7EE5-9470-4A77-BEC1-4D1BFF2ADF17}" dt="2023-06-19T22:43:17.087" v="1015" actId="478"/>
          <ac:picMkLst>
            <pc:docMk/>
            <pc:sldMk cId="3174053124" sldId="1074"/>
            <ac:picMk id="9" creationId="{BD377C84-9C15-D789-9959-D53AED61B99E}"/>
          </ac:picMkLst>
        </pc:picChg>
      </pc:sldChg>
      <pc:sldChg chg="modSp new del mod">
        <pc:chgData name="Long Cheng (Asst Prof)" userId="73a3f42d-90b1-46f9-a4fe-f15073f4ec75" providerId="ADAL" clId="{801A7EE5-9470-4A77-BEC1-4D1BFF2ADF17}" dt="2023-06-19T22:40:18.110" v="928" actId="47"/>
        <pc:sldMkLst>
          <pc:docMk/>
          <pc:sldMk cId="3521685310" sldId="1074"/>
        </pc:sldMkLst>
        <pc:spChg chg="mod">
          <ac:chgData name="Long Cheng (Asst Prof)" userId="73a3f42d-90b1-46f9-a4fe-f15073f4ec75" providerId="ADAL" clId="{801A7EE5-9470-4A77-BEC1-4D1BFF2ADF17}" dt="2023-06-19T22:39:56.838" v="924" actId="21"/>
          <ac:spMkLst>
            <pc:docMk/>
            <pc:sldMk cId="3521685310" sldId="1074"/>
            <ac:spMk id="5" creationId="{36661211-56C9-9957-A46C-653AD1FAE57B}"/>
          </ac:spMkLst>
        </pc:spChg>
      </pc:sldChg>
      <pc:sldChg chg="addSp modSp new del mod">
        <pc:chgData name="Long Cheng (Asst Prof)" userId="73a3f42d-90b1-46f9-a4fe-f15073f4ec75" providerId="ADAL" clId="{801A7EE5-9470-4A77-BEC1-4D1BFF2ADF17}" dt="2023-06-19T22:48:39.308" v="1354" actId="2696"/>
        <pc:sldMkLst>
          <pc:docMk/>
          <pc:sldMk cId="713821170" sldId="1075"/>
        </pc:sldMkLst>
        <pc:spChg chg="mod">
          <ac:chgData name="Long Cheng (Asst Prof)" userId="73a3f42d-90b1-46f9-a4fe-f15073f4ec75" providerId="ADAL" clId="{801A7EE5-9470-4A77-BEC1-4D1BFF2ADF17}" dt="2023-06-19T22:46:52.645" v="1345"/>
          <ac:spMkLst>
            <pc:docMk/>
            <pc:sldMk cId="713821170" sldId="1075"/>
            <ac:spMk id="4" creationId="{931ECB48-9D6D-C7D2-AEF4-3AF961647B4C}"/>
          </ac:spMkLst>
        </pc:spChg>
        <pc:picChg chg="add mod">
          <ac:chgData name="Long Cheng (Asst Prof)" userId="73a3f42d-90b1-46f9-a4fe-f15073f4ec75" providerId="ADAL" clId="{801A7EE5-9470-4A77-BEC1-4D1BFF2ADF17}" dt="2023-06-19T22:48:32.193" v="1353" actId="1076"/>
          <ac:picMkLst>
            <pc:docMk/>
            <pc:sldMk cId="713821170" sldId="1075"/>
            <ac:picMk id="8" creationId="{AF6025F6-0C1C-EE10-FEDA-55D7D91E6A3D}"/>
          </ac:picMkLst>
        </pc:picChg>
      </pc:sldChg>
      <pc:sldChg chg="addSp delSp modSp add mod">
        <pc:chgData name="Long Cheng (Asst Prof)" userId="73a3f42d-90b1-46f9-a4fe-f15073f4ec75" providerId="ADAL" clId="{801A7EE5-9470-4A77-BEC1-4D1BFF2ADF17}" dt="2023-06-19T22:52:07.230" v="1419"/>
        <pc:sldMkLst>
          <pc:docMk/>
          <pc:sldMk cId="2565144927" sldId="1075"/>
        </pc:sldMkLst>
        <pc:spChg chg="mod">
          <ac:chgData name="Long Cheng (Asst Prof)" userId="73a3f42d-90b1-46f9-a4fe-f15073f4ec75" providerId="ADAL" clId="{801A7EE5-9470-4A77-BEC1-4D1BFF2ADF17}" dt="2023-06-19T22:52:07.230" v="1419"/>
          <ac:spMkLst>
            <pc:docMk/>
            <pc:sldMk cId="2565144927" sldId="1075"/>
            <ac:spMk id="4" creationId="{931ECB48-9D6D-C7D2-AEF4-3AF961647B4C}"/>
          </ac:spMkLst>
        </pc:spChg>
        <pc:spChg chg="mod">
          <ac:chgData name="Long Cheng (Asst Prof)" userId="73a3f42d-90b1-46f9-a4fe-f15073f4ec75" providerId="ADAL" clId="{801A7EE5-9470-4A77-BEC1-4D1BFF2ADF17}" dt="2023-06-19T22:52:00.199" v="1417"/>
          <ac:spMkLst>
            <pc:docMk/>
            <pc:sldMk cId="2565144927" sldId="1075"/>
            <ac:spMk id="5" creationId="{17B1815D-46AD-24B9-5E22-ACE5DF9CFEC1}"/>
          </ac:spMkLst>
        </pc:spChg>
        <pc:picChg chg="del">
          <ac:chgData name="Long Cheng (Asst Prof)" userId="73a3f42d-90b1-46f9-a4fe-f15073f4ec75" providerId="ADAL" clId="{801A7EE5-9470-4A77-BEC1-4D1BFF2ADF17}" dt="2023-06-19T22:50:28.879" v="1364" actId="478"/>
          <ac:picMkLst>
            <pc:docMk/>
            <pc:sldMk cId="2565144927" sldId="1075"/>
            <ac:picMk id="8" creationId="{AF6025F6-0C1C-EE10-FEDA-55D7D91E6A3D}"/>
          </ac:picMkLst>
        </pc:picChg>
        <pc:picChg chg="add del">
          <ac:chgData name="Long Cheng (Asst Prof)" userId="73a3f42d-90b1-46f9-a4fe-f15073f4ec75" providerId="ADAL" clId="{801A7EE5-9470-4A77-BEC1-4D1BFF2ADF17}" dt="2023-06-19T22:50:30.463" v="1366" actId="22"/>
          <ac:picMkLst>
            <pc:docMk/>
            <pc:sldMk cId="2565144927" sldId="1075"/>
            <ac:picMk id="9" creationId="{668EDDEE-2494-4F43-C751-71AC262A9BD3}"/>
          </ac:picMkLst>
        </pc:picChg>
        <pc:picChg chg="add mod">
          <ac:chgData name="Long Cheng (Asst Prof)" userId="73a3f42d-90b1-46f9-a4fe-f15073f4ec75" providerId="ADAL" clId="{801A7EE5-9470-4A77-BEC1-4D1BFF2ADF17}" dt="2023-06-19T22:50:47.928" v="1372" actId="1076"/>
          <ac:picMkLst>
            <pc:docMk/>
            <pc:sldMk cId="2565144927" sldId="1075"/>
            <ac:picMk id="11" creationId="{BEF3D36E-3D8B-403D-FCA1-FAF0C142D41A}"/>
          </ac:picMkLst>
        </pc:picChg>
      </pc:sldChg>
      <pc:sldChg chg="addSp delSp modSp new mod modClrScheme chgLayout">
        <pc:chgData name="Long Cheng (Asst Prof)" userId="73a3f42d-90b1-46f9-a4fe-f15073f4ec75" providerId="ADAL" clId="{801A7EE5-9470-4A77-BEC1-4D1BFF2ADF17}" dt="2023-06-19T22:54:14.098" v="1524" actId="20577"/>
        <pc:sldMkLst>
          <pc:docMk/>
          <pc:sldMk cId="1230682208" sldId="1076"/>
        </pc:sldMkLst>
        <pc:spChg chg="mod ord">
          <ac:chgData name="Long Cheng (Asst Prof)" userId="73a3f42d-90b1-46f9-a4fe-f15073f4ec75" providerId="ADAL" clId="{801A7EE5-9470-4A77-BEC1-4D1BFF2ADF17}" dt="2023-06-19T22:53:28.647" v="1431" actId="700"/>
          <ac:spMkLst>
            <pc:docMk/>
            <pc:sldMk cId="1230682208" sldId="1076"/>
            <ac:spMk id="2" creationId="{BEAAC1D8-A240-AE90-DEA9-AECA32CB2056}"/>
          </ac:spMkLst>
        </pc:spChg>
        <pc:spChg chg="mod ord">
          <ac:chgData name="Long Cheng (Asst Prof)" userId="73a3f42d-90b1-46f9-a4fe-f15073f4ec75" providerId="ADAL" clId="{801A7EE5-9470-4A77-BEC1-4D1BFF2ADF17}" dt="2023-06-19T22:53:28.647" v="1431" actId="700"/>
          <ac:spMkLst>
            <pc:docMk/>
            <pc:sldMk cId="1230682208" sldId="1076"/>
            <ac:spMk id="3" creationId="{BDBDE332-8646-B3D6-C2DD-D45F289DDEB0}"/>
          </ac:spMkLst>
        </pc:spChg>
        <pc:spChg chg="del mod ord">
          <ac:chgData name="Long Cheng (Asst Prof)" userId="73a3f42d-90b1-46f9-a4fe-f15073f4ec75" providerId="ADAL" clId="{801A7EE5-9470-4A77-BEC1-4D1BFF2ADF17}" dt="2023-06-19T22:53:28.647" v="1431" actId="700"/>
          <ac:spMkLst>
            <pc:docMk/>
            <pc:sldMk cId="1230682208" sldId="1076"/>
            <ac:spMk id="4" creationId="{EAA27926-D50E-86A2-88E8-BAEA0375BB3A}"/>
          </ac:spMkLst>
        </pc:spChg>
        <pc:spChg chg="del mod ord">
          <ac:chgData name="Long Cheng (Asst Prof)" userId="73a3f42d-90b1-46f9-a4fe-f15073f4ec75" providerId="ADAL" clId="{801A7EE5-9470-4A77-BEC1-4D1BFF2ADF17}" dt="2023-06-19T22:53:28.647" v="1431" actId="700"/>
          <ac:spMkLst>
            <pc:docMk/>
            <pc:sldMk cId="1230682208" sldId="1076"/>
            <ac:spMk id="5" creationId="{1B7CCE8A-05DE-7710-7666-9E0A09136024}"/>
          </ac:spMkLst>
        </pc:spChg>
        <pc:spChg chg="del">
          <ac:chgData name="Long Cheng (Asst Prof)" userId="73a3f42d-90b1-46f9-a4fe-f15073f4ec75" providerId="ADAL" clId="{801A7EE5-9470-4A77-BEC1-4D1BFF2ADF17}" dt="2023-06-19T22:53:28.647" v="1431" actId="700"/>
          <ac:spMkLst>
            <pc:docMk/>
            <pc:sldMk cId="1230682208" sldId="1076"/>
            <ac:spMk id="6" creationId="{DB3E37AF-9CEE-713F-2400-1B09D2FE9B43}"/>
          </ac:spMkLst>
        </pc:spChg>
        <pc:spChg chg="add mod ord">
          <ac:chgData name="Long Cheng (Asst Prof)" userId="73a3f42d-90b1-46f9-a4fe-f15073f4ec75" providerId="ADAL" clId="{801A7EE5-9470-4A77-BEC1-4D1BFF2ADF17}" dt="2023-06-19T22:53:47.808" v="1458" actId="20577"/>
          <ac:spMkLst>
            <pc:docMk/>
            <pc:sldMk cId="1230682208" sldId="1076"/>
            <ac:spMk id="17" creationId="{2D94608D-07E5-7E0D-8110-5432E42AC303}"/>
          </ac:spMkLst>
        </pc:spChg>
        <pc:spChg chg="add mod ord">
          <ac:chgData name="Long Cheng (Asst Prof)" userId="73a3f42d-90b1-46f9-a4fe-f15073f4ec75" providerId="ADAL" clId="{801A7EE5-9470-4A77-BEC1-4D1BFF2ADF17}" dt="2023-06-19T22:54:14.098" v="1524" actId="20577"/>
          <ac:spMkLst>
            <pc:docMk/>
            <pc:sldMk cId="1230682208" sldId="1076"/>
            <ac:spMk id="18" creationId="{FB59E0DE-347F-0DD0-C598-82F25E50020F}"/>
          </ac:spMkLst>
        </pc:spChg>
        <pc:picChg chg="add del">
          <ac:chgData name="Long Cheng (Asst Prof)" userId="73a3f42d-90b1-46f9-a4fe-f15073f4ec75" providerId="ADAL" clId="{801A7EE5-9470-4A77-BEC1-4D1BFF2ADF17}" dt="2023-06-19T22:52:43.276" v="1421" actId="22"/>
          <ac:picMkLst>
            <pc:docMk/>
            <pc:sldMk cId="1230682208" sldId="1076"/>
            <ac:picMk id="8" creationId="{C9B82DA9-2C51-5036-2EF0-FDB252CF9940}"/>
          </ac:picMkLst>
        </pc:picChg>
        <pc:picChg chg="add del">
          <ac:chgData name="Long Cheng (Asst Prof)" userId="73a3f42d-90b1-46f9-a4fe-f15073f4ec75" providerId="ADAL" clId="{801A7EE5-9470-4A77-BEC1-4D1BFF2ADF17}" dt="2023-06-19T22:52:56.823" v="1423" actId="22"/>
          <ac:picMkLst>
            <pc:docMk/>
            <pc:sldMk cId="1230682208" sldId="1076"/>
            <ac:picMk id="10" creationId="{5AF0F6F6-55DE-281E-959B-359121C99A4B}"/>
          </ac:picMkLst>
        </pc:picChg>
        <pc:picChg chg="add del">
          <ac:chgData name="Long Cheng (Asst Prof)" userId="73a3f42d-90b1-46f9-a4fe-f15073f4ec75" providerId="ADAL" clId="{801A7EE5-9470-4A77-BEC1-4D1BFF2ADF17}" dt="2023-06-19T22:52:59.058" v="1425" actId="22"/>
          <ac:picMkLst>
            <pc:docMk/>
            <pc:sldMk cId="1230682208" sldId="1076"/>
            <ac:picMk id="12" creationId="{ECB9131B-642C-D88C-4A63-B5F2ACB8B9B3}"/>
          </ac:picMkLst>
        </pc:picChg>
        <pc:picChg chg="add del">
          <ac:chgData name="Long Cheng (Asst Prof)" userId="73a3f42d-90b1-46f9-a4fe-f15073f4ec75" providerId="ADAL" clId="{801A7EE5-9470-4A77-BEC1-4D1BFF2ADF17}" dt="2023-06-19T22:53:06.591" v="1427" actId="478"/>
          <ac:picMkLst>
            <pc:docMk/>
            <pc:sldMk cId="1230682208" sldId="1076"/>
            <ac:picMk id="14" creationId="{F341867B-ED2A-3805-3C30-9F51ADAB89A9}"/>
          </ac:picMkLst>
        </pc:picChg>
        <pc:picChg chg="add mod">
          <ac:chgData name="Long Cheng (Asst Prof)" userId="73a3f42d-90b1-46f9-a4fe-f15073f4ec75" providerId="ADAL" clId="{801A7EE5-9470-4A77-BEC1-4D1BFF2ADF17}" dt="2023-06-19T22:53:33.808" v="1432" actId="1076"/>
          <ac:picMkLst>
            <pc:docMk/>
            <pc:sldMk cId="1230682208" sldId="1076"/>
            <ac:picMk id="16" creationId="{E469EDA2-64CD-B159-6C2E-3387223537D1}"/>
          </ac:picMkLst>
        </pc:picChg>
      </pc:sldChg>
      <pc:sldChg chg="addSp delSp modSp new del mod modClrScheme chgLayout">
        <pc:chgData name="Long Cheng (Asst Prof)" userId="73a3f42d-90b1-46f9-a4fe-f15073f4ec75" providerId="ADAL" clId="{801A7EE5-9470-4A77-BEC1-4D1BFF2ADF17}" dt="2023-06-19T22:59:34.447" v="2037" actId="2696"/>
        <pc:sldMkLst>
          <pc:docMk/>
          <pc:sldMk cId="440485556" sldId="1077"/>
        </pc:sldMkLst>
        <pc:spChg chg="del mod ord">
          <ac:chgData name="Long Cheng (Asst Prof)" userId="73a3f42d-90b1-46f9-a4fe-f15073f4ec75" providerId="ADAL" clId="{801A7EE5-9470-4A77-BEC1-4D1BFF2ADF17}" dt="2023-06-19T22:55:21.297" v="1531" actId="700"/>
          <ac:spMkLst>
            <pc:docMk/>
            <pc:sldMk cId="440485556" sldId="1077"/>
            <ac:spMk id="2" creationId="{8ED8B0B2-6C4D-6DD9-1DB9-B7A5F0466738}"/>
          </ac:spMkLst>
        </pc:spChg>
        <pc:spChg chg="mod ord">
          <ac:chgData name="Long Cheng (Asst Prof)" userId="73a3f42d-90b1-46f9-a4fe-f15073f4ec75" providerId="ADAL" clId="{801A7EE5-9470-4A77-BEC1-4D1BFF2ADF17}" dt="2023-06-19T22:55:28.082" v="1532" actId="700"/>
          <ac:spMkLst>
            <pc:docMk/>
            <pc:sldMk cId="440485556" sldId="1077"/>
            <ac:spMk id="3" creationId="{5365EFE9-CF04-DE80-1949-78834EE26C5F}"/>
          </ac:spMkLst>
        </pc:spChg>
        <pc:spChg chg="mod ord">
          <ac:chgData name="Long Cheng (Asst Prof)" userId="73a3f42d-90b1-46f9-a4fe-f15073f4ec75" providerId="ADAL" clId="{801A7EE5-9470-4A77-BEC1-4D1BFF2ADF17}" dt="2023-06-19T22:55:28.082" v="1532" actId="700"/>
          <ac:spMkLst>
            <pc:docMk/>
            <pc:sldMk cId="440485556" sldId="1077"/>
            <ac:spMk id="4" creationId="{3D6DEA29-5304-984F-EEC8-1F86B7018345}"/>
          </ac:spMkLst>
        </pc:spChg>
        <pc:spChg chg="del mod ord">
          <ac:chgData name="Long Cheng (Asst Prof)" userId="73a3f42d-90b1-46f9-a4fe-f15073f4ec75" providerId="ADAL" clId="{801A7EE5-9470-4A77-BEC1-4D1BFF2ADF17}" dt="2023-06-19T22:55:21.297" v="1531" actId="700"/>
          <ac:spMkLst>
            <pc:docMk/>
            <pc:sldMk cId="440485556" sldId="1077"/>
            <ac:spMk id="5" creationId="{D823779A-2C9B-680B-E43C-9CEAFB6C2249}"/>
          </ac:spMkLst>
        </pc:spChg>
        <pc:spChg chg="add del mod ord">
          <ac:chgData name="Long Cheng (Asst Prof)" userId="73a3f42d-90b1-46f9-a4fe-f15073f4ec75" providerId="ADAL" clId="{801A7EE5-9470-4A77-BEC1-4D1BFF2ADF17}" dt="2023-06-19T22:55:28.082" v="1532" actId="700"/>
          <ac:spMkLst>
            <pc:docMk/>
            <pc:sldMk cId="440485556" sldId="1077"/>
            <ac:spMk id="10" creationId="{1E554DBC-528A-671C-6F97-B0D04502D3F5}"/>
          </ac:spMkLst>
        </pc:spChg>
        <pc:spChg chg="add del mod ord">
          <ac:chgData name="Long Cheng (Asst Prof)" userId="73a3f42d-90b1-46f9-a4fe-f15073f4ec75" providerId="ADAL" clId="{801A7EE5-9470-4A77-BEC1-4D1BFF2ADF17}" dt="2023-06-19T22:55:28.082" v="1532" actId="700"/>
          <ac:spMkLst>
            <pc:docMk/>
            <pc:sldMk cId="440485556" sldId="1077"/>
            <ac:spMk id="11" creationId="{A81C1F1A-5DAE-FA4F-D77F-F74EBEDF95F7}"/>
          </ac:spMkLst>
        </pc:spChg>
        <pc:spChg chg="add del mod ord">
          <ac:chgData name="Long Cheng (Asst Prof)" userId="73a3f42d-90b1-46f9-a4fe-f15073f4ec75" providerId="ADAL" clId="{801A7EE5-9470-4A77-BEC1-4D1BFF2ADF17}" dt="2023-06-19T22:55:28.082" v="1532" actId="700"/>
          <ac:spMkLst>
            <pc:docMk/>
            <pc:sldMk cId="440485556" sldId="1077"/>
            <ac:spMk id="12" creationId="{28756F9A-9B8A-1690-497C-D6346F3B7F21}"/>
          </ac:spMkLst>
        </pc:spChg>
        <pc:spChg chg="add mod ord">
          <ac:chgData name="Long Cheng (Asst Prof)" userId="73a3f42d-90b1-46f9-a4fe-f15073f4ec75" providerId="ADAL" clId="{801A7EE5-9470-4A77-BEC1-4D1BFF2ADF17}" dt="2023-06-19T22:56:13.201" v="1604" actId="20577"/>
          <ac:spMkLst>
            <pc:docMk/>
            <pc:sldMk cId="440485556" sldId="1077"/>
            <ac:spMk id="13" creationId="{29664E09-0623-06AF-E4B7-4F1FDE2EEC5E}"/>
          </ac:spMkLst>
        </pc:spChg>
        <pc:spChg chg="add mod ord">
          <ac:chgData name="Long Cheng (Asst Prof)" userId="73a3f42d-90b1-46f9-a4fe-f15073f4ec75" providerId="ADAL" clId="{801A7EE5-9470-4A77-BEC1-4D1BFF2ADF17}" dt="2023-06-19T22:57:35.175" v="1893" actId="113"/>
          <ac:spMkLst>
            <pc:docMk/>
            <pc:sldMk cId="440485556" sldId="1077"/>
            <ac:spMk id="14" creationId="{1E5085C2-FB1E-A57D-73FA-D95301E4A496}"/>
          </ac:spMkLst>
        </pc:spChg>
        <pc:spChg chg="add mod ord">
          <ac:chgData name="Long Cheng (Asst Prof)" userId="73a3f42d-90b1-46f9-a4fe-f15073f4ec75" providerId="ADAL" clId="{801A7EE5-9470-4A77-BEC1-4D1BFF2ADF17}" dt="2023-06-19T22:55:28.082" v="1532" actId="700"/>
          <ac:spMkLst>
            <pc:docMk/>
            <pc:sldMk cId="440485556" sldId="1077"/>
            <ac:spMk id="15" creationId="{18E128B4-813D-22F8-3A4C-9E797E1B520F}"/>
          </ac:spMkLst>
        </pc:spChg>
        <pc:picChg chg="add del">
          <ac:chgData name="Long Cheng (Asst Prof)" userId="73a3f42d-90b1-46f9-a4fe-f15073f4ec75" providerId="ADAL" clId="{801A7EE5-9470-4A77-BEC1-4D1BFF2ADF17}" dt="2023-06-19T22:54:59.306" v="1527" actId="22"/>
          <ac:picMkLst>
            <pc:docMk/>
            <pc:sldMk cId="440485556" sldId="1077"/>
            <ac:picMk id="7" creationId="{566E7032-287C-096F-3469-C01963E5B543}"/>
          </ac:picMkLst>
        </pc:picChg>
        <pc:picChg chg="add mod">
          <ac:chgData name="Long Cheng (Asst Prof)" userId="73a3f42d-90b1-46f9-a4fe-f15073f4ec75" providerId="ADAL" clId="{801A7EE5-9470-4A77-BEC1-4D1BFF2ADF17}" dt="2023-06-19T22:55:16.041" v="1530" actId="1076"/>
          <ac:picMkLst>
            <pc:docMk/>
            <pc:sldMk cId="440485556" sldId="1077"/>
            <ac:picMk id="9" creationId="{C46B96BF-9D06-18FB-3FBE-646212065483}"/>
          </ac:picMkLst>
        </pc:picChg>
      </pc:sldChg>
      <pc:sldChg chg="add">
        <pc:chgData name="Long Cheng (Asst Prof)" userId="73a3f42d-90b1-46f9-a4fe-f15073f4ec75" providerId="ADAL" clId="{801A7EE5-9470-4A77-BEC1-4D1BFF2ADF17}" dt="2023-06-19T22:59:39.910" v="2038"/>
        <pc:sldMkLst>
          <pc:docMk/>
          <pc:sldMk cId="2070782956" sldId="1077"/>
        </pc:sldMkLst>
      </pc:sldChg>
      <pc:sldChg chg="addSp modSp new mod">
        <pc:chgData name="Long Cheng (Asst Prof)" userId="73a3f42d-90b1-46f9-a4fe-f15073f4ec75" providerId="ADAL" clId="{801A7EE5-9470-4A77-BEC1-4D1BFF2ADF17}" dt="2023-06-19T22:59:32.313" v="2036" actId="6549"/>
        <pc:sldMkLst>
          <pc:docMk/>
          <pc:sldMk cId="4119438951" sldId="1078"/>
        </pc:sldMkLst>
        <pc:spChg chg="mod">
          <ac:chgData name="Long Cheng (Asst Prof)" userId="73a3f42d-90b1-46f9-a4fe-f15073f4ec75" providerId="ADAL" clId="{801A7EE5-9470-4A77-BEC1-4D1BFF2ADF17}" dt="2023-06-19T22:59:17.701" v="2025" actId="20577"/>
          <ac:spMkLst>
            <pc:docMk/>
            <pc:sldMk cId="4119438951" sldId="1078"/>
            <ac:spMk id="4" creationId="{F012B616-0EA3-CE1E-1301-2A0BF7FF8075}"/>
          </ac:spMkLst>
        </pc:spChg>
        <pc:spChg chg="mod">
          <ac:chgData name="Long Cheng (Asst Prof)" userId="73a3f42d-90b1-46f9-a4fe-f15073f4ec75" providerId="ADAL" clId="{801A7EE5-9470-4A77-BEC1-4D1BFF2ADF17}" dt="2023-06-19T22:59:32.313" v="2036" actId="6549"/>
          <ac:spMkLst>
            <pc:docMk/>
            <pc:sldMk cId="4119438951" sldId="1078"/>
            <ac:spMk id="5" creationId="{3DF2E345-ECDB-2234-7220-D9F9E56F581F}"/>
          </ac:spMkLst>
        </pc:spChg>
        <pc:picChg chg="add mod">
          <ac:chgData name="Long Cheng (Asst Prof)" userId="73a3f42d-90b1-46f9-a4fe-f15073f4ec75" providerId="ADAL" clId="{801A7EE5-9470-4A77-BEC1-4D1BFF2ADF17}" dt="2023-06-19T22:58:17.490" v="1897" actId="1076"/>
          <ac:picMkLst>
            <pc:docMk/>
            <pc:sldMk cId="4119438951" sldId="1078"/>
            <ac:picMk id="8" creationId="{17E5DC99-0D37-8E5A-6EC3-41066CD01B59}"/>
          </ac:picMkLst>
        </pc:picChg>
      </pc:sldChg>
      <pc:sldChg chg="addSp delSp modSp new mod modClrScheme chgLayout">
        <pc:chgData name="Long Cheng (Asst Prof)" userId="73a3f42d-90b1-46f9-a4fe-f15073f4ec75" providerId="ADAL" clId="{801A7EE5-9470-4A77-BEC1-4D1BFF2ADF17}" dt="2023-06-19T23:07:39.161" v="2877" actId="20577"/>
        <pc:sldMkLst>
          <pc:docMk/>
          <pc:sldMk cId="1321209891" sldId="1079"/>
        </pc:sldMkLst>
        <pc:spChg chg="mod ord">
          <ac:chgData name="Long Cheng (Asst Prof)" userId="73a3f42d-90b1-46f9-a4fe-f15073f4ec75" providerId="ADAL" clId="{801A7EE5-9470-4A77-BEC1-4D1BFF2ADF17}" dt="2023-06-19T23:00:48.780" v="2061" actId="700"/>
          <ac:spMkLst>
            <pc:docMk/>
            <pc:sldMk cId="1321209891" sldId="1079"/>
            <ac:spMk id="2" creationId="{E345A403-F96D-CCF6-E9AA-09BCF061D587}"/>
          </ac:spMkLst>
        </pc:spChg>
        <pc:spChg chg="mod ord">
          <ac:chgData name="Long Cheng (Asst Prof)" userId="73a3f42d-90b1-46f9-a4fe-f15073f4ec75" providerId="ADAL" clId="{801A7EE5-9470-4A77-BEC1-4D1BFF2ADF17}" dt="2023-06-19T23:00:48.780" v="2061" actId="700"/>
          <ac:spMkLst>
            <pc:docMk/>
            <pc:sldMk cId="1321209891" sldId="1079"/>
            <ac:spMk id="3" creationId="{A2CEA5B4-6621-CEDE-E0F1-72A1113411FF}"/>
          </ac:spMkLst>
        </pc:spChg>
        <pc:spChg chg="mod ord">
          <ac:chgData name="Long Cheng (Asst Prof)" userId="73a3f42d-90b1-46f9-a4fe-f15073f4ec75" providerId="ADAL" clId="{801A7EE5-9470-4A77-BEC1-4D1BFF2ADF17}" dt="2023-06-19T23:00:48.780" v="2061" actId="700"/>
          <ac:spMkLst>
            <pc:docMk/>
            <pc:sldMk cId="1321209891" sldId="1079"/>
            <ac:spMk id="4" creationId="{067D191D-764F-C50F-B06C-5E85F3DB3F7A}"/>
          </ac:spMkLst>
        </pc:spChg>
        <pc:spChg chg="del mod ord">
          <ac:chgData name="Long Cheng (Asst Prof)" userId="73a3f42d-90b1-46f9-a4fe-f15073f4ec75" providerId="ADAL" clId="{801A7EE5-9470-4A77-BEC1-4D1BFF2ADF17}" dt="2023-06-19T23:00:48.780" v="2061" actId="700"/>
          <ac:spMkLst>
            <pc:docMk/>
            <pc:sldMk cId="1321209891" sldId="1079"/>
            <ac:spMk id="5" creationId="{3ECD171B-BA71-755B-A8E8-09BEC7B25F4C}"/>
          </ac:spMkLst>
        </pc:spChg>
        <pc:spChg chg="del">
          <ac:chgData name="Long Cheng (Asst Prof)" userId="73a3f42d-90b1-46f9-a4fe-f15073f4ec75" providerId="ADAL" clId="{801A7EE5-9470-4A77-BEC1-4D1BFF2ADF17}" dt="2023-06-19T23:00:48.780" v="2061" actId="700"/>
          <ac:spMkLst>
            <pc:docMk/>
            <pc:sldMk cId="1321209891" sldId="1079"/>
            <ac:spMk id="6" creationId="{501ADD74-B812-D825-FB89-57B8AEEB5F2C}"/>
          </ac:spMkLst>
        </pc:spChg>
        <pc:spChg chg="add mod ord">
          <ac:chgData name="Long Cheng (Asst Prof)" userId="73a3f42d-90b1-46f9-a4fe-f15073f4ec75" providerId="ADAL" clId="{801A7EE5-9470-4A77-BEC1-4D1BFF2ADF17}" dt="2023-06-19T23:07:39.161" v="2877" actId="20577"/>
          <ac:spMkLst>
            <pc:docMk/>
            <pc:sldMk cId="1321209891" sldId="1079"/>
            <ac:spMk id="7" creationId="{C994DE5D-C9EE-566F-3C8D-6FE994ED4352}"/>
          </ac:spMkLst>
        </pc:spChg>
      </pc:sldChg>
      <pc:sldChg chg="addSp delSp modSp new del mod modClrScheme chgLayout">
        <pc:chgData name="Long Cheng (Asst Prof)" userId="73a3f42d-90b1-46f9-a4fe-f15073f4ec75" providerId="ADAL" clId="{801A7EE5-9470-4A77-BEC1-4D1BFF2ADF17}" dt="2023-06-19T23:00:31.727" v="2049" actId="47"/>
        <pc:sldMkLst>
          <pc:docMk/>
          <pc:sldMk cId="1677419215" sldId="1079"/>
        </pc:sldMkLst>
        <pc:spChg chg="mod ord">
          <ac:chgData name="Long Cheng (Asst Prof)" userId="73a3f42d-90b1-46f9-a4fe-f15073f4ec75" providerId="ADAL" clId="{801A7EE5-9470-4A77-BEC1-4D1BFF2ADF17}" dt="2023-06-19T23:00:25.971" v="2042" actId="700"/>
          <ac:spMkLst>
            <pc:docMk/>
            <pc:sldMk cId="1677419215" sldId="1079"/>
            <ac:spMk id="2" creationId="{02FAA01A-5203-7D90-2A4E-7AF10CFF4F4C}"/>
          </ac:spMkLst>
        </pc:spChg>
        <pc:spChg chg="mod ord">
          <ac:chgData name="Long Cheng (Asst Prof)" userId="73a3f42d-90b1-46f9-a4fe-f15073f4ec75" providerId="ADAL" clId="{801A7EE5-9470-4A77-BEC1-4D1BFF2ADF17}" dt="2023-06-19T23:00:25.971" v="2042" actId="700"/>
          <ac:spMkLst>
            <pc:docMk/>
            <pc:sldMk cId="1677419215" sldId="1079"/>
            <ac:spMk id="3" creationId="{46785820-0111-9946-5AEF-7BB36E836C13}"/>
          </ac:spMkLst>
        </pc:spChg>
        <pc:spChg chg="del mod ord">
          <ac:chgData name="Long Cheng (Asst Prof)" userId="73a3f42d-90b1-46f9-a4fe-f15073f4ec75" providerId="ADAL" clId="{801A7EE5-9470-4A77-BEC1-4D1BFF2ADF17}" dt="2023-06-19T23:00:25.971" v="2042" actId="700"/>
          <ac:spMkLst>
            <pc:docMk/>
            <pc:sldMk cId="1677419215" sldId="1079"/>
            <ac:spMk id="4" creationId="{4AB3A54D-950D-8494-C5D0-6C438103A4B8}"/>
          </ac:spMkLst>
        </pc:spChg>
        <pc:spChg chg="del mod ord">
          <ac:chgData name="Long Cheng (Asst Prof)" userId="73a3f42d-90b1-46f9-a4fe-f15073f4ec75" providerId="ADAL" clId="{801A7EE5-9470-4A77-BEC1-4D1BFF2ADF17}" dt="2023-06-19T23:00:25.971" v="2042" actId="700"/>
          <ac:spMkLst>
            <pc:docMk/>
            <pc:sldMk cId="1677419215" sldId="1079"/>
            <ac:spMk id="5" creationId="{46A06903-EB6A-4813-A854-6AF1726A9D4A}"/>
          </ac:spMkLst>
        </pc:spChg>
        <pc:spChg chg="del">
          <ac:chgData name="Long Cheng (Asst Prof)" userId="73a3f42d-90b1-46f9-a4fe-f15073f4ec75" providerId="ADAL" clId="{801A7EE5-9470-4A77-BEC1-4D1BFF2ADF17}" dt="2023-06-19T23:00:25.971" v="2042" actId="700"/>
          <ac:spMkLst>
            <pc:docMk/>
            <pc:sldMk cId="1677419215" sldId="1079"/>
            <ac:spMk id="6" creationId="{FD318C9A-3138-ED7E-552F-2D57A0E700D0}"/>
          </ac:spMkLst>
        </pc:spChg>
        <pc:spChg chg="add mod ord">
          <ac:chgData name="Long Cheng (Asst Prof)" userId="73a3f42d-90b1-46f9-a4fe-f15073f4ec75" providerId="ADAL" clId="{801A7EE5-9470-4A77-BEC1-4D1BFF2ADF17}" dt="2023-06-19T23:00:28.243" v="2048" actId="20577"/>
          <ac:spMkLst>
            <pc:docMk/>
            <pc:sldMk cId="1677419215" sldId="1079"/>
            <ac:spMk id="7" creationId="{A36B5B9E-691D-2654-6E37-4C1ABD01CC50}"/>
          </ac:spMkLst>
        </pc:spChg>
        <pc:spChg chg="add mod ord">
          <ac:chgData name="Long Cheng (Asst Prof)" userId="73a3f42d-90b1-46f9-a4fe-f15073f4ec75" providerId="ADAL" clId="{801A7EE5-9470-4A77-BEC1-4D1BFF2ADF17}" dt="2023-06-19T23:00:25.971" v="2042" actId="700"/>
          <ac:spMkLst>
            <pc:docMk/>
            <pc:sldMk cId="1677419215" sldId="1079"/>
            <ac:spMk id="8" creationId="{69AC214B-A7C8-3DEA-C419-95A7DC5AD2CE}"/>
          </ac:spMkLst>
        </pc:spChg>
      </pc:sldChg>
      <pc:sldChg chg="addSp delSp modSp new mod modAnim">
        <pc:chgData name="Long Cheng (Asst Prof)" userId="73a3f42d-90b1-46f9-a4fe-f15073f4ec75" providerId="ADAL" clId="{801A7EE5-9470-4A77-BEC1-4D1BFF2ADF17}" dt="2023-06-20T00:07:50.041" v="4501"/>
        <pc:sldMkLst>
          <pc:docMk/>
          <pc:sldMk cId="394016162" sldId="1080"/>
        </pc:sldMkLst>
        <pc:spChg chg="mod">
          <ac:chgData name="Long Cheng (Asst Prof)" userId="73a3f42d-90b1-46f9-a4fe-f15073f4ec75" providerId="ADAL" clId="{801A7EE5-9470-4A77-BEC1-4D1BFF2ADF17}" dt="2023-06-20T00:02:13.841" v="4340" actId="20577"/>
          <ac:spMkLst>
            <pc:docMk/>
            <pc:sldMk cId="394016162" sldId="1080"/>
            <ac:spMk id="2" creationId="{D1306A85-AA3C-29E9-D2B6-D7CCBD16806A}"/>
          </ac:spMkLst>
        </pc:spChg>
        <pc:spChg chg="mod">
          <ac:chgData name="Long Cheng (Asst Prof)" userId="73a3f42d-90b1-46f9-a4fe-f15073f4ec75" providerId="ADAL" clId="{801A7EE5-9470-4A77-BEC1-4D1BFF2ADF17}" dt="2023-06-19T23:46:14.335" v="4089" actId="20577"/>
          <ac:spMkLst>
            <pc:docMk/>
            <pc:sldMk cId="394016162" sldId="1080"/>
            <ac:spMk id="5" creationId="{7EA37078-D23C-167A-CD2C-7BDF744DB666}"/>
          </ac:spMkLst>
        </pc:spChg>
        <pc:spChg chg="add del mod">
          <ac:chgData name="Long Cheng (Asst Prof)" userId="73a3f42d-90b1-46f9-a4fe-f15073f4ec75" providerId="ADAL" clId="{801A7EE5-9470-4A77-BEC1-4D1BFF2ADF17}" dt="2023-06-20T00:02:22.917" v="4342" actId="478"/>
          <ac:spMkLst>
            <pc:docMk/>
            <pc:sldMk cId="394016162" sldId="1080"/>
            <ac:spMk id="6" creationId="{5F25BCE1-50CC-E9BB-F607-688C5F3E1381}"/>
          </ac:spMkLst>
        </pc:spChg>
        <pc:spChg chg="add mod">
          <ac:chgData name="Long Cheng (Asst Prof)" userId="73a3f42d-90b1-46f9-a4fe-f15073f4ec75" providerId="ADAL" clId="{801A7EE5-9470-4A77-BEC1-4D1BFF2ADF17}" dt="2023-06-20T00:07:44.269" v="4499" actId="1076"/>
          <ac:spMkLst>
            <pc:docMk/>
            <pc:sldMk cId="394016162" sldId="1080"/>
            <ac:spMk id="7" creationId="{6BE527D2-FD9E-C21B-C77D-D3683EDF1C06}"/>
          </ac:spMkLst>
        </pc:spChg>
      </pc:sldChg>
      <pc:sldChg chg="addSp delSp modSp new mod modClrScheme delAnim modAnim chgLayout">
        <pc:chgData name="Long Cheng (Asst Prof)" userId="73a3f42d-90b1-46f9-a4fe-f15073f4ec75" providerId="ADAL" clId="{801A7EE5-9470-4A77-BEC1-4D1BFF2ADF17}" dt="2023-06-20T00:06:47.899" v="4472" actId="20577"/>
        <pc:sldMkLst>
          <pc:docMk/>
          <pc:sldMk cId="544412943" sldId="1081"/>
        </pc:sldMkLst>
        <pc:spChg chg="mod ord">
          <ac:chgData name="Long Cheng (Asst Prof)" userId="73a3f42d-90b1-46f9-a4fe-f15073f4ec75" providerId="ADAL" clId="{801A7EE5-9470-4A77-BEC1-4D1BFF2ADF17}" dt="2023-06-19T23:31:31.276" v="3452" actId="700"/>
          <ac:spMkLst>
            <pc:docMk/>
            <pc:sldMk cId="544412943" sldId="1081"/>
            <ac:spMk id="2" creationId="{9C127A95-889D-70D4-614C-48DF2D4C9537}"/>
          </ac:spMkLst>
        </pc:spChg>
        <pc:spChg chg="mod ord">
          <ac:chgData name="Long Cheng (Asst Prof)" userId="73a3f42d-90b1-46f9-a4fe-f15073f4ec75" providerId="ADAL" clId="{801A7EE5-9470-4A77-BEC1-4D1BFF2ADF17}" dt="2023-06-19T23:31:31.276" v="3452" actId="700"/>
          <ac:spMkLst>
            <pc:docMk/>
            <pc:sldMk cId="544412943" sldId="1081"/>
            <ac:spMk id="3" creationId="{0AD94517-DF0F-5E46-FC93-390EC3614405}"/>
          </ac:spMkLst>
        </pc:spChg>
        <pc:spChg chg="del mod ord">
          <ac:chgData name="Long Cheng (Asst Prof)" userId="73a3f42d-90b1-46f9-a4fe-f15073f4ec75" providerId="ADAL" clId="{801A7EE5-9470-4A77-BEC1-4D1BFF2ADF17}" dt="2023-06-19T23:27:59.795" v="3451" actId="700"/>
          <ac:spMkLst>
            <pc:docMk/>
            <pc:sldMk cId="544412943" sldId="1081"/>
            <ac:spMk id="4" creationId="{46806285-6E1E-5506-F8D3-7E2C90EC6416}"/>
          </ac:spMkLst>
        </pc:spChg>
        <pc:spChg chg="del mod ord">
          <ac:chgData name="Long Cheng (Asst Prof)" userId="73a3f42d-90b1-46f9-a4fe-f15073f4ec75" providerId="ADAL" clId="{801A7EE5-9470-4A77-BEC1-4D1BFF2ADF17}" dt="2023-06-19T23:27:59.795" v="3451" actId="700"/>
          <ac:spMkLst>
            <pc:docMk/>
            <pc:sldMk cId="544412943" sldId="1081"/>
            <ac:spMk id="5" creationId="{F4FC0985-9125-4AC9-9079-C1FAA3514569}"/>
          </ac:spMkLst>
        </pc:spChg>
        <pc:spChg chg="del">
          <ac:chgData name="Long Cheng (Asst Prof)" userId="73a3f42d-90b1-46f9-a4fe-f15073f4ec75" providerId="ADAL" clId="{801A7EE5-9470-4A77-BEC1-4D1BFF2ADF17}" dt="2023-06-19T23:27:59.795" v="3451" actId="700"/>
          <ac:spMkLst>
            <pc:docMk/>
            <pc:sldMk cId="544412943" sldId="1081"/>
            <ac:spMk id="6" creationId="{9B85B9ED-EDDD-134D-1DCB-25EDFBBFD486}"/>
          </ac:spMkLst>
        </pc:spChg>
        <pc:spChg chg="add del mod ord">
          <ac:chgData name="Long Cheng (Asst Prof)" userId="73a3f42d-90b1-46f9-a4fe-f15073f4ec75" providerId="ADAL" clId="{801A7EE5-9470-4A77-BEC1-4D1BFF2ADF17}" dt="2023-06-19T23:31:31.276" v="3452" actId="700"/>
          <ac:spMkLst>
            <pc:docMk/>
            <pc:sldMk cId="544412943" sldId="1081"/>
            <ac:spMk id="7" creationId="{053F1B9E-E5C2-322D-E1D2-09BE02D3CB95}"/>
          </ac:spMkLst>
        </pc:spChg>
        <pc:spChg chg="add del mod ord">
          <ac:chgData name="Long Cheng (Asst Prof)" userId="73a3f42d-90b1-46f9-a4fe-f15073f4ec75" providerId="ADAL" clId="{801A7EE5-9470-4A77-BEC1-4D1BFF2ADF17}" dt="2023-06-19T23:31:31.276" v="3452" actId="700"/>
          <ac:spMkLst>
            <pc:docMk/>
            <pc:sldMk cId="544412943" sldId="1081"/>
            <ac:spMk id="8" creationId="{5FCFD90E-E5D4-B91D-D0A0-DA6A8782A2CB}"/>
          </ac:spMkLst>
        </pc:spChg>
        <pc:spChg chg="add mod ord">
          <ac:chgData name="Long Cheng (Asst Prof)" userId="73a3f42d-90b1-46f9-a4fe-f15073f4ec75" providerId="ADAL" clId="{801A7EE5-9470-4A77-BEC1-4D1BFF2ADF17}" dt="2023-06-19T23:32:51.179" v="3581"/>
          <ac:spMkLst>
            <pc:docMk/>
            <pc:sldMk cId="544412943" sldId="1081"/>
            <ac:spMk id="9" creationId="{5F985F5D-46CF-9101-66A0-A967DF81066B}"/>
          </ac:spMkLst>
        </pc:spChg>
        <pc:spChg chg="add mod ord">
          <ac:chgData name="Long Cheng (Asst Prof)" userId="73a3f42d-90b1-46f9-a4fe-f15073f4ec75" providerId="ADAL" clId="{801A7EE5-9470-4A77-BEC1-4D1BFF2ADF17}" dt="2023-06-19T23:35:54.413" v="3665" actId="6549"/>
          <ac:spMkLst>
            <pc:docMk/>
            <pc:sldMk cId="544412943" sldId="1081"/>
            <ac:spMk id="10" creationId="{B0900CE4-E381-CD3B-2A22-E6B6E33E2AA7}"/>
          </ac:spMkLst>
        </pc:spChg>
        <pc:spChg chg="add mod ord">
          <ac:chgData name="Long Cheng (Asst Prof)" userId="73a3f42d-90b1-46f9-a4fe-f15073f4ec75" providerId="ADAL" clId="{801A7EE5-9470-4A77-BEC1-4D1BFF2ADF17}" dt="2023-06-19T23:31:31.276" v="3452" actId="700"/>
          <ac:spMkLst>
            <pc:docMk/>
            <pc:sldMk cId="544412943" sldId="1081"/>
            <ac:spMk id="11" creationId="{0F25AFC2-19A1-85D0-837B-EBBF761EE6C0}"/>
          </ac:spMkLst>
        </pc:spChg>
        <pc:spChg chg="add mod">
          <ac:chgData name="Long Cheng (Asst Prof)" userId="73a3f42d-90b1-46f9-a4fe-f15073f4ec75" providerId="ADAL" clId="{801A7EE5-9470-4A77-BEC1-4D1BFF2ADF17}" dt="2023-06-19T23:57:23.455" v="4280" actId="1076"/>
          <ac:spMkLst>
            <pc:docMk/>
            <pc:sldMk cId="544412943" sldId="1081"/>
            <ac:spMk id="15" creationId="{E54667B5-CA69-2C35-6322-9C2060E9E5DC}"/>
          </ac:spMkLst>
        </pc:spChg>
        <pc:spChg chg="add del mod">
          <ac:chgData name="Long Cheng (Asst Prof)" userId="73a3f42d-90b1-46f9-a4fe-f15073f4ec75" providerId="ADAL" clId="{801A7EE5-9470-4A77-BEC1-4D1BFF2ADF17}" dt="2023-06-19T23:57:16.358" v="4279" actId="478"/>
          <ac:spMkLst>
            <pc:docMk/>
            <pc:sldMk cId="544412943" sldId="1081"/>
            <ac:spMk id="16" creationId="{C237331B-B2F9-611D-F02B-80EF071B4BE9}"/>
          </ac:spMkLst>
        </pc:spChg>
        <pc:spChg chg="add mod">
          <ac:chgData name="Long Cheng (Asst Prof)" userId="73a3f42d-90b1-46f9-a4fe-f15073f4ec75" providerId="ADAL" clId="{801A7EE5-9470-4A77-BEC1-4D1BFF2ADF17}" dt="2023-06-20T00:06:47.899" v="4472" actId="20577"/>
          <ac:spMkLst>
            <pc:docMk/>
            <pc:sldMk cId="544412943" sldId="1081"/>
            <ac:spMk id="17" creationId="{D45153FF-40A7-3F2B-3D94-00855E73308D}"/>
          </ac:spMkLst>
        </pc:spChg>
        <pc:picChg chg="add del mod">
          <ac:chgData name="Long Cheng (Asst Prof)" userId="73a3f42d-90b1-46f9-a4fe-f15073f4ec75" providerId="ADAL" clId="{801A7EE5-9470-4A77-BEC1-4D1BFF2ADF17}" dt="2023-06-19T23:57:13.855" v="4278" actId="478"/>
          <ac:picMkLst>
            <pc:docMk/>
            <pc:sldMk cId="544412943" sldId="1081"/>
            <ac:picMk id="12" creationId="{4692F060-55CB-0772-933D-D0014854CC79}"/>
          </ac:picMkLst>
        </pc:picChg>
        <pc:picChg chg="add mod">
          <ac:chgData name="Long Cheng (Asst Prof)" userId="73a3f42d-90b1-46f9-a4fe-f15073f4ec75" providerId="ADAL" clId="{801A7EE5-9470-4A77-BEC1-4D1BFF2ADF17}" dt="2023-06-19T23:57:23.455" v="4280" actId="1076"/>
          <ac:picMkLst>
            <pc:docMk/>
            <pc:sldMk cId="544412943" sldId="1081"/>
            <ac:picMk id="13" creationId="{6EB6DCE1-6A6E-BE59-6FB8-CB713556933B}"/>
          </ac:picMkLst>
        </pc:picChg>
        <pc:picChg chg="add del mod">
          <ac:chgData name="Long Cheng (Asst Prof)" userId="73a3f42d-90b1-46f9-a4fe-f15073f4ec75" providerId="ADAL" clId="{801A7EE5-9470-4A77-BEC1-4D1BFF2ADF17}" dt="2023-06-19T23:57:12.181" v="4277" actId="478"/>
          <ac:picMkLst>
            <pc:docMk/>
            <pc:sldMk cId="544412943" sldId="1081"/>
            <ac:picMk id="14" creationId="{5EE902C2-4CD3-DE5B-745A-4C4F06BC3905}"/>
          </ac:picMkLst>
        </pc:picChg>
      </pc:sldChg>
      <pc:sldChg chg="addSp modSp new del">
        <pc:chgData name="Long Cheng (Asst Prof)" userId="73a3f42d-90b1-46f9-a4fe-f15073f4ec75" providerId="ADAL" clId="{801A7EE5-9470-4A77-BEC1-4D1BFF2ADF17}" dt="2023-06-19T23:25:10.230" v="3372" actId="47"/>
        <pc:sldMkLst>
          <pc:docMk/>
          <pc:sldMk cId="3626224621" sldId="1081"/>
        </pc:sldMkLst>
        <pc:spChg chg="mod">
          <ac:chgData name="Long Cheng (Asst Prof)" userId="73a3f42d-90b1-46f9-a4fe-f15073f4ec75" providerId="ADAL" clId="{801A7EE5-9470-4A77-BEC1-4D1BFF2ADF17}" dt="2023-06-19T23:21:30.793" v="2958" actId="113"/>
          <ac:spMkLst>
            <pc:docMk/>
            <pc:sldMk cId="3626224621" sldId="1081"/>
            <ac:spMk id="8" creationId="{24A755D4-636E-DB22-B762-F6E489B87C7B}"/>
          </ac:spMkLst>
        </pc:spChg>
        <pc:spChg chg="mod">
          <ac:chgData name="Long Cheng (Asst Prof)" userId="73a3f42d-90b1-46f9-a4fe-f15073f4ec75" providerId="ADAL" clId="{801A7EE5-9470-4A77-BEC1-4D1BFF2ADF17}" dt="2023-06-19T23:21:30.793" v="2958" actId="113"/>
          <ac:spMkLst>
            <pc:docMk/>
            <pc:sldMk cId="3626224621" sldId="1081"/>
            <ac:spMk id="11" creationId="{D8050E33-0BC2-2BFD-2ECD-08D4B472806E}"/>
          </ac:spMkLst>
        </pc:spChg>
        <pc:spChg chg="mod">
          <ac:chgData name="Long Cheng (Asst Prof)" userId="73a3f42d-90b1-46f9-a4fe-f15073f4ec75" providerId="ADAL" clId="{801A7EE5-9470-4A77-BEC1-4D1BFF2ADF17}" dt="2023-06-19T23:21:30.793" v="2958" actId="113"/>
          <ac:spMkLst>
            <pc:docMk/>
            <pc:sldMk cId="3626224621" sldId="1081"/>
            <ac:spMk id="14" creationId="{30322518-9575-BA79-3837-976DBA25B20A}"/>
          </ac:spMkLst>
        </pc:spChg>
        <pc:spChg chg="mod">
          <ac:chgData name="Long Cheng (Asst Prof)" userId="73a3f42d-90b1-46f9-a4fe-f15073f4ec75" providerId="ADAL" clId="{801A7EE5-9470-4A77-BEC1-4D1BFF2ADF17}" dt="2023-06-19T23:21:30.793" v="2958" actId="113"/>
          <ac:spMkLst>
            <pc:docMk/>
            <pc:sldMk cId="3626224621" sldId="1081"/>
            <ac:spMk id="17" creationId="{9FC7B1FE-60C4-2570-D6C6-6FE82C1A0AEA}"/>
          </ac:spMkLst>
        </pc:spChg>
        <pc:grpChg chg="add mod">
          <ac:chgData name="Long Cheng (Asst Prof)" userId="73a3f42d-90b1-46f9-a4fe-f15073f4ec75" providerId="ADAL" clId="{801A7EE5-9470-4A77-BEC1-4D1BFF2ADF17}" dt="2023-06-19T23:21:30.793" v="2958" actId="113"/>
          <ac:grpSpMkLst>
            <pc:docMk/>
            <pc:sldMk cId="3626224621" sldId="1081"/>
            <ac:grpSpMk id="7" creationId="{CE26F881-B3B8-48BB-142F-C2AAE119CE76}"/>
          </ac:grpSpMkLst>
        </pc:grpChg>
        <pc:grpChg chg="add mod">
          <ac:chgData name="Long Cheng (Asst Prof)" userId="73a3f42d-90b1-46f9-a4fe-f15073f4ec75" providerId="ADAL" clId="{801A7EE5-9470-4A77-BEC1-4D1BFF2ADF17}" dt="2023-06-19T23:21:30.793" v="2958" actId="113"/>
          <ac:grpSpMkLst>
            <pc:docMk/>
            <pc:sldMk cId="3626224621" sldId="1081"/>
            <ac:grpSpMk id="10" creationId="{86585116-27C2-0F12-FD34-F7289707487F}"/>
          </ac:grpSpMkLst>
        </pc:grpChg>
        <pc:grpChg chg="add mod">
          <ac:chgData name="Long Cheng (Asst Prof)" userId="73a3f42d-90b1-46f9-a4fe-f15073f4ec75" providerId="ADAL" clId="{801A7EE5-9470-4A77-BEC1-4D1BFF2ADF17}" dt="2023-06-19T23:21:30.793" v="2958" actId="113"/>
          <ac:grpSpMkLst>
            <pc:docMk/>
            <pc:sldMk cId="3626224621" sldId="1081"/>
            <ac:grpSpMk id="13" creationId="{68347012-7DF0-B4ED-F4AF-A043EE42AF6E}"/>
          </ac:grpSpMkLst>
        </pc:grpChg>
        <pc:grpChg chg="add mod">
          <ac:chgData name="Long Cheng (Asst Prof)" userId="73a3f42d-90b1-46f9-a4fe-f15073f4ec75" providerId="ADAL" clId="{801A7EE5-9470-4A77-BEC1-4D1BFF2ADF17}" dt="2023-06-19T23:21:30.793" v="2958" actId="113"/>
          <ac:grpSpMkLst>
            <pc:docMk/>
            <pc:sldMk cId="3626224621" sldId="1081"/>
            <ac:grpSpMk id="16" creationId="{145C389F-281F-FCFC-D05A-3392BF0D8188}"/>
          </ac:grpSpMkLst>
        </pc:grpChg>
        <pc:picChg chg="mod">
          <ac:chgData name="Long Cheng (Asst Prof)" userId="73a3f42d-90b1-46f9-a4fe-f15073f4ec75" providerId="ADAL" clId="{801A7EE5-9470-4A77-BEC1-4D1BFF2ADF17}" dt="2023-06-19T23:21:30.793" v="2958" actId="113"/>
          <ac:picMkLst>
            <pc:docMk/>
            <pc:sldMk cId="3626224621" sldId="1081"/>
            <ac:picMk id="9" creationId="{69B32818-7781-0A97-BA24-E701512566D2}"/>
          </ac:picMkLst>
        </pc:picChg>
        <pc:picChg chg="mod">
          <ac:chgData name="Long Cheng (Asst Prof)" userId="73a3f42d-90b1-46f9-a4fe-f15073f4ec75" providerId="ADAL" clId="{801A7EE5-9470-4A77-BEC1-4D1BFF2ADF17}" dt="2023-06-19T23:21:30.793" v="2958" actId="113"/>
          <ac:picMkLst>
            <pc:docMk/>
            <pc:sldMk cId="3626224621" sldId="1081"/>
            <ac:picMk id="12" creationId="{B8222DB8-7955-BF4B-1061-2EC5CDDC6704}"/>
          </ac:picMkLst>
        </pc:picChg>
        <pc:picChg chg="mod">
          <ac:chgData name="Long Cheng (Asst Prof)" userId="73a3f42d-90b1-46f9-a4fe-f15073f4ec75" providerId="ADAL" clId="{801A7EE5-9470-4A77-BEC1-4D1BFF2ADF17}" dt="2023-06-19T23:21:30.793" v="2958" actId="113"/>
          <ac:picMkLst>
            <pc:docMk/>
            <pc:sldMk cId="3626224621" sldId="1081"/>
            <ac:picMk id="15" creationId="{BF7BF26D-CC24-B465-2435-9F9887EFB7E7}"/>
          </ac:picMkLst>
        </pc:picChg>
        <pc:picChg chg="mod">
          <ac:chgData name="Long Cheng (Asst Prof)" userId="73a3f42d-90b1-46f9-a4fe-f15073f4ec75" providerId="ADAL" clId="{801A7EE5-9470-4A77-BEC1-4D1BFF2ADF17}" dt="2023-06-19T23:21:30.793" v="2958" actId="113"/>
          <ac:picMkLst>
            <pc:docMk/>
            <pc:sldMk cId="3626224621" sldId="1081"/>
            <ac:picMk id="18" creationId="{865AF4B6-85CF-C4AD-7C12-263849F48036}"/>
          </ac:picMkLst>
        </pc:picChg>
      </pc:sldChg>
      <pc:sldChg chg="addSp modSp new mod modAnim">
        <pc:chgData name="Long Cheng (Asst Prof)" userId="73a3f42d-90b1-46f9-a4fe-f15073f4ec75" providerId="ADAL" clId="{801A7EE5-9470-4A77-BEC1-4D1BFF2ADF17}" dt="2023-06-20T00:03:50.494" v="4412" actId="1076"/>
        <pc:sldMkLst>
          <pc:docMk/>
          <pc:sldMk cId="166992631" sldId="1082"/>
        </pc:sldMkLst>
        <pc:spChg chg="mod">
          <ac:chgData name="Long Cheng (Asst Prof)" userId="73a3f42d-90b1-46f9-a4fe-f15073f4ec75" providerId="ADAL" clId="{801A7EE5-9470-4A77-BEC1-4D1BFF2ADF17}" dt="2023-06-20T00:02:51.859" v="4388" actId="20577"/>
          <ac:spMkLst>
            <pc:docMk/>
            <pc:sldMk cId="166992631" sldId="1082"/>
            <ac:spMk id="2" creationId="{5CA95DEC-E46F-0B3D-9277-C217EBE9C3E8}"/>
          </ac:spMkLst>
        </pc:spChg>
        <pc:spChg chg="mod">
          <ac:chgData name="Long Cheng (Asst Prof)" userId="73a3f42d-90b1-46f9-a4fe-f15073f4ec75" providerId="ADAL" clId="{801A7EE5-9470-4A77-BEC1-4D1BFF2ADF17}" dt="2023-06-19T23:46:23.569" v="4107" actId="20577"/>
          <ac:spMkLst>
            <pc:docMk/>
            <pc:sldMk cId="166992631" sldId="1082"/>
            <ac:spMk id="5" creationId="{018B9069-288C-DC37-5995-302DE020F44D}"/>
          </ac:spMkLst>
        </pc:spChg>
        <pc:spChg chg="add mod">
          <ac:chgData name="Long Cheng (Asst Prof)" userId="73a3f42d-90b1-46f9-a4fe-f15073f4ec75" providerId="ADAL" clId="{801A7EE5-9470-4A77-BEC1-4D1BFF2ADF17}" dt="2023-06-20T00:03:50.494" v="4412" actId="1076"/>
          <ac:spMkLst>
            <pc:docMk/>
            <pc:sldMk cId="166992631" sldId="1082"/>
            <ac:spMk id="6" creationId="{173F8020-3690-56AA-6C09-14D84ECF1458}"/>
          </ac:spMkLst>
        </pc:spChg>
      </pc:sldChg>
      <pc:sldChg chg="new del">
        <pc:chgData name="Long Cheng (Asst Prof)" userId="73a3f42d-90b1-46f9-a4fe-f15073f4ec75" providerId="ADAL" clId="{801A7EE5-9470-4A77-BEC1-4D1BFF2ADF17}" dt="2023-06-19T23:38:51.150" v="3677" actId="47"/>
        <pc:sldMkLst>
          <pc:docMk/>
          <pc:sldMk cId="2036480314" sldId="1082"/>
        </pc:sldMkLst>
      </pc:sldChg>
      <pc:sldChg chg="new del">
        <pc:chgData name="Long Cheng (Asst Prof)" userId="73a3f42d-90b1-46f9-a4fe-f15073f4ec75" providerId="ADAL" clId="{801A7EE5-9470-4A77-BEC1-4D1BFF2ADF17}" dt="2023-06-19T23:25:14.841" v="3373" actId="47"/>
        <pc:sldMkLst>
          <pc:docMk/>
          <pc:sldMk cId="2591371770" sldId="1082"/>
        </pc:sldMkLst>
      </pc:sldChg>
    </pc:docChg>
  </pc:docChgLst>
  <pc:docChgLst>
    <pc:chgData name="Long Cheng (Asst Prof)" userId="73a3f42d-90b1-46f9-a4fe-f15073f4ec75" providerId="ADAL" clId="{E94CCC93-411D-446B-90C3-3B8CE0AAF408}"/>
    <pc:docChg chg="custSel addSld modSld">
      <pc:chgData name="Long Cheng (Asst Prof)" userId="73a3f42d-90b1-46f9-a4fe-f15073f4ec75" providerId="ADAL" clId="{E94CCC93-411D-446B-90C3-3B8CE0AAF408}" dt="2023-05-26T00:53:23.319" v="333" actId="20577"/>
      <pc:docMkLst>
        <pc:docMk/>
      </pc:docMkLst>
      <pc:sldChg chg="modSp mod">
        <pc:chgData name="Long Cheng (Asst Prof)" userId="73a3f42d-90b1-46f9-a4fe-f15073f4ec75" providerId="ADAL" clId="{E94CCC93-411D-446B-90C3-3B8CE0AAF408}" dt="2023-05-26T00:53:23.319" v="333" actId="20577"/>
        <pc:sldMkLst>
          <pc:docMk/>
          <pc:sldMk cId="1572351060" sldId="1018"/>
        </pc:sldMkLst>
        <pc:spChg chg="mod">
          <ac:chgData name="Long Cheng (Asst Prof)" userId="73a3f42d-90b1-46f9-a4fe-f15073f4ec75" providerId="ADAL" clId="{E94CCC93-411D-446B-90C3-3B8CE0AAF408}" dt="2023-05-25T23:44:51.306" v="178" actId="20577"/>
          <ac:spMkLst>
            <pc:docMk/>
            <pc:sldMk cId="1572351060" sldId="1018"/>
            <ac:spMk id="4" creationId="{CC53E9AB-5112-5816-DF2A-CBE1405725DB}"/>
          </ac:spMkLst>
        </pc:spChg>
        <pc:spChg chg="mod">
          <ac:chgData name="Long Cheng (Asst Prof)" userId="73a3f42d-90b1-46f9-a4fe-f15073f4ec75" providerId="ADAL" clId="{E94CCC93-411D-446B-90C3-3B8CE0AAF408}" dt="2023-05-26T00:53:23.319" v="333" actId="20577"/>
          <ac:spMkLst>
            <pc:docMk/>
            <pc:sldMk cId="1572351060" sldId="1018"/>
            <ac:spMk id="5" creationId="{73B8C4AC-9462-6523-251B-579EEBF6C1E9}"/>
          </ac:spMkLst>
        </pc:spChg>
      </pc:sldChg>
      <pc:sldChg chg="modSp mod">
        <pc:chgData name="Long Cheng (Asst Prof)" userId="73a3f42d-90b1-46f9-a4fe-f15073f4ec75" providerId="ADAL" clId="{E94CCC93-411D-446B-90C3-3B8CE0AAF408}" dt="2023-05-25T23:45:37.434" v="267" actId="20577"/>
        <pc:sldMkLst>
          <pc:docMk/>
          <pc:sldMk cId="1693383076" sldId="1020"/>
        </pc:sldMkLst>
        <pc:spChg chg="mod">
          <ac:chgData name="Long Cheng (Asst Prof)" userId="73a3f42d-90b1-46f9-a4fe-f15073f4ec75" providerId="ADAL" clId="{E94CCC93-411D-446B-90C3-3B8CE0AAF408}" dt="2023-05-25T23:45:37.434" v="267" actId="20577"/>
          <ac:spMkLst>
            <pc:docMk/>
            <pc:sldMk cId="1693383076" sldId="1020"/>
            <ac:spMk id="4" creationId="{CC4F4D38-99FF-E71F-F5CE-25A3B19E4F50}"/>
          </ac:spMkLst>
        </pc:spChg>
      </pc:sldChg>
      <pc:sldChg chg="addSp modSp new mod">
        <pc:chgData name="Long Cheng (Asst Prof)" userId="73a3f42d-90b1-46f9-a4fe-f15073f4ec75" providerId="ADAL" clId="{E94CCC93-411D-446B-90C3-3B8CE0AAF408}" dt="2023-05-25T23:44:41.901" v="149" actId="20577"/>
        <pc:sldMkLst>
          <pc:docMk/>
          <pc:sldMk cId="242414710" sldId="1021"/>
        </pc:sldMkLst>
        <pc:spChg chg="mod">
          <ac:chgData name="Long Cheng (Asst Prof)" userId="73a3f42d-90b1-46f9-a4fe-f15073f4ec75" providerId="ADAL" clId="{E94CCC93-411D-446B-90C3-3B8CE0AAF408}" dt="2023-05-25T23:44:41.901" v="149" actId="20577"/>
          <ac:spMkLst>
            <pc:docMk/>
            <pc:sldMk cId="242414710" sldId="1021"/>
            <ac:spMk id="4" creationId="{DE804527-52C1-2266-6687-A9559790023A}"/>
          </ac:spMkLst>
        </pc:spChg>
        <pc:spChg chg="add mod ord">
          <ac:chgData name="Long Cheng (Asst Prof)" userId="73a3f42d-90b1-46f9-a4fe-f15073f4ec75" providerId="ADAL" clId="{E94CCC93-411D-446B-90C3-3B8CE0AAF408}" dt="2023-05-25T23:39:51.997" v="30" actId="1076"/>
          <ac:spMkLst>
            <pc:docMk/>
            <pc:sldMk cId="242414710" sldId="1021"/>
            <ac:spMk id="8" creationId="{2E50C0FF-2D39-1F9C-6625-4E0AF085811B}"/>
          </ac:spMkLst>
        </pc:spChg>
        <pc:spChg chg="add mod">
          <ac:chgData name="Long Cheng (Asst Prof)" userId="73a3f42d-90b1-46f9-a4fe-f15073f4ec75" providerId="ADAL" clId="{E94CCC93-411D-446B-90C3-3B8CE0AAF408}" dt="2023-05-25T23:39:04.273" v="9" actId="14100"/>
          <ac:spMkLst>
            <pc:docMk/>
            <pc:sldMk cId="242414710" sldId="1021"/>
            <ac:spMk id="9" creationId="{CA06FDA1-9D64-8EE2-6F69-51C9EA9D9390}"/>
          </ac:spMkLst>
        </pc:spChg>
        <pc:picChg chg="add mod">
          <ac:chgData name="Long Cheng (Asst Prof)" userId="73a3f42d-90b1-46f9-a4fe-f15073f4ec75" providerId="ADAL" clId="{E94CCC93-411D-446B-90C3-3B8CE0AAF408}" dt="2023-05-25T23:38:25.920" v="3" actId="1076"/>
          <ac:picMkLst>
            <pc:docMk/>
            <pc:sldMk cId="242414710" sldId="1021"/>
            <ac:picMk id="7" creationId="{E03993A5-5961-D8A0-0B72-7705B2BCF723}"/>
          </ac:picMkLst>
        </pc:picChg>
      </pc:sldChg>
      <pc:sldChg chg="addSp modSp new mod">
        <pc:chgData name="Long Cheng (Asst Prof)" userId="73a3f42d-90b1-46f9-a4fe-f15073f4ec75" providerId="ADAL" clId="{E94CCC93-411D-446B-90C3-3B8CE0AAF408}" dt="2023-05-25T23:45:02.250" v="179"/>
        <pc:sldMkLst>
          <pc:docMk/>
          <pc:sldMk cId="282375983" sldId="1022"/>
        </pc:sldMkLst>
        <pc:spChg chg="mod">
          <ac:chgData name="Long Cheng (Asst Prof)" userId="73a3f42d-90b1-46f9-a4fe-f15073f4ec75" providerId="ADAL" clId="{E94CCC93-411D-446B-90C3-3B8CE0AAF408}" dt="2023-05-25T23:45:02.250" v="179"/>
          <ac:spMkLst>
            <pc:docMk/>
            <pc:sldMk cId="282375983" sldId="1022"/>
            <ac:spMk id="4" creationId="{378C82E2-B134-3E4F-5CA6-E50E9842164D}"/>
          </ac:spMkLst>
        </pc:spChg>
        <pc:spChg chg="add mod">
          <ac:chgData name="Long Cheng (Asst Prof)" userId="73a3f42d-90b1-46f9-a4fe-f15073f4ec75" providerId="ADAL" clId="{E94CCC93-411D-446B-90C3-3B8CE0AAF408}" dt="2023-05-25T23:42:08.163" v="47"/>
          <ac:spMkLst>
            <pc:docMk/>
            <pc:sldMk cId="282375983" sldId="1022"/>
            <ac:spMk id="8" creationId="{58D56C18-354D-852A-3C44-8A38D308EAD3}"/>
          </ac:spMkLst>
        </pc:spChg>
        <pc:spChg chg="add mod">
          <ac:chgData name="Long Cheng (Asst Prof)" userId="73a3f42d-90b1-46f9-a4fe-f15073f4ec75" providerId="ADAL" clId="{E94CCC93-411D-446B-90C3-3B8CE0AAF408}" dt="2023-05-25T23:42:08.163" v="47"/>
          <ac:spMkLst>
            <pc:docMk/>
            <pc:sldMk cId="282375983" sldId="1022"/>
            <ac:spMk id="9" creationId="{70FD51BD-F827-F4A3-AF65-8BAC1579B745}"/>
          </ac:spMkLst>
        </pc:spChg>
        <pc:picChg chg="add mod">
          <ac:chgData name="Long Cheng (Asst Prof)" userId="73a3f42d-90b1-46f9-a4fe-f15073f4ec75" providerId="ADAL" clId="{E94CCC93-411D-446B-90C3-3B8CE0AAF408}" dt="2023-05-25T23:41:29.960" v="46" actId="1076"/>
          <ac:picMkLst>
            <pc:docMk/>
            <pc:sldMk cId="282375983" sldId="1022"/>
            <ac:picMk id="7" creationId="{6A9837B9-740F-0437-BD39-6CDA3E950FD9}"/>
          </ac:picMkLst>
        </pc:picChg>
      </pc:sldChg>
      <pc:sldChg chg="addSp modSp new mod">
        <pc:chgData name="Long Cheng (Asst Prof)" userId="73a3f42d-90b1-46f9-a4fe-f15073f4ec75" providerId="ADAL" clId="{E94CCC93-411D-446B-90C3-3B8CE0AAF408}" dt="2023-05-25T23:45:07.305" v="180"/>
        <pc:sldMkLst>
          <pc:docMk/>
          <pc:sldMk cId="3901292970" sldId="1023"/>
        </pc:sldMkLst>
        <pc:spChg chg="mod">
          <ac:chgData name="Long Cheng (Asst Prof)" userId="73a3f42d-90b1-46f9-a4fe-f15073f4ec75" providerId="ADAL" clId="{E94CCC93-411D-446B-90C3-3B8CE0AAF408}" dt="2023-05-25T23:45:07.305" v="180"/>
          <ac:spMkLst>
            <pc:docMk/>
            <pc:sldMk cId="3901292970" sldId="1023"/>
            <ac:spMk id="4" creationId="{57DED289-DC4F-8513-C020-72E5F97BEA30}"/>
          </ac:spMkLst>
        </pc:spChg>
        <pc:spChg chg="add mod">
          <ac:chgData name="Long Cheng (Asst Prof)" userId="73a3f42d-90b1-46f9-a4fe-f15073f4ec75" providerId="ADAL" clId="{E94CCC93-411D-446B-90C3-3B8CE0AAF408}" dt="2023-05-25T23:43:11.025" v="92" actId="20577"/>
          <ac:spMkLst>
            <pc:docMk/>
            <pc:sldMk cId="3901292970" sldId="1023"/>
            <ac:spMk id="8" creationId="{45100C0D-ABF5-438C-2DEB-D4623E14CB8C}"/>
          </ac:spMkLst>
        </pc:spChg>
        <pc:picChg chg="add mod">
          <ac:chgData name="Long Cheng (Asst Prof)" userId="73a3f42d-90b1-46f9-a4fe-f15073f4ec75" providerId="ADAL" clId="{E94CCC93-411D-446B-90C3-3B8CE0AAF408}" dt="2023-05-25T23:42:41.274" v="50" actId="1076"/>
          <ac:picMkLst>
            <pc:docMk/>
            <pc:sldMk cId="3901292970" sldId="1023"/>
            <ac:picMk id="7" creationId="{D61EB679-0A0A-1B8F-C27C-C92A2E826717}"/>
          </ac:picMkLst>
        </pc:picChg>
      </pc:sldChg>
      <pc:sldChg chg="new">
        <pc:chgData name="Long Cheng (Asst Prof)" userId="73a3f42d-90b1-46f9-a4fe-f15073f4ec75" providerId="ADAL" clId="{E94CCC93-411D-446B-90C3-3B8CE0AAF408}" dt="2023-05-26T00:26:06.135" v="268" actId="680"/>
        <pc:sldMkLst>
          <pc:docMk/>
          <pc:sldMk cId="1971927834" sldId="1024"/>
        </pc:sldMkLst>
      </pc:sldChg>
    </pc:docChg>
  </pc:docChgLst>
  <pc:docChgLst>
    <pc:chgData name="Long Cheng (Asst Prof)" userId="73a3f42d-90b1-46f9-a4fe-f15073f4ec75" providerId="ADAL" clId="{DFD01C0F-63DA-4DA7-A896-D793F8F8D421}"/>
    <pc:docChg chg="custSel modSld">
      <pc:chgData name="Long Cheng (Asst Prof)" userId="73a3f42d-90b1-46f9-a4fe-f15073f4ec75" providerId="ADAL" clId="{DFD01C0F-63DA-4DA7-A896-D793F8F8D421}" dt="2023-06-16T17:53:08.019" v="182"/>
      <pc:docMkLst>
        <pc:docMk/>
      </pc:docMkLst>
      <pc:sldChg chg="addSp modSp mod modAnim">
        <pc:chgData name="Long Cheng (Asst Prof)" userId="73a3f42d-90b1-46f9-a4fe-f15073f4ec75" providerId="ADAL" clId="{DFD01C0F-63DA-4DA7-A896-D793F8F8D421}" dt="2023-06-15T23:27:45.769" v="135" actId="113"/>
        <pc:sldMkLst>
          <pc:docMk/>
          <pc:sldMk cId="1693383076" sldId="1020"/>
        </pc:sldMkLst>
        <pc:spChg chg="add mod">
          <ac:chgData name="Long Cheng (Asst Prof)" userId="73a3f42d-90b1-46f9-a4fe-f15073f4ec75" providerId="ADAL" clId="{DFD01C0F-63DA-4DA7-A896-D793F8F8D421}" dt="2023-06-15T23:27:45.769" v="135" actId="113"/>
          <ac:spMkLst>
            <pc:docMk/>
            <pc:sldMk cId="1693383076" sldId="1020"/>
            <ac:spMk id="5" creationId="{F9E0FE6A-2ACF-5311-9D3E-A79D1C1C4056}"/>
          </ac:spMkLst>
        </pc:spChg>
        <pc:spChg chg="mod">
          <ac:chgData name="Long Cheng (Asst Prof)" userId="73a3f42d-90b1-46f9-a4fe-f15073f4ec75" providerId="ADAL" clId="{DFD01C0F-63DA-4DA7-A896-D793F8F8D421}" dt="2023-06-15T23:20:59.049" v="46" actId="20577"/>
          <ac:spMkLst>
            <pc:docMk/>
            <pc:sldMk cId="1693383076" sldId="1020"/>
            <ac:spMk id="7" creationId="{9707BB99-2D7C-BC70-D314-BAA7473C5A57}"/>
          </ac:spMkLst>
        </pc:spChg>
      </pc:sldChg>
      <pc:sldChg chg="modSp mod">
        <pc:chgData name="Long Cheng (Asst Prof)" userId="73a3f42d-90b1-46f9-a4fe-f15073f4ec75" providerId="ADAL" clId="{DFD01C0F-63DA-4DA7-A896-D793F8F8D421}" dt="2023-06-16T14:51:32.568" v="142" actId="20577"/>
        <pc:sldMkLst>
          <pc:docMk/>
          <pc:sldMk cId="3627742692" sldId="1035"/>
        </pc:sldMkLst>
        <pc:spChg chg="mod">
          <ac:chgData name="Long Cheng (Asst Prof)" userId="73a3f42d-90b1-46f9-a4fe-f15073f4ec75" providerId="ADAL" clId="{DFD01C0F-63DA-4DA7-A896-D793F8F8D421}" dt="2023-06-16T14:51:32.568" v="142" actId="20577"/>
          <ac:spMkLst>
            <pc:docMk/>
            <pc:sldMk cId="3627742692" sldId="1035"/>
            <ac:spMk id="69" creationId="{618B34E7-20B7-942B-D30E-D81390A6BFE3}"/>
          </ac:spMkLst>
        </pc:spChg>
      </pc:sldChg>
      <pc:sldChg chg="modSp">
        <pc:chgData name="Long Cheng (Asst Prof)" userId="73a3f42d-90b1-46f9-a4fe-f15073f4ec75" providerId="ADAL" clId="{DFD01C0F-63DA-4DA7-A896-D793F8F8D421}" dt="2023-06-16T14:46:00.697" v="138" actId="20577"/>
        <pc:sldMkLst>
          <pc:docMk/>
          <pc:sldMk cId="907889178" sldId="1041"/>
        </pc:sldMkLst>
        <pc:spChg chg="mod">
          <ac:chgData name="Long Cheng (Asst Prof)" userId="73a3f42d-90b1-46f9-a4fe-f15073f4ec75" providerId="ADAL" clId="{DFD01C0F-63DA-4DA7-A896-D793F8F8D421}" dt="2023-06-16T14:46:00.697" v="138" actId="20577"/>
          <ac:spMkLst>
            <pc:docMk/>
            <pc:sldMk cId="907889178" sldId="1041"/>
            <ac:spMk id="2" creationId="{7DEEC555-4288-A263-E4C8-06DE869A9950}"/>
          </ac:spMkLst>
        </pc:spChg>
      </pc:sldChg>
      <pc:sldChg chg="modAnim">
        <pc:chgData name="Long Cheng (Asst Prof)" userId="73a3f42d-90b1-46f9-a4fe-f15073f4ec75" providerId="ADAL" clId="{DFD01C0F-63DA-4DA7-A896-D793F8F8D421}" dt="2023-06-16T16:12:53.444" v="148"/>
        <pc:sldMkLst>
          <pc:docMk/>
          <pc:sldMk cId="2775718199" sldId="1042"/>
        </pc:sldMkLst>
      </pc:sldChg>
      <pc:sldChg chg="modAnim">
        <pc:chgData name="Long Cheng (Asst Prof)" userId="73a3f42d-90b1-46f9-a4fe-f15073f4ec75" providerId="ADAL" clId="{DFD01C0F-63DA-4DA7-A896-D793F8F8D421}" dt="2023-06-16T16:12:50.143" v="147"/>
        <pc:sldMkLst>
          <pc:docMk/>
          <pc:sldMk cId="4184507032" sldId="1043"/>
        </pc:sldMkLst>
      </pc:sldChg>
      <pc:sldChg chg="modAnim">
        <pc:chgData name="Long Cheng (Asst Prof)" userId="73a3f42d-90b1-46f9-a4fe-f15073f4ec75" providerId="ADAL" clId="{DFD01C0F-63DA-4DA7-A896-D793F8F8D421}" dt="2023-06-16T16:12:47.024" v="146"/>
        <pc:sldMkLst>
          <pc:docMk/>
          <pc:sldMk cId="3218502813" sldId="1044"/>
        </pc:sldMkLst>
      </pc:sldChg>
      <pc:sldChg chg="modAnim">
        <pc:chgData name="Long Cheng (Asst Prof)" userId="73a3f42d-90b1-46f9-a4fe-f15073f4ec75" providerId="ADAL" clId="{DFD01C0F-63DA-4DA7-A896-D793F8F8D421}" dt="2023-06-16T16:15:24.281" v="149"/>
        <pc:sldMkLst>
          <pc:docMk/>
          <pc:sldMk cId="4259842188" sldId="1045"/>
        </pc:sldMkLst>
      </pc:sldChg>
      <pc:sldChg chg="modSp mod modAnim">
        <pc:chgData name="Long Cheng (Asst Prof)" userId="73a3f42d-90b1-46f9-a4fe-f15073f4ec75" providerId="ADAL" clId="{DFD01C0F-63DA-4DA7-A896-D793F8F8D421}" dt="2023-06-16T17:53:08.019" v="182"/>
        <pc:sldMkLst>
          <pc:docMk/>
          <pc:sldMk cId="2677166241" sldId="1046"/>
        </pc:sldMkLst>
        <pc:spChg chg="mod">
          <ac:chgData name="Long Cheng (Asst Prof)" userId="73a3f42d-90b1-46f9-a4fe-f15073f4ec75" providerId="ADAL" clId="{DFD01C0F-63DA-4DA7-A896-D793F8F8D421}" dt="2023-06-16T16:17:48.739" v="159" actId="20577"/>
          <ac:spMkLst>
            <pc:docMk/>
            <pc:sldMk cId="2677166241" sldId="1046"/>
            <ac:spMk id="7" creationId="{C020F988-475D-A0F4-4092-B8EEEF8E667E}"/>
          </ac:spMkLst>
        </pc:spChg>
        <pc:spChg chg="mod">
          <ac:chgData name="Long Cheng (Asst Prof)" userId="73a3f42d-90b1-46f9-a4fe-f15073f4ec75" providerId="ADAL" clId="{DFD01C0F-63DA-4DA7-A896-D793F8F8D421}" dt="2023-06-16T16:16:25.580" v="150" actId="14100"/>
          <ac:spMkLst>
            <pc:docMk/>
            <pc:sldMk cId="2677166241" sldId="1046"/>
            <ac:spMk id="42" creationId="{89BC66CA-254A-C89C-73BB-4101E385DE6B}"/>
          </ac:spMkLst>
        </pc:spChg>
      </pc:sldChg>
      <pc:sldChg chg="modSp">
        <pc:chgData name="Long Cheng (Asst Prof)" userId="73a3f42d-90b1-46f9-a4fe-f15073f4ec75" providerId="ADAL" clId="{DFD01C0F-63DA-4DA7-A896-D793F8F8D421}" dt="2023-06-16T16:20:49.535" v="178" actId="20577"/>
        <pc:sldMkLst>
          <pc:docMk/>
          <pc:sldMk cId="2980486729" sldId="1048"/>
        </pc:sldMkLst>
        <pc:spChg chg="mod">
          <ac:chgData name="Long Cheng (Asst Prof)" userId="73a3f42d-90b1-46f9-a4fe-f15073f4ec75" providerId="ADAL" clId="{DFD01C0F-63DA-4DA7-A896-D793F8F8D421}" dt="2023-06-16T16:20:49.535" v="178" actId="20577"/>
          <ac:spMkLst>
            <pc:docMk/>
            <pc:sldMk cId="2980486729" sldId="1048"/>
            <ac:spMk id="2" creationId="{C57F47AC-53B1-5A75-88E0-F01001A08410}"/>
          </ac:spMkLst>
        </pc:spChg>
      </pc:sldChg>
      <pc:sldChg chg="addSp delSp modSp mod delAnim modAnim">
        <pc:chgData name="Long Cheng (Asst Prof)" userId="73a3f42d-90b1-46f9-a4fe-f15073f4ec75" providerId="ADAL" clId="{DFD01C0F-63DA-4DA7-A896-D793F8F8D421}" dt="2023-06-16T17:40:26.235" v="180"/>
        <pc:sldMkLst>
          <pc:docMk/>
          <pc:sldMk cId="364254699" sldId="1061"/>
        </pc:sldMkLst>
        <pc:spChg chg="add del mod">
          <ac:chgData name="Long Cheng (Asst Prof)" userId="73a3f42d-90b1-46f9-a4fe-f15073f4ec75" providerId="ADAL" clId="{DFD01C0F-63DA-4DA7-A896-D793F8F8D421}" dt="2023-06-15T23:25:23.293" v="122" actId="21"/>
          <ac:spMkLst>
            <pc:docMk/>
            <pc:sldMk cId="364254699" sldId="1061"/>
            <ac:spMk id="8" creationId="{6F8E5863-4957-6444-14F7-3B50193B6221}"/>
          </ac:spMkLst>
        </pc:spChg>
      </pc:sldChg>
      <pc:sldChg chg="addSp delSp modSp mod">
        <pc:chgData name="Long Cheng (Asst Prof)" userId="73a3f42d-90b1-46f9-a4fe-f15073f4ec75" providerId="ADAL" clId="{DFD01C0F-63DA-4DA7-A896-D793F8F8D421}" dt="2023-06-15T23:27:33.817" v="134" actId="27636"/>
        <pc:sldMkLst>
          <pc:docMk/>
          <pc:sldMk cId="1333987647" sldId="1064"/>
        </pc:sldMkLst>
        <pc:spChg chg="mod">
          <ac:chgData name="Long Cheng (Asst Prof)" userId="73a3f42d-90b1-46f9-a4fe-f15073f4ec75" providerId="ADAL" clId="{DFD01C0F-63DA-4DA7-A896-D793F8F8D421}" dt="2023-06-15T23:27:33.817" v="134" actId="27636"/>
          <ac:spMkLst>
            <pc:docMk/>
            <pc:sldMk cId="1333987647" sldId="1064"/>
            <ac:spMk id="2" creationId="{0CCAB2B6-42D5-C8AA-E1A3-F29C985EED36}"/>
          </ac:spMkLst>
        </pc:spChg>
        <pc:graphicFrameChg chg="add del mod">
          <ac:chgData name="Long Cheng (Asst Prof)" userId="73a3f42d-90b1-46f9-a4fe-f15073f4ec75" providerId="ADAL" clId="{DFD01C0F-63DA-4DA7-A896-D793F8F8D421}" dt="2023-06-15T23:13:47.885" v="2"/>
          <ac:graphicFrameMkLst>
            <pc:docMk/>
            <pc:sldMk cId="1333987647" sldId="1064"/>
            <ac:graphicFrameMk id="6" creationId="{9372BC0C-5E30-9B78-B2C1-64911A4E52BD}"/>
          </ac:graphicFrameMkLst>
        </pc:graphicFrameChg>
        <pc:graphicFrameChg chg="add del mod">
          <ac:chgData name="Long Cheng (Asst Prof)" userId="73a3f42d-90b1-46f9-a4fe-f15073f4ec75" providerId="ADAL" clId="{DFD01C0F-63DA-4DA7-A896-D793F8F8D421}" dt="2023-06-15T23:13:50.060" v="4"/>
          <ac:graphicFrameMkLst>
            <pc:docMk/>
            <pc:sldMk cId="1333987647" sldId="1064"/>
            <ac:graphicFrameMk id="7" creationId="{A117608A-BC59-69D8-0540-83E79EBB1902}"/>
          </ac:graphicFrameMkLst>
        </pc:graphicFrameChg>
        <pc:graphicFrameChg chg="add del mod">
          <ac:chgData name="Long Cheng (Asst Prof)" userId="73a3f42d-90b1-46f9-a4fe-f15073f4ec75" providerId="ADAL" clId="{DFD01C0F-63DA-4DA7-A896-D793F8F8D421}" dt="2023-06-15T23:13:58.114" v="6"/>
          <ac:graphicFrameMkLst>
            <pc:docMk/>
            <pc:sldMk cId="1333987647" sldId="1064"/>
            <ac:graphicFrameMk id="8" creationId="{C2C8C741-131D-4295-43C2-B610C5172B40}"/>
          </ac:graphicFrameMkLst>
        </pc:graphicFrameChg>
      </pc:sldChg>
      <pc:sldChg chg="addSp modSp mod modAnim">
        <pc:chgData name="Long Cheng (Asst Prof)" userId="73a3f42d-90b1-46f9-a4fe-f15073f4ec75" providerId="ADAL" clId="{DFD01C0F-63DA-4DA7-A896-D793F8F8D421}" dt="2023-06-15T23:27:18.905" v="131" actId="113"/>
        <pc:sldMkLst>
          <pc:docMk/>
          <pc:sldMk cId="3095772361" sldId="1065"/>
        </pc:sldMkLst>
        <pc:spChg chg="add mod">
          <ac:chgData name="Long Cheng (Asst Prof)" userId="73a3f42d-90b1-46f9-a4fe-f15073f4ec75" providerId="ADAL" clId="{DFD01C0F-63DA-4DA7-A896-D793F8F8D421}" dt="2023-06-15T23:27:18.905" v="131" actId="113"/>
          <ac:spMkLst>
            <pc:docMk/>
            <pc:sldMk cId="3095772361" sldId="1065"/>
            <ac:spMk id="2" creationId="{4BF3DE44-E43C-8069-9A95-3D978B513F60}"/>
          </ac:spMkLst>
        </pc:spChg>
        <pc:spChg chg="mod">
          <ac:chgData name="Long Cheng (Asst Prof)" userId="73a3f42d-90b1-46f9-a4fe-f15073f4ec75" providerId="ADAL" clId="{DFD01C0F-63DA-4DA7-A896-D793F8F8D421}" dt="2023-06-15T23:24:01.171" v="103" actId="1035"/>
          <ac:spMkLst>
            <pc:docMk/>
            <pc:sldMk cId="3095772361" sldId="1065"/>
            <ac:spMk id="10" creationId="{65DC5A48-CDFF-45C3-693F-F99F6D5B18CF}"/>
          </ac:spMkLst>
        </pc:spChg>
        <pc:picChg chg="mod">
          <ac:chgData name="Long Cheng (Asst Prof)" userId="73a3f42d-90b1-46f9-a4fe-f15073f4ec75" providerId="ADAL" clId="{DFD01C0F-63DA-4DA7-A896-D793F8F8D421}" dt="2023-06-15T23:24:01.171" v="103" actId="1035"/>
          <ac:picMkLst>
            <pc:docMk/>
            <pc:sldMk cId="3095772361" sldId="1065"/>
            <ac:picMk id="14" creationId="{4DCA84D4-C93A-2770-3D6B-84C91F28A4BA}"/>
          </ac:picMkLst>
        </pc:picChg>
      </pc:sldChg>
      <pc:sldChg chg="addSp delSp modSp mod delAnim modAnim">
        <pc:chgData name="Long Cheng (Asst Prof)" userId="73a3f42d-90b1-46f9-a4fe-f15073f4ec75" providerId="ADAL" clId="{DFD01C0F-63DA-4DA7-A896-D793F8F8D421}" dt="2023-06-15T23:27:28.803" v="132" actId="113"/>
        <pc:sldMkLst>
          <pc:docMk/>
          <pc:sldMk cId="888193946" sldId="1067"/>
        </pc:sldMkLst>
        <pc:spChg chg="mod">
          <ac:chgData name="Long Cheng (Asst Prof)" userId="73a3f42d-90b1-46f9-a4fe-f15073f4ec75" providerId="ADAL" clId="{DFD01C0F-63DA-4DA7-A896-D793F8F8D421}" dt="2023-06-15T23:19:28.514" v="28" actId="20577"/>
          <ac:spMkLst>
            <pc:docMk/>
            <pc:sldMk cId="888193946" sldId="1067"/>
            <ac:spMk id="7" creationId="{3E8DDA0F-3171-B7CF-F7E6-C6A77663DABA}"/>
          </ac:spMkLst>
        </pc:spChg>
        <pc:spChg chg="add mod">
          <ac:chgData name="Long Cheng (Asst Prof)" userId="73a3f42d-90b1-46f9-a4fe-f15073f4ec75" providerId="ADAL" clId="{DFD01C0F-63DA-4DA7-A896-D793F8F8D421}" dt="2023-06-15T23:27:28.803" v="132" actId="113"/>
          <ac:spMkLst>
            <pc:docMk/>
            <pc:sldMk cId="888193946" sldId="1067"/>
            <ac:spMk id="9" creationId="{769A7B04-37C5-C5B7-67D9-9E125876F8C7}"/>
          </ac:spMkLst>
        </pc:spChg>
        <pc:spChg chg="del">
          <ac:chgData name="Long Cheng (Asst Prof)" userId="73a3f42d-90b1-46f9-a4fe-f15073f4ec75" providerId="ADAL" clId="{DFD01C0F-63DA-4DA7-A896-D793F8F8D421}" dt="2023-06-15T23:19:18.504" v="20" actId="478"/>
          <ac:spMkLst>
            <pc:docMk/>
            <pc:sldMk cId="888193946" sldId="1067"/>
            <ac:spMk id="11" creationId="{F1CAEA8F-3552-BAE8-E480-2FC8BBE2B15B}"/>
          </ac:spMkLst>
        </pc:spChg>
        <pc:spChg chg="mod">
          <ac:chgData name="Long Cheng (Asst Prof)" userId="73a3f42d-90b1-46f9-a4fe-f15073f4ec75" providerId="ADAL" clId="{DFD01C0F-63DA-4DA7-A896-D793F8F8D421}" dt="2023-06-15T23:19:23.180" v="24" actId="20577"/>
          <ac:spMkLst>
            <pc:docMk/>
            <pc:sldMk cId="888193946" sldId="1067"/>
            <ac:spMk id="14" creationId="{1A4262D8-0731-9291-7824-061ED2887A44}"/>
          </ac:spMkLst>
        </pc:spChg>
      </pc:sldChg>
      <pc:sldChg chg="addSp modSp mod modAnim">
        <pc:chgData name="Long Cheng (Asst Prof)" userId="73a3f42d-90b1-46f9-a4fe-f15073f4ec75" providerId="ADAL" clId="{DFD01C0F-63DA-4DA7-A896-D793F8F8D421}" dt="2023-06-15T23:27:06.087" v="129" actId="113"/>
        <pc:sldMkLst>
          <pc:docMk/>
          <pc:sldMk cId="891263974" sldId="1068"/>
        </pc:sldMkLst>
        <pc:spChg chg="mod">
          <ac:chgData name="Long Cheng (Asst Prof)" userId="73a3f42d-90b1-46f9-a4fe-f15073f4ec75" providerId="ADAL" clId="{DFD01C0F-63DA-4DA7-A896-D793F8F8D421}" dt="2023-06-15T23:25:42.263" v="125" actId="20577"/>
          <ac:spMkLst>
            <pc:docMk/>
            <pc:sldMk cId="891263974" sldId="1068"/>
            <ac:spMk id="5" creationId="{4FD60C08-7FBD-0CDE-4FD5-EE44B4011A4C}"/>
          </ac:spMkLst>
        </pc:spChg>
        <pc:spChg chg="add mod">
          <ac:chgData name="Long Cheng (Asst Prof)" userId="73a3f42d-90b1-46f9-a4fe-f15073f4ec75" providerId="ADAL" clId="{DFD01C0F-63DA-4DA7-A896-D793F8F8D421}" dt="2023-06-15T23:27:06.087" v="129" actId="113"/>
          <ac:spMkLst>
            <pc:docMk/>
            <pc:sldMk cId="891263974" sldId="1068"/>
            <ac:spMk id="6" creationId="{800C635A-70FD-4E28-6C38-164428625BA5}"/>
          </ac:spMkLst>
        </pc:spChg>
      </pc:sldChg>
    </pc:docChg>
  </pc:docChgLst>
  <pc:docChgLst>
    <pc:chgData name="Long Cheng (Asst Prof)" userId="73a3f42d-90b1-46f9-a4fe-f15073f4ec75" providerId="ADAL" clId="{0298BFBC-B769-4C55-AE6E-D26605342F26}"/>
    <pc:docChg chg="custSel addSld modSld modSection">
      <pc:chgData name="Long Cheng (Asst Prof)" userId="73a3f42d-90b1-46f9-a4fe-f15073f4ec75" providerId="ADAL" clId="{0298BFBC-B769-4C55-AE6E-D26605342F26}" dt="2023-06-20T00:54:07.571" v="343" actId="20577"/>
      <pc:docMkLst>
        <pc:docMk/>
      </pc:docMkLst>
      <pc:sldChg chg="modSp">
        <pc:chgData name="Long Cheng (Asst Prof)" userId="73a3f42d-90b1-46f9-a4fe-f15073f4ec75" providerId="ADAL" clId="{0298BFBC-B769-4C55-AE6E-D26605342F26}" dt="2023-06-20T00:40:08.866" v="218" actId="20577"/>
        <pc:sldMkLst>
          <pc:docMk/>
          <pc:sldMk cId="129864775" sldId="302"/>
        </pc:sldMkLst>
        <pc:spChg chg="mod">
          <ac:chgData name="Long Cheng (Asst Prof)" userId="73a3f42d-90b1-46f9-a4fe-f15073f4ec75" providerId="ADAL" clId="{0298BFBC-B769-4C55-AE6E-D26605342F26}" dt="2023-06-20T00:40:08.866" v="218" actId="20577"/>
          <ac:spMkLst>
            <pc:docMk/>
            <pc:sldMk cId="129864775" sldId="302"/>
            <ac:spMk id="6" creationId="{33A77C16-BAEF-8D2E-F59E-10127DE1AB63}"/>
          </ac:spMkLst>
        </pc:spChg>
      </pc:sldChg>
      <pc:sldChg chg="modSp modAnim">
        <pc:chgData name="Long Cheng (Asst Prof)" userId="73a3f42d-90b1-46f9-a4fe-f15073f4ec75" providerId="ADAL" clId="{0298BFBC-B769-4C55-AE6E-D26605342F26}" dt="2023-06-20T00:53:11.049" v="329" actId="20577"/>
        <pc:sldMkLst>
          <pc:docMk/>
          <pc:sldMk cId="2760020504" sldId="303"/>
        </pc:sldMkLst>
        <pc:spChg chg="mod">
          <ac:chgData name="Long Cheng (Asst Prof)" userId="73a3f42d-90b1-46f9-a4fe-f15073f4ec75" providerId="ADAL" clId="{0298BFBC-B769-4C55-AE6E-D26605342F26}" dt="2023-06-20T00:53:11.049" v="329" actId="20577"/>
          <ac:spMkLst>
            <pc:docMk/>
            <pc:sldMk cId="2760020504" sldId="303"/>
            <ac:spMk id="2" creationId="{DC9DED7F-45F5-F32A-51EA-DDD44C88F981}"/>
          </ac:spMkLst>
        </pc:spChg>
        <pc:spChg chg="mod">
          <ac:chgData name="Long Cheng (Asst Prof)" userId="73a3f42d-90b1-46f9-a4fe-f15073f4ec75" providerId="ADAL" clId="{0298BFBC-B769-4C55-AE6E-D26605342F26}" dt="2023-06-20T00:44:21.465" v="224" actId="404"/>
          <ac:spMkLst>
            <pc:docMk/>
            <pc:sldMk cId="2760020504" sldId="303"/>
            <ac:spMk id="3" creationId="{BD5CF8DA-0D54-CBF9-5DF7-3CA92512EA80}"/>
          </ac:spMkLst>
        </pc:spChg>
      </pc:sldChg>
      <pc:sldChg chg="modSp mod modAnim">
        <pc:chgData name="Long Cheng (Asst Prof)" userId="73a3f42d-90b1-46f9-a4fe-f15073f4ec75" providerId="ADAL" clId="{0298BFBC-B769-4C55-AE6E-D26605342F26}" dt="2023-06-20T00:50:59.175" v="246" actId="20577"/>
        <pc:sldMkLst>
          <pc:docMk/>
          <pc:sldMk cId="3944890597" sldId="1069"/>
        </pc:sldMkLst>
        <pc:spChg chg="mod">
          <ac:chgData name="Long Cheng (Asst Prof)" userId="73a3f42d-90b1-46f9-a4fe-f15073f4ec75" providerId="ADAL" clId="{0298BFBC-B769-4C55-AE6E-D26605342F26}" dt="2023-06-20T00:50:59.175" v="246" actId="20577"/>
          <ac:spMkLst>
            <pc:docMk/>
            <pc:sldMk cId="3944890597" sldId="1069"/>
            <ac:spMk id="2" creationId="{4BC3F991-854E-0A67-4805-F3BCB4505962}"/>
          </ac:spMkLst>
        </pc:spChg>
      </pc:sldChg>
      <pc:sldChg chg="modAnim">
        <pc:chgData name="Long Cheng (Asst Prof)" userId="73a3f42d-90b1-46f9-a4fe-f15073f4ec75" providerId="ADAL" clId="{0298BFBC-B769-4C55-AE6E-D26605342F26}" dt="2023-06-20T00:14:52.231" v="26"/>
        <pc:sldMkLst>
          <pc:docMk/>
          <pc:sldMk cId="2880248391" sldId="1072"/>
        </pc:sldMkLst>
      </pc:sldChg>
      <pc:sldChg chg="modSp mod modAnim">
        <pc:chgData name="Long Cheng (Asst Prof)" userId="73a3f42d-90b1-46f9-a4fe-f15073f4ec75" providerId="ADAL" clId="{0298BFBC-B769-4C55-AE6E-D26605342F26}" dt="2023-06-20T00:53:52.256" v="330" actId="20577"/>
        <pc:sldMkLst>
          <pc:docMk/>
          <pc:sldMk cId="3174053124" sldId="1074"/>
        </pc:sldMkLst>
        <pc:spChg chg="mod">
          <ac:chgData name="Long Cheng (Asst Prof)" userId="73a3f42d-90b1-46f9-a4fe-f15073f4ec75" providerId="ADAL" clId="{0298BFBC-B769-4C55-AE6E-D26605342F26}" dt="2023-06-20T00:53:52.256" v="330" actId="20577"/>
          <ac:spMkLst>
            <pc:docMk/>
            <pc:sldMk cId="3174053124" sldId="1074"/>
            <ac:spMk id="11" creationId="{4E4FD103-8945-E21C-CCE9-57CA8F305659}"/>
          </ac:spMkLst>
        </pc:spChg>
        <pc:picChg chg="mod">
          <ac:chgData name="Long Cheng (Asst Prof)" userId="73a3f42d-90b1-46f9-a4fe-f15073f4ec75" providerId="ADAL" clId="{0298BFBC-B769-4C55-AE6E-D26605342F26}" dt="2023-06-20T00:19:21.857" v="29" actId="1076"/>
          <ac:picMkLst>
            <pc:docMk/>
            <pc:sldMk cId="3174053124" sldId="1074"/>
            <ac:picMk id="9" creationId="{BD377C84-9C15-D789-9959-D53AED61B99E}"/>
          </ac:picMkLst>
        </pc:picChg>
      </pc:sldChg>
      <pc:sldChg chg="modSp mod">
        <pc:chgData name="Long Cheng (Asst Prof)" userId="73a3f42d-90b1-46f9-a4fe-f15073f4ec75" providerId="ADAL" clId="{0298BFBC-B769-4C55-AE6E-D26605342F26}" dt="2023-06-20T00:19:52.496" v="33" actId="14100"/>
        <pc:sldMkLst>
          <pc:docMk/>
          <pc:sldMk cId="2565144927" sldId="1075"/>
        </pc:sldMkLst>
        <pc:spChg chg="mod">
          <ac:chgData name="Long Cheng (Asst Prof)" userId="73a3f42d-90b1-46f9-a4fe-f15073f4ec75" providerId="ADAL" clId="{0298BFBC-B769-4C55-AE6E-D26605342F26}" dt="2023-06-20T00:19:52.496" v="33" actId="14100"/>
          <ac:spMkLst>
            <pc:docMk/>
            <pc:sldMk cId="2565144927" sldId="1075"/>
            <ac:spMk id="5" creationId="{17B1815D-46AD-24B9-5E22-ACE5DF9CFEC1}"/>
          </ac:spMkLst>
        </pc:spChg>
        <pc:picChg chg="mod">
          <ac:chgData name="Long Cheng (Asst Prof)" userId="73a3f42d-90b1-46f9-a4fe-f15073f4ec75" providerId="ADAL" clId="{0298BFBC-B769-4C55-AE6E-D26605342F26}" dt="2023-06-20T00:19:49.967" v="32" actId="1076"/>
          <ac:picMkLst>
            <pc:docMk/>
            <pc:sldMk cId="2565144927" sldId="1075"/>
            <ac:picMk id="11" creationId="{BEF3D36E-3D8B-403D-FCA1-FAF0C142D41A}"/>
          </ac:picMkLst>
        </pc:picChg>
      </pc:sldChg>
      <pc:sldChg chg="modSp mod">
        <pc:chgData name="Long Cheng (Asst Prof)" userId="73a3f42d-90b1-46f9-a4fe-f15073f4ec75" providerId="ADAL" clId="{0298BFBC-B769-4C55-AE6E-D26605342F26}" dt="2023-06-20T00:19:35.281" v="31" actId="14100"/>
        <pc:sldMkLst>
          <pc:docMk/>
          <pc:sldMk cId="2070782956" sldId="1077"/>
        </pc:sldMkLst>
        <pc:spChg chg="mod">
          <ac:chgData name="Long Cheng (Asst Prof)" userId="73a3f42d-90b1-46f9-a4fe-f15073f4ec75" providerId="ADAL" clId="{0298BFBC-B769-4C55-AE6E-D26605342F26}" dt="2023-06-20T00:19:35.281" v="31" actId="14100"/>
          <ac:spMkLst>
            <pc:docMk/>
            <pc:sldMk cId="2070782956" sldId="1077"/>
            <ac:spMk id="14" creationId="{1E5085C2-FB1E-A57D-73FA-D95301E4A496}"/>
          </ac:spMkLst>
        </pc:spChg>
        <pc:picChg chg="mod">
          <ac:chgData name="Long Cheng (Asst Prof)" userId="73a3f42d-90b1-46f9-a4fe-f15073f4ec75" providerId="ADAL" clId="{0298BFBC-B769-4C55-AE6E-D26605342F26}" dt="2023-06-20T00:19:32.429" v="30" actId="1076"/>
          <ac:picMkLst>
            <pc:docMk/>
            <pc:sldMk cId="2070782956" sldId="1077"/>
            <ac:picMk id="9" creationId="{C46B96BF-9D06-18FB-3FBE-646212065483}"/>
          </ac:picMkLst>
        </pc:picChg>
      </pc:sldChg>
      <pc:sldChg chg="modSp mod">
        <pc:chgData name="Long Cheng (Asst Prof)" userId="73a3f42d-90b1-46f9-a4fe-f15073f4ec75" providerId="ADAL" clId="{0298BFBC-B769-4C55-AE6E-D26605342F26}" dt="2023-06-20T00:20:02.463" v="35" actId="14100"/>
        <pc:sldMkLst>
          <pc:docMk/>
          <pc:sldMk cId="4119438951" sldId="1078"/>
        </pc:sldMkLst>
        <pc:spChg chg="mod">
          <ac:chgData name="Long Cheng (Asst Prof)" userId="73a3f42d-90b1-46f9-a4fe-f15073f4ec75" providerId="ADAL" clId="{0298BFBC-B769-4C55-AE6E-D26605342F26}" dt="2023-06-20T00:20:02.463" v="35" actId="14100"/>
          <ac:spMkLst>
            <pc:docMk/>
            <pc:sldMk cId="4119438951" sldId="1078"/>
            <ac:spMk id="5" creationId="{3DF2E345-ECDB-2234-7220-D9F9E56F581F}"/>
          </ac:spMkLst>
        </pc:spChg>
        <pc:picChg chg="mod">
          <ac:chgData name="Long Cheng (Asst Prof)" userId="73a3f42d-90b1-46f9-a4fe-f15073f4ec75" providerId="ADAL" clId="{0298BFBC-B769-4C55-AE6E-D26605342F26}" dt="2023-06-20T00:19:59.006" v="34" actId="1076"/>
          <ac:picMkLst>
            <pc:docMk/>
            <pc:sldMk cId="4119438951" sldId="1078"/>
            <ac:picMk id="8" creationId="{17E5DC99-0D37-8E5A-6EC3-41066CD01B59}"/>
          </ac:picMkLst>
        </pc:picChg>
      </pc:sldChg>
      <pc:sldChg chg="modSp mod">
        <pc:chgData name="Long Cheng (Asst Prof)" userId="73a3f42d-90b1-46f9-a4fe-f15073f4ec75" providerId="ADAL" clId="{0298BFBC-B769-4C55-AE6E-D26605342F26}" dt="2023-06-20T00:54:07.571" v="343" actId="20577"/>
        <pc:sldMkLst>
          <pc:docMk/>
          <pc:sldMk cId="1321209891" sldId="1079"/>
        </pc:sldMkLst>
        <pc:spChg chg="mod">
          <ac:chgData name="Long Cheng (Asst Prof)" userId="73a3f42d-90b1-46f9-a4fe-f15073f4ec75" providerId="ADAL" clId="{0298BFBC-B769-4C55-AE6E-D26605342F26}" dt="2023-06-20T00:54:07.571" v="343" actId="20577"/>
          <ac:spMkLst>
            <pc:docMk/>
            <pc:sldMk cId="1321209891" sldId="1079"/>
            <ac:spMk id="7" creationId="{C994DE5D-C9EE-566F-3C8D-6FE994ED4352}"/>
          </ac:spMkLst>
        </pc:spChg>
      </pc:sldChg>
      <pc:sldChg chg="modSp modAnim">
        <pc:chgData name="Long Cheng (Asst Prof)" userId="73a3f42d-90b1-46f9-a4fe-f15073f4ec75" providerId="ADAL" clId="{0298BFBC-B769-4C55-AE6E-D26605342F26}" dt="2023-06-20T00:52:40.711" v="328" actId="20577"/>
        <pc:sldMkLst>
          <pc:docMk/>
          <pc:sldMk cId="394016162" sldId="1080"/>
        </pc:sldMkLst>
        <pc:spChg chg="mod">
          <ac:chgData name="Long Cheng (Asst Prof)" userId="73a3f42d-90b1-46f9-a4fe-f15073f4ec75" providerId="ADAL" clId="{0298BFBC-B769-4C55-AE6E-D26605342F26}" dt="2023-06-20T00:52:40.711" v="328" actId="20577"/>
          <ac:spMkLst>
            <pc:docMk/>
            <pc:sldMk cId="394016162" sldId="1080"/>
            <ac:spMk id="2" creationId="{D1306A85-AA3C-29E9-D2B6-D7CCBD16806A}"/>
          </ac:spMkLst>
        </pc:spChg>
        <pc:spChg chg="mod">
          <ac:chgData name="Long Cheng (Asst Prof)" userId="73a3f42d-90b1-46f9-a4fe-f15073f4ec75" providerId="ADAL" clId="{0298BFBC-B769-4C55-AE6E-D26605342F26}" dt="2023-06-20T00:51:30.659" v="269" actId="1035"/>
          <ac:spMkLst>
            <pc:docMk/>
            <pc:sldMk cId="394016162" sldId="1080"/>
            <ac:spMk id="7" creationId="{6BE527D2-FD9E-C21B-C77D-D3683EDF1C06}"/>
          </ac:spMkLst>
        </pc:spChg>
      </pc:sldChg>
      <pc:sldChg chg="addSp delSp modSp new mod modClrScheme chgLayout">
        <pc:chgData name="Long Cheng (Asst Prof)" userId="73a3f42d-90b1-46f9-a4fe-f15073f4ec75" providerId="ADAL" clId="{0298BFBC-B769-4C55-AE6E-D26605342F26}" dt="2023-06-20T00:24:26.992" v="203" actId="1076"/>
        <pc:sldMkLst>
          <pc:docMk/>
          <pc:sldMk cId="3204357363" sldId="1083"/>
        </pc:sldMkLst>
        <pc:spChg chg="mod ord">
          <ac:chgData name="Long Cheng (Asst Prof)" userId="73a3f42d-90b1-46f9-a4fe-f15073f4ec75" providerId="ADAL" clId="{0298BFBC-B769-4C55-AE6E-D26605342F26}" dt="2023-06-20T00:21:11.397" v="37" actId="700"/>
          <ac:spMkLst>
            <pc:docMk/>
            <pc:sldMk cId="3204357363" sldId="1083"/>
            <ac:spMk id="2" creationId="{C0189ED9-1A8E-6F4F-3D1D-AACEEFAB719A}"/>
          </ac:spMkLst>
        </pc:spChg>
        <pc:spChg chg="mod ord">
          <ac:chgData name="Long Cheng (Asst Prof)" userId="73a3f42d-90b1-46f9-a4fe-f15073f4ec75" providerId="ADAL" clId="{0298BFBC-B769-4C55-AE6E-D26605342F26}" dt="2023-06-20T00:21:11.397" v="37" actId="700"/>
          <ac:spMkLst>
            <pc:docMk/>
            <pc:sldMk cId="3204357363" sldId="1083"/>
            <ac:spMk id="3" creationId="{9DA8AAEC-87E2-B900-01E5-8CC1A793BF63}"/>
          </ac:spMkLst>
        </pc:spChg>
        <pc:spChg chg="del mod ord">
          <ac:chgData name="Long Cheng (Asst Prof)" userId="73a3f42d-90b1-46f9-a4fe-f15073f4ec75" providerId="ADAL" clId="{0298BFBC-B769-4C55-AE6E-D26605342F26}" dt="2023-06-20T00:21:11.397" v="37" actId="700"/>
          <ac:spMkLst>
            <pc:docMk/>
            <pc:sldMk cId="3204357363" sldId="1083"/>
            <ac:spMk id="4" creationId="{720269D7-F418-1B4D-D698-7E6F093DA560}"/>
          </ac:spMkLst>
        </pc:spChg>
        <pc:spChg chg="del mod ord">
          <ac:chgData name="Long Cheng (Asst Prof)" userId="73a3f42d-90b1-46f9-a4fe-f15073f4ec75" providerId="ADAL" clId="{0298BFBC-B769-4C55-AE6E-D26605342F26}" dt="2023-06-20T00:21:11.397" v="37" actId="700"/>
          <ac:spMkLst>
            <pc:docMk/>
            <pc:sldMk cId="3204357363" sldId="1083"/>
            <ac:spMk id="5" creationId="{4745BAA6-91A0-CFFF-93F8-314E1D569488}"/>
          </ac:spMkLst>
        </pc:spChg>
        <pc:spChg chg="del">
          <ac:chgData name="Long Cheng (Asst Prof)" userId="73a3f42d-90b1-46f9-a4fe-f15073f4ec75" providerId="ADAL" clId="{0298BFBC-B769-4C55-AE6E-D26605342F26}" dt="2023-06-20T00:21:11.397" v="37" actId="700"/>
          <ac:spMkLst>
            <pc:docMk/>
            <pc:sldMk cId="3204357363" sldId="1083"/>
            <ac:spMk id="6" creationId="{CCEC2C06-8CCD-8DED-9270-03BDB73BD189}"/>
          </ac:spMkLst>
        </pc:spChg>
        <pc:spChg chg="add mod ord">
          <ac:chgData name="Long Cheng (Asst Prof)" userId="73a3f42d-90b1-46f9-a4fe-f15073f4ec75" providerId="ADAL" clId="{0298BFBC-B769-4C55-AE6E-D26605342F26}" dt="2023-06-20T00:24:23.404" v="201" actId="20577"/>
          <ac:spMkLst>
            <pc:docMk/>
            <pc:sldMk cId="3204357363" sldId="1083"/>
            <ac:spMk id="7" creationId="{C30B32FE-D00A-69C3-D2A7-E92BD49AB0DA}"/>
          </ac:spMkLst>
        </pc:spChg>
        <pc:spChg chg="add mod ord">
          <ac:chgData name="Long Cheng (Asst Prof)" userId="73a3f42d-90b1-46f9-a4fe-f15073f4ec75" providerId="ADAL" clId="{0298BFBC-B769-4C55-AE6E-D26605342F26}" dt="2023-06-20T00:24:02.560" v="161" actId="113"/>
          <ac:spMkLst>
            <pc:docMk/>
            <pc:sldMk cId="3204357363" sldId="1083"/>
            <ac:spMk id="8" creationId="{FC67F605-F55A-35A3-19A7-27BD74473DE2}"/>
          </ac:spMkLst>
        </pc:spChg>
        <pc:picChg chg="add mod">
          <ac:chgData name="Long Cheng (Asst Prof)" userId="73a3f42d-90b1-46f9-a4fe-f15073f4ec75" providerId="ADAL" clId="{0298BFBC-B769-4C55-AE6E-D26605342F26}" dt="2023-06-20T00:24:26.992" v="203" actId="1076"/>
          <ac:picMkLst>
            <pc:docMk/>
            <pc:sldMk cId="3204357363" sldId="1083"/>
            <ac:picMk id="10" creationId="{534AA71F-A7FA-5B57-88DC-01A7F803C03D}"/>
          </ac:picMkLst>
        </pc:picChg>
      </pc:sldChg>
    </pc:docChg>
  </pc:docChgLst>
  <pc:docChgLst>
    <pc:chgData name="Long Cheng (Asst Prof)" userId="73a3f42d-90b1-46f9-a4fe-f15073f4ec75" providerId="ADAL" clId="{3D914A83-43DC-414B-A370-4F264D7423C5}"/>
    <pc:docChg chg="undo custSel addSld delSld modSld">
      <pc:chgData name="Long Cheng (Asst Prof)" userId="73a3f42d-90b1-46f9-a4fe-f15073f4ec75" providerId="ADAL" clId="{3D914A83-43DC-414B-A370-4F264D7423C5}" dt="2023-05-26T09:16:45.152" v="655" actId="47"/>
      <pc:docMkLst>
        <pc:docMk/>
      </pc:docMkLst>
      <pc:sldChg chg="del">
        <pc:chgData name="Long Cheng (Asst Prof)" userId="73a3f42d-90b1-46f9-a4fe-f15073f4ec75" providerId="ADAL" clId="{3D914A83-43DC-414B-A370-4F264D7423C5}" dt="2023-05-26T09:16:45.152" v="655" actId="47"/>
        <pc:sldMkLst>
          <pc:docMk/>
          <pc:sldMk cId="467581669" sldId="263"/>
        </pc:sldMkLst>
      </pc:sldChg>
      <pc:sldChg chg="addSp delSp modSp mod modClrScheme chgLayout">
        <pc:chgData name="Long Cheng (Asst Prof)" userId="73a3f42d-90b1-46f9-a4fe-f15073f4ec75" providerId="ADAL" clId="{3D914A83-43DC-414B-A370-4F264D7423C5}" dt="2023-05-26T09:10:21.171" v="177" actId="20577"/>
        <pc:sldMkLst>
          <pc:docMk/>
          <pc:sldMk cId="242414710" sldId="1021"/>
        </pc:sldMkLst>
        <pc:spChg chg="mod ord">
          <ac:chgData name="Long Cheng (Asst Prof)" userId="73a3f42d-90b1-46f9-a4fe-f15073f4ec75" providerId="ADAL" clId="{3D914A83-43DC-414B-A370-4F264D7423C5}" dt="2023-05-26T09:09:19.660" v="79" actId="700"/>
          <ac:spMkLst>
            <pc:docMk/>
            <pc:sldMk cId="242414710" sldId="1021"/>
            <ac:spMk id="2" creationId="{6D5B4868-6FB9-EDB9-3B91-E33C8E7C3AE5}"/>
          </ac:spMkLst>
        </pc:spChg>
        <pc:spChg chg="mod ord">
          <ac:chgData name="Long Cheng (Asst Prof)" userId="73a3f42d-90b1-46f9-a4fe-f15073f4ec75" providerId="ADAL" clId="{3D914A83-43DC-414B-A370-4F264D7423C5}" dt="2023-05-26T09:09:19.660" v="79" actId="700"/>
          <ac:spMkLst>
            <pc:docMk/>
            <pc:sldMk cId="242414710" sldId="1021"/>
            <ac:spMk id="3" creationId="{21F37941-8498-08EB-58BF-A1DCBDF33E64}"/>
          </ac:spMkLst>
        </pc:spChg>
        <pc:spChg chg="mod ord">
          <ac:chgData name="Long Cheng (Asst Prof)" userId="73a3f42d-90b1-46f9-a4fe-f15073f4ec75" providerId="ADAL" clId="{3D914A83-43DC-414B-A370-4F264D7423C5}" dt="2023-05-26T09:09:19.660" v="79" actId="700"/>
          <ac:spMkLst>
            <pc:docMk/>
            <pc:sldMk cId="242414710" sldId="1021"/>
            <ac:spMk id="4" creationId="{DE804527-52C1-2266-6687-A9559790023A}"/>
          </ac:spMkLst>
        </pc:spChg>
        <pc:spChg chg="add del mod ord">
          <ac:chgData name="Long Cheng (Asst Prof)" userId="73a3f42d-90b1-46f9-a4fe-f15073f4ec75" providerId="ADAL" clId="{3D914A83-43DC-414B-A370-4F264D7423C5}" dt="2023-05-26T09:10:21.171" v="177" actId="20577"/>
          <ac:spMkLst>
            <pc:docMk/>
            <pc:sldMk cId="242414710" sldId="1021"/>
            <ac:spMk id="5" creationId="{269E91E6-0865-378B-7A47-70E356670B02}"/>
          </ac:spMkLst>
        </pc:spChg>
        <pc:spChg chg="add del">
          <ac:chgData name="Long Cheng (Asst Prof)" userId="73a3f42d-90b1-46f9-a4fe-f15073f4ec75" providerId="ADAL" clId="{3D914A83-43DC-414B-A370-4F264D7423C5}" dt="2023-05-26T09:09:19.660" v="79" actId="700"/>
          <ac:spMkLst>
            <pc:docMk/>
            <pc:sldMk cId="242414710" sldId="1021"/>
            <ac:spMk id="6" creationId="{9A7AEF1F-AF05-BC86-F6D9-5A4F9C196552}"/>
          </ac:spMkLst>
        </pc:spChg>
        <pc:spChg chg="mod">
          <ac:chgData name="Long Cheng (Asst Prof)" userId="73a3f42d-90b1-46f9-a4fe-f15073f4ec75" providerId="ADAL" clId="{3D914A83-43DC-414B-A370-4F264D7423C5}" dt="2023-05-26T09:10:10.180" v="130" actId="1036"/>
          <ac:spMkLst>
            <pc:docMk/>
            <pc:sldMk cId="242414710" sldId="1021"/>
            <ac:spMk id="8" creationId="{2E50C0FF-2D39-1F9C-6625-4E0AF085811B}"/>
          </ac:spMkLst>
        </pc:spChg>
        <pc:spChg chg="mod">
          <ac:chgData name="Long Cheng (Asst Prof)" userId="73a3f42d-90b1-46f9-a4fe-f15073f4ec75" providerId="ADAL" clId="{3D914A83-43DC-414B-A370-4F264D7423C5}" dt="2023-05-26T09:10:10.180" v="130" actId="1036"/>
          <ac:spMkLst>
            <pc:docMk/>
            <pc:sldMk cId="242414710" sldId="1021"/>
            <ac:spMk id="9" creationId="{CA06FDA1-9D64-8EE2-6F69-51C9EA9D9390}"/>
          </ac:spMkLst>
        </pc:spChg>
        <pc:spChg chg="add del mod ord">
          <ac:chgData name="Long Cheng (Asst Prof)" userId="73a3f42d-90b1-46f9-a4fe-f15073f4ec75" providerId="ADAL" clId="{3D914A83-43DC-414B-A370-4F264D7423C5}" dt="2023-05-26T09:09:19.660" v="79" actId="700"/>
          <ac:spMkLst>
            <pc:docMk/>
            <pc:sldMk cId="242414710" sldId="1021"/>
            <ac:spMk id="10" creationId="{D9240F03-51C0-4DD7-75C3-7ED2673FC82A}"/>
          </ac:spMkLst>
        </pc:spChg>
        <pc:grpChg chg="add mod">
          <ac:chgData name="Long Cheng (Asst Prof)" userId="73a3f42d-90b1-46f9-a4fe-f15073f4ec75" providerId="ADAL" clId="{3D914A83-43DC-414B-A370-4F264D7423C5}" dt="2023-05-26T09:10:10.180" v="130" actId="1036"/>
          <ac:grpSpMkLst>
            <pc:docMk/>
            <pc:sldMk cId="242414710" sldId="1021"/>
            <ac:grpSpMk id="11" creationId="{47835799-20A0-09B4-8BF4-DD7DFFAECDCF}"/>
          </ac:grpSpMkLst>
        </pc:grpChg>
        <pc:grpChg chg="add mod">
          <ac:chgData name="Long Cheng (Asst Prof)" userId="73a3f42d-90b1-46f9-a4fe-f15073f4ec75" providerId="ADAL" clId="{3D914A83-43DC-414B-A370-4F264D7423C5}" dt="2023-05-26T09:10:10.180" v="130" actId="1036"/>
          <ac:grpSpMkLst>
            <pc:docMk/>
            <pc:sldMk cId="242414710" sldId="1021"/>
            <ac:grpSpMk id="12" creationId="{CC700A8E-BA3B-F703-D17C-AED75F401251}"/>
          </ac:grpSpMkLst>
        </pc:grpChg>
        <pc:picChg chg="mod">
          <ac:chgData name="Long Cheng (Asst Prof)" userId="73a3f42d-90b1-46f9-a4fe-f15073f4ec75" providerId="ADAL" clId="{3D914A83-43DC-414B-A370-4F264D7423C5}" dt="2023-05-26T09:10:10.180" v="130" actId="1036"/>
          <ac:picMkLst>
            <pc:docMk/>
            <pc:sldMk cId="242414710" sldId="1021"/>
            <ac:picMk id="7" creationId="{E03993A5-5961-D8A0-0B72-7705B2BCF723}"/>
          </ac:picMkLst>
        </pc:picChg>
      </pc:sldChg>
      <pc:sldChg chg="addSp delSp modSp mod modClrScheme chgLayout">
        <pc:chgData name="Long Cheng (Asst Prof)" userId="73a3f42d-90b1-46f9-a4fe-f15073f4ec75" providerId="ADAL" clId="{3D914A83-43DC-414B-A370-4F264D7423C5}" dt="2023-05-26T09:10:49.743" v="182" actId="164"/>
        <pc:sldMkLst>
          <pc:docMk/>
          <pc:sldMk cId="282375983" sldId="1022"/>
        </pc:sldMkLst>
        <pc:spChg chg="mod ord">
          <ac:chgData name="Long Cheng (Asst Prof)" userId="73a3f42d-90b1-46f9-a4fe-f15073f4ec75" providerId="ADAL" clId="{3D914A83-43DC-414B-A370-4F264D7423C5}" dt="2023-05-26T09:10:30.661" v="178" actId="700"/>
          <ac:spMkLst>
            <pc:docMk/>
            <pc:sldMk cId="282375983" sldId="1022"/>
            <ac:spMk id="2" creationId="{645ED775-D27E-212C-0C0F-9678C8132C8D}"/>
          </ac:spMkLst>
        </pc:spChg>
        <pc:spChg chg="mod ord">
          <ac:chgData name="Long Cheng (Asst Prof)" userId="73a3f42d-90b1-46f9-a4fe-f15073f4ec75" providerId="ADAL" clId="{3D914A83-43DC-414B-A370-4F264D7423C5}" dt="2023-05-26T09:10:30.661" v="178" actId="700"/>
          <ac:spMkLst>
            <pc:docMk/>
            <pc:sldMk cId="282375983" sldId="1022"/>
            <ac:spMk id="3" creationId="{61D0828B-3F99-CCD5-5393-F2D6CE0C792C}"/>
          </ac:spMkLst>
        </pc:spChg>
        <pc:spChg chg="mod ord">
          <ac:chgData name="Long Cheng (Asst Prof)" userId="73a3f42d-90b1-46f9-a4fe-f15073f4ec75" providerId="ADAL" clId="{3D914A83-43DC-414B-A370-4F264D7423C5}" dt="2023-05-26T09:10:30.661" v="178" actId="700"/>
          <ac:spMkLst>
            <pc:docMk/>
            <pc:sldMk cId="282375983" sldId="1022"/>
            <ac:spMk id="4" creationId="{378C82E2-B134-3E4F-5CA6-E50E9842164D}"/>
          </ac:spMkLst>
        </pc:spChg>
        <pc:spChg chg="del mod ord">
          <ac:chgData name="Long Cheng (Asst Prof)" userId="73a3f42d-90b1-46f9-a4fe-f15073f4ec75" providerId="ADAL" clId="{3D914A83-43DC-414B-A370-4F264D7423C5}" dt="2023-05-26T09:10:30.661" v="178" actId="700"/>
          <ac:spMkLst>
            <pc:docMk/>
            <pc:sldMk cId="282375983" sldId="1022"/>
            <ac:spMk id="5" creationId="{209BA791-A542-EE66-8EB7-A2CA275A115D}"/>
          </ac:spMkLst>
        </pc:spChg>
        <pc:spChg chg="del">
          <ac:chgData name="Long Cheng (Asst Prof)" userId="73a3f42d-90b1-46f9-a4fe-f15073f4ec75" providerId="ADAL" clId="{3D914A83-43DC-414B-A370-4F264D7423C5}" dt="2023-05-26T09:10:30.661" v="178" actId="700"/>
          <ac:spMkLst>
            <pc:docMk/>
            <pc:sldMk cId="282375983" sldId="1022"/>
            <ac:spMk id="6" creationId="{EC7835ED-4A18-7B29-ABAD-BCEED620349C}"/>
          </ac:spMkLst>
        </pc:spChg>
        <pc:spChg chg="mod">
          <ac:chgData name="Long Cheng (Asst Prof)" userId="73a3f42d-90b1-46f9-a4fe-f15073f4ec75" providerId="ADAL" clId="{3D914A83-43DC-414B-A370-4F264D7423C5}" dt="2023-05-26T09:10:49.743" v="182" actId="164"/>
          <ac:spMkLst>
            <pc:docMk/>
            <pc:sldMk cId="282375983" sldId="1022"/>
            <ac:spMk id="8" creationId="{58D56C18-354D-852A-3C44-8A38D308EAD3}"/>
          </ac:spMkLst>
        </pc:spChg>
        <pc:spChg chg="mod">
          <ac:chgData name="Long Cheng (Asst Prof)" userId="73a3f42d-90b1-46f9-a4fe-f15073f4ec75" providerId="ADAL" clId="{3D914A83-43DC-414B-A370-4F264D7423C5}" dt="2023-05-26T09:10:49.743" v="182" actId="164"/>
          <ac:spMkLst>
            <pc:docMk/>
            <pc:sldMk cId="282375983" sldId="1022"/>
            <ac:spMk id="9" creationId="{70FD51BD-F827-F4A3-AF65-8BAC1579B745}"/>
          </ac:spMkLst>
        </pc:spChg>
        <pc:spChg chg="add mod ord">
          <ac:chgData name="Long Cheng (Asst Prof)" userId="73a3f42d-90b1-46f9-a4fe-f15073f4ec75" providerId="ADAL" clId="{3D914A83-43DC-414B-A370-4F264D7423C5}" dt="2023-05-26T09:10:31.914" v="179"/>
          <ac:spMkLst>
            <pc:docMk/>
            <pc:sldMk cId="282375983" sldId="1022"/>
            <ac:spMk id="10" creationId="{1621E1CB-C339-57DD-EA7F-BB7E31950CDB}"/>
          </ac:spMkLst>
        </pc:spChg>
        <pc:grpChg chg="add mod">
          <ac:chgData name="Long Cheng (Asst Prof)" userId="73a3f42d-90b1-46f9-a4fe-f15073f4ec75" providerId="ADAL" clId="{3D914A83-43DC-414B-A370-4F264D7423C5}" dt="2023-05-26T09:10:49.743" v="182" actId="164"/>
          <ac:grpSpMkLst>
            <pc:docMk/>
            <pc:sldMk cId="282375983" sldId="1022"/>
            <ac:grpSpMk id="11" creationId="{A2F00D4B-E8F6-41AB-E32C-6580EE87ED89}"/>
          </ac:grpSpMkLst>
        </pc:grpChg>
        <pc:picChg chg="mod">
          <ac:chgData name="Long Cheng (Asst Prof)" userId="73a3f42d-90b1-46f9-a4fe-f15073f4ec75" providerId="ADAL" clId="{3D914A83-43DC-414B-A370-4F264D7423C5}" dt="2023-05-26T09:10:49.743" v="182" actId="164"/>
          <ac:picMkLst>
            <pc:docMk/>
            <pc:sldMk cId="282375983" sldId="1022"/>
            <ac:picMk id="7" creationId="{6A9837B9-740F-0437-BD39-6CDA3E950FD9}"/>
          </ac:picMkLst>
        </pc:picChg>
      </pc:sldChg>
      <pc:sldChg chg="addSp delSp modSp mod modClrScheme chgLayout">
        <pc:chgData name="Long Cheng (Asst Prof)" userId="73a3f42d-90b1-46f9-a4fe-f15073f4ec75" providerId="ADAL" clId="{3D914A83-43DC-414B-A370-4F264D7423C5}" dt="2023-05-26T09:11:35.643" v="271" actId="164"/>
        <pc:sldMkLst>
          <pc:docMk/>
          <pc:sldMk cId="3901292970" sldId="1023"/>
        </pc:sldMkLst>
        <pc:spChg chg="mod ord">
          <ac:chgData name="Long Cheng (Asst Prof)" userId="73a3f42d-90b1-46f9-a4fe-f15073f4ec75" providerId="ADAL" clId="{3D914A83-43DC-414B-A370-4F264D7423C5}" dt="2023-05-26T09:10:59.382" v="183" actId="700"/>
          <ac:spMkLst>
            <pc:docMk/>
            <pc:sldMk cId="3901292970" sldId="1023"/>
            <ac:spMk id="2" creationId="{95F9550D-15A3-3ED0-2C94-BE2F73E03D56}"/>
          </ac:spMkLst>
        </pc:spChg>
        <pc:spChg chg="mod ord">
          <ac:chgData name="Long Cheng (Asst Prof)" userId="73a3f42d-90b1-46f9-a4fe-f15073f4ec75" providerId="ADAL" clId="{3D914A83-43DC-414B-A370-4F264D7423C5}" dt="2023-05-26T09:10:59.382" v="183" actId="700"/>
          <ac:spMkLst>
            <pc:docMk/>
            <pc:sldMk cId="3901292970" sldId="1023"/>
            <ac:spMk id="3" creationId="{EFA83BA8-B2C9-DBAB-A10E-8CAC815FF109}"/>
          </ac:spMkLst>
        </pc:spChg>
        <pc:spChg chg="mod ord">
          <ac:chgData name="Long Cheng (Asst Prof)" userId="73a3f42d-90b1-46f9-a4fe-f15073f4ec75" providerId="ADAL" clId="{3D914A83-43DC-414B-A370-4F264D7423C5}" dt="2023-05-26T09:10:59.382" v="183" actId="700"/>
          <ac:spMkLst>
            <pc:docMk/>
            <pc:sldMk cId="3901292970" sldId="1023"/>
            <ac:spMk id="4" creationId="{57DED289-DC4F-8513-C020-72E5F97BEA30}"/>
          </ac:spMkLst>
        </pc:spChg>
        <pc:spChg chg="del mod ord">
          <ac:chgData name="Long Cheng (Asst Prof)" userId="73a3f42d-90b1-46f9-a4fe-f15073f4ec75" providerId="ADAL" clId="{3D914A83-43DC-414B-A370-4F264D7423C5}" dt="2023-05-26T09:10:59.382" v="183" actId="700"/>
          <ac:spMkLst>
            <pc:docMk/>
            <pc:sldMk cId="3901292970" sldId="1023"/>
            <ac:spMk id="5" creationId="{9464AD62-7008-08FD-5EA3-5C172FAF3D75}"/>
          </ac:spMkLst>
        </pc:spChg>
        <pc:spChg chg="del">
          <ac:chgData name="Long Cheng (Asst Prof)" userId="73a3f42d-90b1-46f9-a4fe-f15073f4ec75" providerId="ADAL" clId="{3D914A83-43DC-414B-A370-4F264D7423C5}" dt="2023-05-26T09:10:59.382" v="183" actId="700"/>
          <ac:spMkLst>
            <pc:docMk/>
            <pc:sldMk cId="3901292970" sldId="1023"/>
            <ac:spMk id="6" creationId="{BD8C0EA8-A24C-8BF5-6CC0-C9BF9E49292F}"/>
          </ac:spMkLst>
        </pc:spChg>
        <pc:spChg chg="mod">
          <ac:chgData name="Long Cheng (Asst Prof)" userId="73a3f42d-90b1-46f9-a4fe-f15073f4ec75" providerId="ADAL" clId="{3D914A83-43DC-414B-A370-4F264D7423C5}" dt="2023-05-26T09:11:35.643" v="271" actId="164"/>
          <ac:spMkLst>
            <pc:docMk/>
            <pc:sldMk cId="3901292970" sldId="1023"/>
            <ac:spMk id="8" creationId="{45100C0D-ABF5-438C-2DEB-D4623E14CB8C}"/>
          </ac:spMkLst>
        </pc:spChg>
        <pc:spChg chg="add mod ord">
          <ac:chgData name="Long Cheng (Asst Prof)" userId="73a3f42d-90b1-46f9-a4fe-f15073f4ec75" providerId="ADAL" clId="{3D914A83-43DC-414B-A370-4F264D7423C5}" dt="2023-05-26T09:11:17.748" v="268" actId="20577"/>
          <ac:spMkLst>
            <pc:docMk/>
            <pc:sldMk cId="3901292970" sldId="1023"/>
            <ac:spMk id="9" creationId="{028B33E0-358C-0258-DD18-E7F3EE5C9063}"/>
          </ac:spMkLst>
        </pc:spChg>
        <pc:grpChg chg="add mod">
          <ac:chgData name="Long Cheng (Asst Prof)" userId="73a3f42d-90b1-46f9-a4fe-f15073f4ec75" providerId="ADAL" clId="{3D914A83-43DC-414B-A370-4F264D7423C5}" dt="2023-05-26T09:11:35.643" v="271" actId="164"/>
          <ac:grpSpMkLst>
            <pc:docMk/>
            <pc:sldMk cId="3901292970" sldId="1023"/>
            <ac:grpSpMk id="10" creationId="{B3755186-9F24-88EB-45F7-A4054197AC48}"/>
          </ac:grpSpMkLst>
        </pc:grpChg>
        <pc:picChg chg="mod">
          <ac:chgData name="Long Cheng (Asst Prof)" userId="73a3f42d-90b1-46f9-a4fe-f15073f4ec75" providerId="ADAL" clId="{3D914A83-43DC-414B-A370-4F264D7423C5}" dt="2023-05-26T09:11:35.643" v="271" actId="164"/>
          <ac:picMkLst>
            <pc:docMk/>
            <pc:sldMk cId="3901292970" sldId="1023"/>
            <ac:picMk id="7" creationId="{D61EB679-0A0A-1B8F-C27C-C92A2E826717}"/>
          </ac:picMkLst>
        </pc:picChg>
      </pc:sldChg>
      <pc:sldChg chg="addSp delSp modSp new mod modClrScheme chgLayout">
        <pc:chgData name="Long Cheng (Asst Prof)" userId="73a3f42d-90b1-46f9-a4fe-f15073f4ec75" providerId="ADAL" clId="{3D914A83-43DC-414B-A370-4F264D7423C5}" dt="2023-05-26T09:15:47.659" v="652" actId="15"/>
        <pc:sldMkLst>
          <pc:docMk/>
          <pc:sldMk cId="155144896" sldId="1024"/>
        </pc:sldMkLst>
        <pc:spChg chg="del mod ord">
          <ac:chgData name="Long Cheng (Asst Prof)" userId="73a3f42d-90b1-46f9-a4fe-f15073f4ec75" providerId="ADAL" clId="{3D914A83-43DC-414B-A370-4F264D7423C5}" dt="2023-05-26T09:11:57.009" v="273" actId="700"/>
          <ac:spMkLst>
            <pc:docMk/>
            <pc:sldMk cId="155144896" sldId="1024"/>
            <ac:spMk id="2" creationId="{05C7744A-D79E-0FD7-81A1-EB218BAB644A}"/>
          </ac:spMkLst>
        </pc:spChg>
        <pc:spChg chg="mod ord">
          <ac:chgData name="Long Cheng (Asst Prof)" userId="73a3f42d-90b1-46f9-a4fe-f15073f4ec75" providerId="ADAL" clId="{3D914A83-43DC-414B-A370-4F264D7423C5}" dt="2023-05-26T09:11:57.009" v="273" actId="700"/>
          <ac:spMkLst>
            <pc:docMk/>
            <pc:sldMk cId="155144896" sldId="1024"/>
            <ac:spMk id="3" creationId="{2EFDE414-33FA-388B-BAB9-BC190813B214}"/>
          </ac:spMkLst>
        </pc:spChg>
        <pc:spChg chg="mod ord">
          <ac:chgData name="Long Cheng (Asst Prof)" userId="73a3f42d-90b1-46f9-a4fe-f15073f4ec75" providerId="ADAL" clId="{3D914A83-43DC-414B-A370-4F264D7423C5}" dt="2023-05-26T09:11:57.009" v="273" actId="700"/>
          <ac:spMkLst>
            <pc:docMk/>
            <pc:sldMk cId="155144896" sldId="1024"/>
            <ac:spMk id="4" creationId="{68608CD8-0FDB-E7C0-2289-BBEE8F7AE9E0}"/>
          </ac:spMkLst>
        </pc:spChg>
        <pc:spChg chg="del mod ord">
          <ac:chgData name="Long Cheng (Asst Prof)" userId="73a3f42d-90b1-46f9-a4fe-f15073f4ec75" providerId="ADAL" clId="{3D914A83-43DC-414B-A370-4F264D7423C5}" dt="2023-05-26T09:11:57.009" v="273" actId="700"/>
          <ac:spMkLst>
            <pc:docMk/>
            <pc:sldMk cId="155144896" sldId="1024"/>
            <ac:spMk id="5" creationId="{BFA0D517-D459-1D53-663F-29133E992671}"/>
          </ac:spMkLst>
        </pc:spChg>
        <pc:spChg chg="add mod ord">
          <ac:chgData name="Long Cheng (Asst Prof)" userId="73a3f42d-90b1-46f9-a4fe-f15073f4ec75" providerId="ADAL" clId="{3D914A83-43DC-414B-A370-4F264D7423C5}" dt="2023-05-26T09:12:38.932" v="351" actId="20577"/>
          <ac:spMkLst>
            <pc:docMk/>
            <pc:sldMk cId="155144896" sldId="1024"/>
            <ac:spMk id="6" creationId="{C94533F3-B070-36A3-FF50-962C8EA5D50B}"/>
          </ac:spMkLst>
        </pc:spChg>
        <pc:spChg chg="add mod ord">
          <ac:chgData name="Long Cheng (Asst Prof)" userId="73a3f42d-90b1-46f9-a4fe-f15073f4ec75" providerId="ADAL" clId="{3D914A83-43DC-414B-A370-4F264D7423C5}" dt="2023-05-26T09:15:42.540" v="649" actId="15"/>
          <ac:spMkLst>
            <pc:docMk/>
            <pc:sldMk cId="155144896" sldId="1024"/>
            <ac:spMk id="7" creationId="{B585A133-9C94-B68E-D0E3-2774A6B5E2E0}"/>
          </ac:spMkLst>
        </pc:spChg>
        <pc:spChg chg="add mod ord">
          <ac:chgData name="Long Cheng (Asst Prof)" userId="73a3f42d-90b1-46f9-a4fe-f15073f4ec75" providerId="ADAL" clId="{3D914A83-43DC-414B-A370-4F264D7423C5}" dt="2023-05-26T09:15:47.659" v="652" actId="15"/>
          <ac:spMkLst>
            <pc:docMk/>
            <pc:sldMk cId="155144896" sldId="1024"/>
            <ac:spMk id="8" creationId="{5A5556DC-609D-B2A7-BDAA-E41E83E05169}"/>
          </ac:spMkLst>
        </pc:spChg>
      </pc:sldChg>
      <pc:sldChg chg="del">
        <pc:chgData name="Long Cheng (Asst Prof)" userId="73a3f42d-90b1-46f9-a4fe-f15073f4ec75" providerId="ADAL" clId="{3D914A83-43DC-414B-A370-4F264D7423C5}" dt="2023-05-26T09:08:47.230" v="52" actId="47"/>
        <pc:sldMkLst>
          <pc:docMk/>
          <pc:sldMk cId="1971927834" sldId="1024"/>
        </pc:sldMkLst>
      </pc:sldChg>
      <pc:sldChg chg="addSp delSp modSp new mod modClrScheme chgLayout">
        <pc:chgData name="Long Cheng (Asst Prof)" userId="73a3f42d-90b1-46f9-a4fe-f15073f4ec75" providerId="ADAL" clId="{3D914A83-43DC-414B-A370-4F264D7423C5}" dt="2023-05-26T09:16:32.304" v="654" actId="700"/>
        <pc:sldMkLst>
          <pc:docMk/>
          <pc:sldMk cId="144264560" sldId="1025"/>
        </pc:sldMkLst>
        <pc:spChg chg="del mod ord">
          <ac:chgData name="Long Cheng (Asst Prof)" userId="73a3f42d-90b1-46f9-a4fe-f15073f4ec75" providerId="ADAL" clId="{3D914A83-43DC-414B-A370-4F264D7423C5}" dt="2023-05-26T09:16:32.304" v="654" actId="700"/>
          <ac:spMkLst>
            <pc:docMk/>
            <pc:sldMk cId="144264560" sldId="1025"/>
            <ac:spMk id="2" creationId="{4333C9CF-7C48-02AD-956F-4B0F6CBFB3AC}"/>
          </ac:spMkLst>
        </pc:spChg>
        <pc:spChg chg="mod ord">
          <ac:chgData name="Long Cheng (Asst Prof)" userId="73a3f42d-90b1-46f9-a4fe-f15073f4ec75" providerId="ADAL" clId="{3D914A83-43DC-414B-A370-4F264D7423C5}" dt="2023-05-26T09:16:32.304" v="654" actId="700"/>
          <ac:spMkLst>
            <pc:docMk/>
            <pc:sldMk cId="144264560" sldId="1025"/>
            <ac:spMk id="3" creationId="{FBDC5DEC-52C9-948E-28BC-8B6BBF4122FE}"/>
          </ac:spMkLst>
        </pc:spChg>
        <pc:spChg chg="mod ord">
          <ac:chgData name="Long Cheng (Asst Prof)" userId="73a3f42d-90b1-46f9-a4fe-f15073f4ec75" providerId="ADAL" clId="{3D914A83-43DC-414B-A370-4F264D7423C5}" dt="2023-05-26T09:16:32.304" v="654" actId="700"/>
          <ac:spMkLst>
            <pc:docMk/>
            <pc:sldMk cId="144264560" sldId="1025"/>
            <ac:spMk id="4" creationId="{A028E144-326A-9661-C130-17024E562CB6}"/>
          </ac:spMkLst>
        </pc:spChg>
        <pc:spChg chg="mod ord">
          <ac:chgData name="Long Cheng (Asst Prof)" userId="73a3f42d-90b1-46f9-a4fe-f15073f4ec75" providerId="ADAL" clId="{3D914A83-43DC-414B-A370-4F264D7423C5}" dt="2023-05-26T09:16:32.304" v="654" actId="700"/>
          <ac:spMkLst>
            <pc:docMk/>
            <pc:sldMk cId="144264560" sldId="1025"/>
            <ac:spMk id="5" creationId="{7CE4FE0C-3D44-6F44-B6D5-DC8945370722}"/>
          </ac:spMkLst>
        </pc:spChg>
        <pc:spChg chg="add mod ord">
          <ac:chgData name="Long Cheng (Asst Prof)" userId="73a3f42d-90b1-46f9-a4fe-f15073f4ec75" providerId="ADAL" clId="{3D914A83-43DC-414B-A370-4F264D7423C5}" dt="2023-05-26T09:16:32.304" v="654" actId="700"/>
          <ac:spMkLst>
            <pc:docMk/>
            <pc:sldMk cId="144264560" sldId="1025"/>
            <ac:spMk id="6" creationId="{139F7ABC-12FA-79ED-43DE-73B8CD2432C4}"/>
          </ac:spMkLst>
        </pc:spChg>
        <pc:spChg chg="add mod ord">
          <ac:chgData name="Long Cheng (Asst Prof)" userId="73a3f42d-90b1-46f9-a4fe-f15073f4ec75" providerId="ADAL" clId="{3D914A83-43DC-414B-A370-4F264D7423C5}" dt="2023-05-26T09:16:32.304" v="654" actId="700"/>
          <ac:spMkLst>
            <pc:docMk/>
            <pc:sldMk cId="144264560" sldId="1025"/>
            <ac:spMk id="7" creationId="{18455FF3-FED8-E94A-3638-53B13B35760C}"/>
          </ac:spMkLst>
        </pc:spChg>
      </pc:sldChg>
    </pc:docChg>
  </pc:docChgLst>
  <pc:docChgLst>
    <pc:chgData name="Long Cheng (Asst Prof)" userId="73a3f42d-90b1-46f9-a4fe-f15073f4ec75" providerId="ADAL" clId="{04497A8A-6C28-4CC0-B2F0-8EDE1D581A28}"/>
    <pc:docChg chg="undo custSel modSld">
      <pc:chgData name="Long Cheng (Asst Prof)" userId="73a3f42d-90b1-46f9-a4fe-f15073f4ec75" providerId="ADAL" clId="{04497A8A-6C28-4CC0-B2F0-8EDE1D581A28}" dt="2023-06-14T14:43:03.943" v="575" actId="20577"/>
      <pc:docMkLst>
        <pc:docMk/>
      </pc:docMkLst>
      <pc:sldChg chg="modAnim">
        <pc:chgData name="Long Cheng (Asst Prof)" userId="73a3f42d-90b1-46f9-a4fe-f15073f4ec75" providerId="ADAL" clId="{04497A8A-6C28-4CC0-B2F0-8EDE1D581A28}" dt="2023-06-14T14:34:48.096" v="354"/>
        <pc:sldMkLst>
          <pc:docMk/>
          <pc:sldMk cId="1444356265" sldId="309"/>
        </pc:sldMkLst>
      </pc:sldChg>
      <pc:sldChg chg="modAnim">
        <pc:chgData name="Long Cheng (Asst Prof)" userId="73a3f42d-90b1-46f9-a4fe-f15073f4ec75" providerId="ADAL" clId="{04497A8A-6C28-4CC0-B2F0-8EDE1D581A28}" dt="2023-06-14T14:34:59.977" v="356"/>
        <pc:sldMkLst>
          <pc:docMk/>
          <pc:sldMk cId="408501301" sldId="336"/>
        </pc:sldMkLst>
      </pc:sldChg>
      <pc:sldChg chg="modSp mod">
        <pc:chgData name="Long Cheng (Asst Prof)" userId="73a3f42d-90b1-46f9-a4fe-f15073f4ec75" providerId="ADAL" clId="{04497A8A-6C28-4CC0-B2F0-8EDE1D581A28}" dt="2023-06-14T14:43:03.943" v="575" actId="20577"/>
        <pc:sldMkLst>
          <pc:docMk/>
          <pc:sldMk cId="2858666128" sldId="1012"/>
        </pc:sldMkLst>
        <pc:spChg chg="mod">
          <ac:chgData name="Long Cheng (Asst Prof)" userId="73a3f42d-90b1-46f9-a4fe-f15073f4ec75" providerId="ADAL" clId="{04497A8A-6C28-4CC0-B2F0-8EDE1D581A28}" dt="2023-06-14T14:43:03.943" v="575" actId="20577"/>
          <ac:spMkLst>
            <pc:docMk/>
            <pc:sldMk cId="2858666128" sldId="1012"/>
            <ac:spMk id="7" creationId="{CCDD9367-E867-79A2-3A7D-31651D567508}"/>
          </ac:spMkLst>
        </pc:spChg>
      </pc:sldChg>
      <pc:sldChg chg="addSp delSp modSp mod modAnim">
        <pc:chgData name="Long Cheng (Asst Prof)" userId="73a3f42d-90b1-46f9-a4fe-f15073f4ec75" providerId="ADAL" clId="{04497A8A-6C28-4CC0-B2F0-8EDE1D581A28}" dt="2023-06-14T14:13:50.921" v="125" actId="113"/>
        <pc:sldMkLst>
          <pc:docMk/>
          <pc:sldMk cId="2265521515" sldId="1013"/>
        </pc:sldMkLst>
        <pc:spChg chg="mod">
          <ac:chgData name="Long Cheng (Asst Prof)" userId="73a3f42d-90b1-46f9-a4fe-f15073f4ec75" providerId="ADAL" clId="{04497A8A-6C28-4CC0-B2F0-8EDE1D581A28}" dt="2023-06-14T14:13:50.921" v="125" actId="113"/>
          <ac:spMkLst>
            <pc:docMk/>
            <pc:sldMk cId="2265521515" sldId="1013"/>
            <ac:spMk id="2" creationId="{7575D8AA-403B-A8C5-CC36-C5E5D0BF07C3}"/>
          </ac:spMkLst>
        </pc:spChg>
        <pc:spChg chg="add mod">
          <ac:chgData name="Long Cheng (Asst Prof)" userId="73a3f42d-90b1-46f9-a4fe-f15073f4ec75" providerId="ADAL" clId="{04497A8A-6C28-4CC0-B2F0-8EDE1D581A28}" dt="2023-06-14T14:07:06.435" v="80" actId="14100"/>
          <ac:spMkLst>
            <pc:docMk/>
            <pc:sldMk cId="2265521515" sldId="1013"/>
            <ac:spMk id="4" creationId="{38F5784E-E1BC-6E82-CB6A-982861C02E04}"/>
          </ac:spMkLst>
        </pc:spChg>
        <pc:spChg chg="add mod">
          <ac:chgData name="Long Cheng (Asst Prof)" userId="73a3f42d-90b1-46f9-a4fe-f15073f4ec75" providerId="ADAL" clId="{04497A8A-6C28-4CC0-B2F0-8EDE1D581A28}" dt="2023-06-14T14:07:12.278" v="81" actId="1076"/>
          <ac:spMkLst>
            <pc:docMk/>
            <pc:sldMk cId="2265521515" sldId="1013"/>
            <ac:spMk id="8" creationId="{FBDAF5D4-728B-3E28-6749-AABBAB46730F}"/>
          </ac:spMkLst>
        </pc:spChg>
        <pc:spChg chg="mod">
          <ac:chgData name="Long Cheng (Asst Prof)" userId="73a3f42d-90b1-46f9-a4fe-f15073f4ec75" providerId="ADAL" clId="{04497A8A-6C28-4CC0-B2F0-8EDE1D581A28}" dt="2023-06-14T14:06:33.513" v="54" actId="1076"/>
          <ac:spMkLst>
            <pc:docMk/>
            <pc:sldMk cId="2265521515" sldId="1013"/>
            <ac:spMk id="12" creationId="{6A46F13A-5732-4888-9019-3C46558EA015}"/>
          </ac:spMkLst>
        </pc:spChg>
        <pc:spChg chg="del mod">
          <ac:chgData name="Long Cheng (Asst Prof)" userId="73a3f42d-90b1-46f9-a4fe-f15073f4ec75" providerId="ADAL" clId="{04497A8A-6C28-4CC0-B2F0-8EDE1D581A28}" dt="2023-06-14T14:04:40.644" v="21" actId="478"/>
          <ac:spMkLst>
            <pc:docMk/>
            <pc:sldMk cId="2265521515" sldId="1013"/>
            <ac:spMk id="13" creationId="{55BEB905-2C4B-5406-45FC-CB992C7CFE9B}"/>
          </ac:spMkLst>
        </pc:spChg>
        <pc:spChg chg="add mod">
          <ac:chgData name="Long Cheng (Asst Prof)" userId="73a3f42d-90b1-46f9-a4fe-f15073f4ec75" providerId="ADAL" clId="{04497A8A-6C28-4CC0-B2F0-8EDE1D581A28}" dt="2023-06-14T14:13:31.523" v="122" actId="20577"/>
          <ac:spMkLst>
            <pc:docMk/>
            <pc:sldMk cId="2265521515" sldId="1013"/>
            <ac:spMk id="14" creationId="{51AE0924-99D5-1CC1-C753-BD8AB9B680D0}"/>
          </ac:spMkLst>
        </pc:spChg>
        <pc:spChg chg="del">
          <ac:chgData name="Long Cheng (Asst Prof)" userId="73a3f42d-90b1-46f9-a4fe-f15073f4ec75" providerId="ADAL" clId="{04497A8A-6C28-4CC0-B2F0-8EDE1D581A28}" dt="2023-06-14T14:06:13.440" v="52" actId="478"/>
          <ac:spMkLst>
            <pc:docMk/>
            <pc:sldMk cId="2265521515" sldId="1013"/>
            <ac:spMk id="16" creationId="{0E97A9C8-89AA-60F0-2067-6A8CFDB1EF58}"/>
          </ac:spMkLst>
        </pc:spChg>
        <pc:picChg chg="add mod">
          <ac:chgData name="Long Cheng (Asst Prof)" userId="73a3f42d-90b1-46f9-a4fe-f15073f4ec75" providerId="ADAL" clId="{04497A8A-6C28-4CC0-B2F0-8EDE1D581A28}" dt="2023-06-14T14:06:33.513" v="54" actId="1076"/>
          <ac:picMkLst>
            <pc:docMk/>
            <pc:sldMk cId="2265521515" sldId="1013"/>
            <ac:picMk id="3" creationId="{6BE87A10-6573-9B0E-EB9F-15ABCE8B5DCE}"/>
          </ac:picMkLst>
        </pc:picChg>
        <pc:picChg chg="add mod">
          <ac:chgData name="Long Cheng (Asst Prof)" userId="73a3f42d-90b1-46f9-a4fe-f15073f4ec75" providerId="ADAL" clId="{04497A8A-6C28-4CC0-B2F0-8EDE1D581A28}" dt="2023-06-14T14:06:33.513" v="54" actId="1076"/>
          <ac:picMkLst>
            <pc:docMk/>
            <pc:sldMk cId="2265521515" sldId="1013"/>
            <ac:picMk id="6" creationId="{1BB17E61-4478-650D-117D-16F71F1CE89E}"/>
          </ac:picMkLst>
        </pc:picChg>
        <pc:picChg chg="add mod">
          <ac:chgData name="Long Cheng (Asst Prof)" userId="73a3f42d-90b1-46f9-a4fe-f15073f4ec75" providerId="ADAL" clId="{04497A8A-6C28-4CC0-B2F0-8EDE1D581A28}" dt="2023-06-14T14:06:33.513" v="54" actId="1076"/>
          <ac:picMkLst>
            <pc:docMk/>
            <pc:sldMk cId="2265521515" sldId="1013"/>
            <ac:picMk id="9" creationId="{6FD07402-283F-86D2-A091-49257CEB98CC}"/>
          </ac:picMkLst>
        </pc:picChg>
        <pc:picChg chg="mod">
          <ac:chgData name="Long Cheng (Asst Prof)" userId="73a3f42d-90b1-46f9-a4fe-f15073f4ec75" providerId="ADAL" clId="{04497A8A-6C28-4CC0-B2F0-8EDE1D581A28}" dt="2023-06-14T14:06:33.513" v="54" actId="1076"/>
          <ac:picMkLst>
            <pc:docMk/>
            <pc:sldMk cId="2265521515" sldId="1013"/>
            <ac:picMk id="10" creationId="{0FA032A2-139C-7C1E-F303-24E346371CFE}"/>
          </ac:picMkLst>
        </pc:picChg>
        <pc:picChg chg="del mod">
          <ac:chgData name="Long Cheng (Asst Prof)" userId="73a3f42d-90b1-46f9-a4fe-f15073f4ec75" providerId="ADAL" clId="{04497A8A-6C28-4CC0-B2F0-8EDE1D581A28}" dt="2023-06-14T14:04:37.967" v="20" actId="478"/>
          <ac:picMkLst>
            <pc:docMk/>
            <pc:sldMk cId="2265521515" sldId="1013"/>
            <ac:picMk id="11" creationId="{B7C77EBB-4575-A974-4BF5-C04B8FAC3877}"/>
          </ac:picMkLst>
        </pc:picChg>
      </pc:sldChg>
      <pc:sldChg chg="modSp mod modAnim">
        <pc:chgData name="Long Cheng (Asst Prof)" userId="73a3f42d-90b1-46f9-a4fe-f15073f4ec75" providerId="ADAL" clId="{04497A8A-6C28-4CC0-B2F0-8EDE1D581A28}" dt="2023-06-14T14:19:26.995" v="179" actId="6549"/>
        <pc:sldMkLst>
          <pc:docMk/>
          <pc:sldMk cId="1572351060" sldId="1018"/>
        </pc:sldMkLst>
        <pc:spChg chg="mod">
          <ac:chgData name="Long Cheng (Asst Prof)" userId="73a3f42d-90b1-46f9-a4fe-f15073f4ec75" providerId="ADAL" clId="{04497A8A-6C28-4CC0-B2F0-8EDE1D581A28}" dt="2023-06-14T14:17:18.222" v="135" actId="313"/>
          <ac:spMkLst>
            <pc:docMk/>
            <pc:sldMk cId="1572351060" sldId="1018"/>
            <ac:spMk id="4" creationId="{CC53E9AB-5112-5816-DF2A-CBE1405725DB}"/>
          </ac:spMkLst>
        </pc:spChg>
        <pc:spChg chg="mod">
          <ac:chgData name="Long Cheng (Asst Prof)" userId="73a3f42d-90b1-46f9-a4fe-f15073f4ec75" providerId="ADAL" clId="{04497A8A-6C28-4CC0-B2F0-8EDE1D581A28}" dt="2023-06-14T14:19:26.995" v="179" actId="6549"/>
          <ac:spMkLst>
            <pc:docMk/>
            <pc:sldMk cId="1572351060" sldId="1018"/>
            <ac:spMk id="5" creationId="{73B8C4AC-9462-6523-251B-579EEBF6C1E9}"/>
          </ac:spMkLst>
        </pc:spChg>
      </pc:sldChg>
      <pc:sldChg chg="modSp mod modAnim">
        <pc:chgData name="Long Cheng (Asst Prof)" userId="73a3f42d-90b1-46f9-a4fe-f15073f4ec75" providerId="ADAL" clId="{04497A8A-6C28-4CC0-B2F0-8EDE1D581A28}" dt="2023-06-14T14:25:07.748" v="271"/>
        <pc:sldMkLst>
          <pc:docMk/>
          <pc:sldMk cId="1693383076" sldId="1020"/>
        </pc:sldMkLst>
        <pc:spChg chg="mod">
          <ac:chgData name="Long Cheng (Asst Prof)" userId="73a3f42d-90b1-46f9-a4fe-f15073f4ec75" providerId="ADAL" clId="{04497A8A-6C28-4CC0-B2F0-8EDE1D581A28}" dt="2023-06-14T14:24:30.326" v="266" actId="20577"/>
          <ac:spMkLst>
            <pc:docMk/>
            <pc:sldMk cId="1693383076" sldId="1020"/>
            <ac:spMk id="7" creationId="{9707BB99-2D7C-BC70-D314-BAA7473C5A57}"/>
          </ac:spMkLst>
        </pc:spChg>
      </pc:sldChg>
      <pc:sldChg chg="modSp mod">
        <pc:chgData name="Long Cheng (Asst Prof)" userId="73a3f42d-90b1-46f9-a4fe-f15073f4ec75" providerId="ADAL" clId="{04497A8A-6C28-4CC0-B2F0-8EDE1D581A28}" dt="2023-06-14T14:21:22.059" v="204" actId="20577"/>
        <pc:sldMkLst>
          <pc:docMk/>
          <pc:sldMk cId="3901292970" sldId="1023"/>
        </pc:sldMkLst>
        <pc:spChg chg="mod">
          <ac:chgData name="Long Cheng (Asst Prof)" userId="73a3f42d-90b1-46f9-a4fe-f15073f4ec75" providerId="ADAL" clId="{04497A8A-6C28-4CC0-B2F0-8EDE1D581A28}" dt="2023-06-14T14:21:22.059" v="204" actId="20577"/>
          <ac:spMkLst>
            <pc:docMk/>
            <pc:sldMk cId="3901292970" sldId="1023"/>
            <ac:spMk id="9" creationId="{028B33E0-358C-0258-DD18-E7F3EE5C9063}"/>
          </ac:spMkLst>
        </pc:spChg>
      </pc:sldChg>
      <pc:sldChg chg="modSp mod">
        <pc:chgData name="Long Cheng (Asst Prof)" userId="73a3f42d-90b1-46f9-a4fe-f15073f4ec75" providerId="ADAL" clId="{04497A8A-6C28-4CC0-B2F0-8EDE1D581A28}" dt="2023-06-14T14:14:14.077" v="132" actId="27636"/>
        <pc:sldMkLst>
          <pc:docMk/>
          <pc:sldMk cId="2494857242" sldId="1026"/>
        </pc:sldMkLst>
        <pc:spChg chg="mod">
          <ac:chgData name="Long Cheng (Asst Prof)" userId="73a3f42d-90b1-46f9-a4fe-f15073f4ec75" providerId="ADAL" clId="{04497A8A-6C28-4CC0-B2F0-8EDE1D581A28}" dt="2023-06-14T14:14:14.077" v="132" actId="27636"/>
          <ac:spMkLst>
            <pc:docMk/>
            <pc:sldMk cId="2494857242" sldId="1026"/>
            <ac:spMk id="13" creationId="{1DD1CD25-2FF6-86D5-45D5-031C6F49B2B0}"/>
          </ac:spMkLst>
        </pc:spChg>
      </pc:sldChg>
      <pc:sldChg chg="modSp mod">
        <pc:chgData name="Long Cheng (Asst Prof)" userId="73a3f42d-90b1-46f9-a4fe-f15073f4ec75" providerId="ADAL" clId="{04497A8A-6C28-4CC0-B2F0-8EDE1D581A28}" dt="2023-06-14T14:15:32.126" v="134" actId="1076"/>
        <pc:sldMkLst>
          <pc:docMk/>
          <pc:sldMk cId="4041652702" sldId="1027"/>
        </pc:sldMkLst>
        <pc:grpChg chg="mod">
          <ac:chgData name="Long Cheng (Asst Prof)" userId="73a3f42d-90b1-46f9-a4fe-f15073f4ec75" providerId="ADAL" clId="{04497A8A-6C28-4CC0-B2F0-8EDE1D581A28}" dt="2023-06-14T14:15:32.126" v="134" actId="1076"/>
          <ac:grpSpMkLst>
            <pc:docMk/>
            <pc:sldMk cId="4041652702" sldId="1027"/>
            <ac:grpSpMk id="11" creationId="{893A5D8E-CBC6-8259-D496-514098453C9F}"/>
          </ac:grpSpMkLst>
        </pc:grpChg>
      </pc:sldChg>
      <pc:sldChg chg="delSp modSp mod">
        <pc:chgData name="Long Cheng (Asst Prof)" userId="73a3f42d-90b1-46f9-a4fe-f15073f4ec75" providerId="ADAL" clId="{04497A8A-6C28-4CC0-B2F0-8EDE1D581A28}" dt="2023-06-14T14:22:13.633" v="214" actId="478"/>
        <pc:sldMkLst>
          <pc:docMk/>
          <pc:sldMk cId="3801479138" sldId="1029"/>
        </pc:sldMkLst>
        <pc:spChg chg="mod">
          <ac:chgData name="Long Cheng (Asst Prof)" userId="73a3f42d-90b1-46f9-a4fe-f15073f4ec75" providerId="ADAL" clId="{04497A8A-6C28-4CC0-B2F0-8EDE1D581A28}" dt="2023-06-14T14:21:57.046" v="213" actId="20577"/>
          <ac:spMkLst>
            <pc:docMk/>
            <pc:sldMk cId="3801479138" sldId="1029"/>
            <ac:spMk id="2" creationId="{7F3E52D7-6F33-EFE1-9F0B-268CB02BBB84}"/>
          </ac:spMkLst>
        </pc:spChg>
        <pc:spChg chg="mod">
          <ac:chgData name="Long Cheng (Asst Prof)" userId="73a3f42d-90b1-46f9-a4fe-f15073f4ec75" providerId="ADAL" clId="{04497A8A-6C28-4CC0-B2F0-8EDE1D581A28}" dt="2023-06-14T14:09:05.170" v="90" actId="20577"/>
          <ac:spMkLst>
            <pc:docMk/>
            <pc:sldMk cId="3801479138" sldId="1029"/>
            <ac:spMk id="5" creationId="{9696CB16-1102-CAAF-BF9A-0A3E1F64A6D8}"/>
          </ac:spMkLst>
        </pc:spChg>
        <pc:grpChg chg="del">
          <ac:chgData name="Long Cheng (Asst Prof)" userId="73a3f42d-90b1-46f9-a4fe-f15073f4ec75" providerId="ADAL" clId="{04497A8A-6C28-4CC0-B2F0-8EDE1D581A28}" dt="2023-06-14T14:22:13.633" v="214" actId="478"/>
          <ac:grpSpMkLst>
            <pc:docMk/>
            <pc:sldMk cId="3801479138" sldId="1029"/>
            <ac:grpSpMk id="10" creationId="{7F7D9B53-2909-1E8D-8899-B9E4661D2651}"/>
          </ac:grpSpMkLst>
        </pc:grpChg>
      </pc:sldChg>
      <pc:sldChg chg="modAnim">
        <pc:chgData name="Long Cheng (Asst Prof)" userId="73a3f42d-90b1-46f9-a4fe-f15073f4ec75" providerId="ADAL" clId="{04497A8A-6C28-4CC0-B2F0-8EDE1D581A28}" dt="2023-06-14T14:25:54.621" v="276"/>
        <pc:sldMkLst>
          <pc:docMk/>
          <pc:sldMk cId="3627742692" sldId="1035"/>
        </pc:sldMkLst>
      </pc:sldChg>
      <pc:sldChg chg="modSp">
        <pc:chgData name="Long Cheng (Asst Prof)" userId="73a3f42d-90b1-46f9-a4fe-f15073f4ec75" providerId="ADAL" clId="{04497A8A-6C28-4CC0-B2F0-8EDE1D581A28}" dt="2023-06-14T14:09:37.631" v="91" actId="20577"/>
        <pc:sldMkLst>
          <pc:docMk/>
          <pc:sldMk cId="280906828" sldId="1037"/>
        </pc:sldMkLst>
        <pc:spChg chg="mod">
          <ac:chgData name="Long Cheng (Asst Prof)" userId="73a3f42d-90b1-46f9-a4fe-f15073f4ec75" providerId="ADAL" clId="{04497A8A-6C28-4CC0-B2F0-8EDE1D581A28}" dt="2023-06-14T14:09:37.631" v="91" actId="20577"/>
          <ac:spMkLst>
            <pc:docMk/>
            <pc:sldMk cId="280906828" sldId="1037"/>
            <ac:spMk id="69" creationId="{618B34E7-20B7-942B-D30E-D81390A6BFE3}"/>
          </ac:spMkLst>
        </pc:spChg>
      </pc:sldChg>
      <pc:sldChg chg="modSp mod modAnim">
        <pc:chgData name="Long Cheng (Asst Prof)" userId="73a3f42d-90b1-46f9-a4fe-f15073f4ec75" providerId="ADAL" clId="{04497A8A-6C28-4CC0-B2F0-8EDE1D581A28}" dt="2023-06-14T14:26:37.559" v="279"/>
        <pc:sldMkLst>
          <pc:docMk/>
          <pc:sldMk cId="4072460227" sldId="1039"/>
        </pc:sldMkLst>
        <pc:spChg chg="mod">
          <ac:chgData name="Long Cheng (Asst Prof)" userId="73a3f42d-90b1-46f9-a4fe-f15073f4ec75" providerId="ADAL" clId="{04497A8A-6C28-4CC0-B2F0-8EDE1D581A28}" dt="2023-06-14T14:09:54.482" v="92" actId="20577"/>
          <ac:spMkLst>
            <pc:docMk/>
            <pc:sldMk cId="4072460227" sldId="1039"/>
            <ac:spMk id="5" creationId="{B50045E5-7CE3-0A23-48EE-68CAEDFE2CD1}"/>
          </ac:spMkLst>
        </pc:spChg>
      </pc:sldChg>
      <pc:sldChg chg="modAnim">
        <pc:chgData name="Long Cheng (Asst Prof)" userId="73a3f42d-90b1-46f9-a4fe-f15073f4ec75" providerId="ADAL" clId="{04497A8A-6C28-4CC0-B2F0-8EDE1D581A28}" dt="2023-06-14T14:26:55.660" v="281"/>
        <pc:sldMkLst>
          <pc:docMk/>
          <pc:sldMk cId="3645139890" sldId="1040"/>
        </pc:sldMkLst>
      </pc:sldChg>
      <pc:sldChg chg="modAnim">
        <pc:chgData name="Long Cheng (Asst Prof)" userId="73a3f42d-90b1-46f9-a4fe-f15073f4ec75" providerId="ADAL" clId="{04497A8A-6C28-4CC0-B2F0-8EDE1D581A28}" dt="2023-06-14T14:27:21.668" v="283"/>
        <pc:sldMkLst>
          <pc:docMk/>
          <pc:sldMk cId="907889178" sldId="1041"/>
        </pc:sldMkLst>
      </pc:sldChg>
      <pc:sldChg chg="modAnim">
        <pc:chgData name="Long Cheng (Asst Prof)" userId="73a3f42d-90b1-46f9-a4fe-f15073f4ec75" providerId="ADAL" clId="{04497A8A-6C28-4CC0-B2F0-8EDE1D581A28}" dt="2023-06-14T14:29:22.579" v="289"/>
        <pc:sldMkLst>
          <pc:docMk/>
          <pc:sldMk cId="2775718199" sldId="1042"/>
        </pc:sldMkLst>
      </pc:sldChg>
      <pc:sldChg chg="modAnim">
        <pc:chgData name="Long Cheng (Asst Prof)" userId="73a3f42d-90b1-46f9-a4fe-f15073f4ec75" providerId="ADAL" clId="{04497A8A-6C28-4CC0-B2F0-8EDE1D581A28}" dt="2023-06-14T14:29:59.232" v="294"/>
        <pc:sldMkLst>
          <pc:docMk/>
          <pc:sldMk cId="4184507032" sldId="1043"/>
        </pc:sldMkLst>
      </pc:sldChg>
      <pc:sldChg chg="modSp mod modAnim">
        <pc:chgData name="Long Cheng (Asst Prof)" userId="73a3f42d-90b1-46f9-a4fe-f15073f4ec75" providerId="ADAL" clId="{04497A8A-6C28-4CC0-B2F0-8EDE1D581A28}" dt="2023-06-14T14:32:38.475" v="335"/>
        <pc:sldMkLst>
          <pc:docMk/>
          <pc:sldMk cId="3218502813" sldId="1044"/>
        </pc:sldMkLst>
        <pc:spChg chg="mod">
          <ac:chgData name="Long Cheng (Asst Prof)" userId="73a3f42d-90b1-46f9-a4fe-f15073f4ec75" providerId="ADAL" clId="{04497A8A-6C28-4CC0-B2F0-8EDE1D581A28}" dt="2023-06-14T14:32:29.731" v="334" actId="20577"/>
          <ac:spMkLst>
            <pc:docMk/>
            <pc:sldMk cId="3218502813" sldId="1044"/>
            <ac:spMk id="2" creationId="{80593ED3-043B-B97A-F061-6898595A7D25}"/>
          </ac:spMkLst>
        </pc:spChg>
      </pc:sldChg>
      <pc:sldChg chg="modSp mod modAnim">
        <pc:chgData name="Long Cheng (Asst Prof)" userId="73a3f42d-90b1-46f9-a4fe-f15073f4ec75" providerId="ADAL" clId="{04497A8A-6C28-4CC0-B2F0-8EDE1D581A28}" dt="2023-06-14T14:32:53.401" v="336"/>
        <pc:sldMkLst>
          <pc:docMk/>
          <pc:sldMk cId="4259842188" sldId="1045"/>
        </pc:sldMkLst>
        <pc:spChg chg="mod">
          <ac:chgData name="Long Cheng (Asst Prof)" userId="73a3f42d-90b1-46f9-a4fe-f15073f4ec75" providerId="ADAL" clId="{04497A8A-6C28-4CC0-B2F0-8EDE1D581A28}" dt="2023-06-14T14:32:03.212" v="321" actId="20577"/>
          <ac:spMkLst>
            <pc:docMk/>
            <pc:sldMk cId="4259842188" sldId="1045"/>
            <ac:spMk id="2" creationId="{80593ED3-043B-B97A-F061-6898595A7D25}"/>
          </ac:spMkLst>
        </pc:spChg>
      </pc:sldChg>
      <pc:sldChg chg="modSp mod modAnim">
        <pc:chgData name="Long Cheng (Asst Prof)" userId="73a3f42d-90b1-46f9-a4fe-f15073f4ec75" providerId="ADAL" clId="{04497A8A-6C28-4CC0-B2F0-8EDE1D581A28}" dt="2023-06-14T14:33:54.709" v="347"/>
        <pc:sldMkLst>
          <pc:docMk/>
          <pc:sldMk cId="2677166241" sldId="1046"/>
        </pc:sldMkLst>
        <pc:spChg chg="mod">
          <ac:chgData name="Long Cheng (Asst Prof)" userId="73a3f42d-90b1-46f9-a4fe-f15073f4ec75" providerId="ADAL" clId="{04497A8A-6C28-4CC0-B2F0-8EDE1D581A28}" dt="2023-06-14T14:33:37.340" v="345" actId="15"/>
          <ac:spMkLst>
            <pc:docMk/>
            <pc:sldMk cId="2677166241" sldId="1046"/>
            <ac:spMk id="7" creationId="{C020F988-475D-A0F4-4092-B8EEEF8E667E}"/>
          </ac:spMkLst>
        </pc:spChg>
      </pc:sldChg>
      <pc:sldChg chg="modAnim">
        <pc:chgData name="Long Cheng (Asst Prof)" userId="73a3f42d-90b1-46f9-a4fe-f15073f4ec75" providerId="ADAL" clId="{04497A8A-6C28-4CC0-B2F0-8EDE1D581A28}" dt="2023-06-14T14:34:26.687" v="350"/>
        <pc:sldMkLst>
          <pc:docMk/>
          <pc:sldMk cId="2496883113" sldId="1049"/>
        </pc:sldMkLst>
      </pc:sldChg>
      <pc:sldChg chg="modAnim">
        <pc:chgData name="Long Cheng (Asst Prof)" userId="73a3f42d-90b1-46f9-a4fe-f15073f4ec75" providerId="ADAL" clId="{04497A8A-6C28-4CC0-B2F0-8EDE1D581A28}" dt="2023-06-14T14:34:40.681" v="352"/>
        <pc:sldMkLst>
          <pc:docMk/>
          <pc:sldMk cId="3287676647" sldId="1051"/>
        </pc:sldMkLst>
      </pc:sldChg>
      <pc:sldChg chg="modSp mod">
        <pc:chgData name="Long Cheng (Asst Prof)" userId="73a3f42d-90b1-46f9-a4fe-f15073f4ec75" providerId="ADAL" clId="{04497A8A-6C28-4CC0-B2F0-8EDE1D581A28}" dt="2023-06-14T14:28:40.549" v="287" actId="208"/>
        <pc:sldMkLst>
          <pc:docMk/>
          <pc:sldMk cId="3476457258" sldId="1056"/>
        </pc:sldMkLst>
        <pc:spChg chg="mod">
          <ac:chgData name="Long Cheng (Asst Prof)" userId="73a3f42d-90b1-46f9-a4fe-f15073f4ec75" providerId="ADAL" clId="{04497A8A-6C28-4CC0-B2F0-8EDE1D581A28}" dt="2023-06-14T14:27:51.837" v="285" actId="20577"/>
          <ac:spMkLst>
            <pc:docMk/>
            <pc:sldMk cId="3476457258" sldId="1056"/>
            <ac:spMk id="7" creationId="{8A845E81-D58A-44CF-098A-C5127C7A03EB}"/>
          </ac:spMkLst>
        </pc:spChg>
        <pc:spChg chg="mod">
          <ac:chgData name="Long Cheng (Asst Prof)" userId="73a3f42d-90b1-46f9-a4fe-f15073f4ec75" providerId="ADAL" clId="{04497A8A-6C28-4CC0-B2F0-8EDE1D581A28}" dt="2023-06-14T14:28:26.640" v="286" actId="207"/>
          <ac:spMkLst>
            <pc:docMk/>
            <pc:sldMk cId="3476457258" sldId="1056"/>
            <ac:spMk id="27" creationId="{30BC19C7-69EF-26C3-B112-8ADA23E71C68}"/>
          </ac:spMkLst>
        </pc:spChg>
        <pc:cxnChg chg="mod">
          <ac:chgData name="Long Cheng (Asst Prof)" userId="73a3f42d-90b1-46f9-a4fe-f15073f4ec75" providerId="ADAL" clId="{04497A8A-6C28-4CC0-B2F0-8EDE1D581A28}" dt="2023-06-14T14:28:40.549" v="287" actId="208"/>
          <ac:cxnSpMkLst>
            <pc:docMk/>
            <pc:sldMk cId="3476457258" sldId="1056"/>
            <ac:cxnSpMk id="22" creationId="{383987E8-F2DF-E290-E2A7-7B41E0B209C2}"/>
          </ac:cxnSpMkLst>
        </pc:cxnChg>
      </pc:sldChg>
      <pc:sldChg chg="modAnim">
        <pc:chgData name="Long Cheng (Asst Prof)" userId="73a3f42d-90b1-46f9-a4fe-f15073f4ec75" providerId="ADAL" clId="{04497A8A-6C28-4CC0-B2F0-8EDE1D581A28}" dt="2023-06-14T14:35:40.096" v="360"/>
        <pc:sldMkLst>
          <pc:docMk/>
          <pc:sldMk cId="364254699" sldId="1061"/>
        </pc:sldMkLst>
      </pc:sldChg>
      <pc:sldChg chg="modSp mod modAnim">
        <pc:chgData name="Long Cheng (Asst Prof)" userId="73a3f42d-90b1-46f9-a4fe-f15073f4ec75" providerId="ADAL" clId="{04497A8A-6C28-4CC0-B2F0-8EDE1D581A28}" dt="2023-06-14T14:41:58.568" v="555"/>
        <pc:sldMkLst>
          <pc:docMk/>
          <pc:sldMk cId="3095772361" sldId="1065"/>
        </pc:sldMkLst>
        <pc:spChg chg="mod">
          <ac:chgData name="Long Cheng (Asst Prof)" userId="73a3f42d-90b1-46f9-a4fe-f15073f4ec75" providerId="ADAL" clId="{04497A8A-6C28-4CC0-B2F0-8EDE1D581A28}" dt="2023-06-14T14:37:33.008" v="391" actId="113"/>
          <ac:spMkLst>
            <pc:docMk/>
            <pc:sldMk cId="3095772361" sldId="1065"/>
            <ac:spMk id="7" creationId="{3E8DDA0F-3171-B7CF-F7E6-C6A77663DABA}"/>
          </ac:spMkLst>
        </pc:spChg>
      </pc:sldChg>
      <pc:sldChg chg="modSp modAnim">
        <pc:chgData name="Long Cheng (Asst Prof)" userId="73a3f42d-90b1-46f9-a4fe-f15073f4ec75" providerId="ADAL" clId="{04497A8A-6C28-4CC0-B2F0-8EDE1D581A28}" dt="2023-06-14T14:39:49.889" v="544" actId="20577"/>
        <pc:sldMkLst>
          <pc:docMk/>
          <pc:sldMk cId="4020180517" sldId="1066"/>
        </pc:sldMkLst>
        <pc:spChg chg="mod">
          <ac:chgData name="Long Cheng (Asst Prof)" userId="73a3f42d-90b1-46f9-a4fe-f15073f4ec75" providerId="ADAL" clId="{04497A8A-6C28-4CC0-B2F0-8EDE1D581A28}" dt="2023-06-14T14:39:49.889" v="544" actId="20577"/>
          <ac:spMkLst>
            <pc:docMk/>
            <pc:sldMk cId="4020180517" sldId="1066"/>
            <ac:spMk id="9" creationId="{B7841B83-2CE0-FFDD-BB5B-2101E9EAFDA4}"/>
          </ac:spMkLst>
        </pc:spChg>
        <pc:spChg chg="mod">
          <ac:chgData name="Long Cheng (Asst Prof)" userId="73a3f42d-90b1-46f9-a4fe-f15073f4ec75" providerId="ADAL" clId="{04497A8A-6C28-4CC0-B2F0-8EDE1D581A28}" dt="2023-06-14T14:39:34.958" v="532" actId="20577"/>
          <ac:spMkLst>
            <pc:docMk/>
            <pc:sldMk cId="4020180517" sldId="1066"/>
            <ac:spMk id="10" creationId="{B8536175-31CE-4139-002F-50E8C7221965}"/>
          </ac:spMkLst>
        </pc:spChg>
      </pc:sldChg>
      <pc:sldChg chg="modSp mod modAnim">
        <pc:chgData name="Long Cheng (Asst Prof)" userId="73a3f42d-90b1-46f9-a4fe-f15073f4ec75" providerId="ADAL" clId="{04497A8A-6C28-4CC0-B2F0-8EDE1D581A28}" dt="2023-06-14T14:39:01.031" v="407" actId="1076"/>
        <pc:sldMkLst>
          <pc:docMk/>
          <pc:sldMk cId="888193946" sldId="1067"/>
        </pc:sldMkLst>
        <pc:spChg chg="mod">
          <ac:chgData name="Long Cheng (Asst Prof)" userId="73a3f42d-90b1-46f9-a4fe-f15073f4ec75" providerId="ADAL" clId="{04497A8A-6C28-4CC0-B2F0-8EDE1D581A28}" dt="2023-06-14T14:39:01.031" v="407" actId="1076"/>
          <ac:spMkLst>
            <pc:docMk/>
            <pc:sldMk cId="888193946" sldId="1067"/>
            <ac:spMk id="5" creationId="{D39DE527-96BF-B8C4-FB30-B752F6A96CC5}"/>
          </ac:spMkLst>
        </pc:spChg>
      </pc:sldChg>
      <pc:sldChg chg="modSp mod modAnim">
        <pc:chgData name="Long Cheng (Asst Prof)" userId="73a3f42d-90b1-46f9-a4fe-f15073f4ec75" providerId="ADAL" clId="{04497A8A-6C28-4CC0-B2F0-8EDE1D581A28}" dt="2023-06-14T14:41:37.274" v="552"/>
        <pc:sldMkLst>
          <pc:docMk/>
          <pc:sldMk cId="891263974" sldId="1068"/>
        </pc:sldMkLst>
        <pc:spChg chg="mod">
          <ac:chgData name="Long Cheng (Asst Prof)" userId="73a3f42d-90b1-46f9-a4fe-f15073f4ec75" providerId="ADAL" clId="{04497A8A-6C28-4CC0-B2F0-8EDE1D581A28}" dt="2023-06-14T14:36:20.951" v="380" actId="20577"/>
          <ac:spMkLst>
            <pc:docMk/>
            <pc:sldMk cId="891263974" sldId="1068"/>
            <ac:spMk id="5" creationId="{4FD60C08-7FBD-0CDE-4FD5-EE44B4011A4C}"/>
          </ac:spMkLst>
        </pc:spChg>
        <pc:picChg chg="mod">
          <ac:chgData name="Long Cheng (Asst Prof)" userId="73a3f42d-90b1-46f9-a4fe-f15073f4ec75" providerId="ADAL" clId="{04497A8A-6C28-4CC0-B2F0-8EDE1D581A28}" dt="2023-06-14T14:36:25.369" v="383" actId="1038"/>
          <ac:picMkLst>
            <pc:docMk/>
            <pc:sldMk cId="891263974" sldId="1068"/>
            <ac:picMk id="14" creationId="{F47ABC11-0029-A99F-C03E-2EF241D637DE}"/>
          </ac:picMkLst>
        </pc:picChg>
      </pc:sldChg>
    </pc:docChg>
  </pc:docChgLst>
  <pc:docChgLst>
    <pc:chgData name="Long Cheng (Asst Prof)" userId="73a3f42d-90b1-46f9-a4fe-f15073f4ec75" providerId="ADAL" clId="{F2E0EFF2-8083-48CF-8276-FA260A0AF582}"/>
    <pc:docChg chg="undo redo custSel addSld delSld modSld sldOrd modMainMaster addSection modSection modNotesMaster">
      <pc:chgData name="Long Cheng (Asst Prof)" userId="73a3f42d-90b1-46f9-a4fe-f15073f4ec75" providerId="ADAL" clId="{F2E0EFF2-8083-48CF-8276-FA260A0AF582}" dt="2023-06-14T09:50:17.590" v="27297"/>
      <pc:docMkLst>
        <pc:docMk/>
      </pc:docMkLst>
      <pc:sldChg chg="add del">
        <pc:chgData name="Long Cheng (Asst Prof)" userId="73a3f42d-90b1-46f9-a4fe-f15073f4ec75" providerId="ADAL" clId="{F2E0EFF2-8083-48CF-8276-FA260A0AF582}" dt="2023-06-13T08:47:18.705" v="22659" actId="47"/>
        <pc:sldMkLst>
          <pc:docMk/>
          <pc:sldMk cId="3461521347" sldId="256"/>
        </pc:sldMkLst>
      </pc:sldChg>
      <pc:sldChg chg="del">
        <pc:chgData name="Long Cheng (Asst Prof)" userId="73a3f42d-90b1-46f9-a4fe-f15073f4ec75" providerId="ADAL" clId="{F2E0EFF2-8083-48CF-8276-FA260A0AF582}" dt="2023-06-12T09:07:18.357" v="15655" actId="47"/>
        <pc:sldMkLst>
          <pc:docMk/>
          <pc:sldMk cId="467518507" sldId="257"/>
        </pc:sldMkLst>
      </pc:sldChg>
      <pc:sldChg chg="del">
        <pc:chgData name="Long Cheng (Asst Prof)" userId="73a3f42d-90b1-46f9-a4fe-f15073f4ec75" providerId="ADAL" clId="{F2E0EFF2-8083-48CF-8276-FA260A0AF582}" dt="2023-06-07T07:56:57.470" v="6243" actId="47"/>
        <pc:sldMkLst>
          <pc:docMk/>
          <pc:sldMk cId="255226117" sldId="258"/>
        </pc:sldMkLst>
      </pc:sldChg>
      <pc:sldChg chg="del">
        <pc:chgData name="Long Cheng (Asst Prof)" userId="73a3f42d-90b1-46f9-a4fe-f15073f4ec75" providerId="ADAL" clId="{F2E0EFF2-8083-48CF-8276-FA260A0AF582}" dt="2023-06-07T07:57:02.084" v="6244" actId="47"/>
        <pc:sldMkLst>
          <pc:docMk/>
          <pc:sldMk cId="3336112819" sldId="259"/>
        </pc:sldMkLst>
      </pc:sldChg>
      <pc:sldChg chg="del">
        <pc:chgData name="Long Cheng (Asst Prof)" userId="73a3f42d-90b1-46f9-a4fe-f15073f4ec75" providerId="ADAL" clId="{F2E0EFF2-8083-48CF-8276-FA260A0AF582}" dt="2023-06-12T09:07:21.953" v="15656" actId="47"/>
        <pc:sldMkLst>
          <pc:docMk/>
          <pc:sldMk cId="804460207" sldId="260"/>
        </pc:sldMkLst>
      </pc:sldChg>
      <pc:sldChg chg="del">
        <pc:chgData name="Long Cheng (Asst Prof)" userId="73a3f42d-90b1-46f9-a4fe-f15073f4ec75" providerId="ADAL" clId="{F2E0EFF2-8083-48CF-8276-FA260A0AF582}" dt="2023-06-07T07:57:09.774" v="6245" actId="47"/>
        <pc:sldMkLst>
          <pc:docMk/>
          <pc:sldMk cId="2035608110" sldId="261"/>
        </pc:sldMkLst>
      </pc:sldChg>
      <pc:sldChg chg="del">
        <pc:chgData name="Long Cheng (Asst Prof)" userId="73a3f42d-90b1-46f9-a4fe-f15073f4ec75" providerId="ADAL" clId="{F2E0EFF2-8083-48CF-8276-FA260A0AF582}" dt="2023-06-12T09:07:23.944" v="15657" actId="47"/>
        <pc:sldMkLst>
          <pc:docMk/>
          <pc:sldMk cId="2596488017" sldId="262"/>
        </pc:sldMkLst>
      </pc:sldChg>
      <pc:sldChg chg="addSp delSp modSp add mod modClrScheme chgLayout">
        <pc:chgData name="Long Cheng (Asst Prof)" userId="73a3f42d-90b1-46f9-a4fe-f15073f4ec75" providerId="ADAL" clId="{F2E0EFF2-8083-48CF-8276-FA260A0AF582}" dt="2023-06-13T03:46:48.746" v="19344" actId="20577"/>
        <pc:sldMkLst>
          <pc:docMk/>
          <pc:sldMk cId="3153495279" sldId="299"/>
        </pc:sldMkLst>
        <pc:spChg chg="mod ord">
          <ac:chgData name="Long Cheng (Asst Prof)" userId="73a3f42d-90b1-46f9-a4fe-f15073f4ec75" providerId="ADAL" clId="{F2E0EFF2-8083-48CF-8276-FA260A0AF582}" dt="2023-06-13T03:46:48.746" v="19344" actId="20577"/>
          <ac:spMkLst>
            <pc:docMk/>
            <pc:sldMk cId="3153495279" sldId="299"/>
            <ac:spMk id="2" creationId="{00000000-0000-0000-0000-000000000000}"/>
          </ac:spMkLst>
        </pc:spChg>
        <pc:spChg chg="add del mod ord">
          <ac:chgData name="Long Cheng (Asst Prof)" userId="73a3f42d-90b1-46f9-a4fe-f15073f4ec75" providerId="ADAL" clId="{F2E0EFF2-8083-48CF-8276-FA260A0AF582}" dt="2023-06-13T03:46:08.752" v="19335" actId="700"/>
          <ac:spMkLst>
            <pc:docMk/>
            <pc:sldMk cId="3153495279" sldId="299"/>
            <ac:spMk id="3" creationId="{CE6A77A8-CCC8-190E-66FF-8964BF0613BA}"/>
          </ac:spMkLst>
        </pc:spChg>
        <pc:spChg chg="mod ord">
          <ac:chgData name="Long Cheng (Asst Prof)" userId="73a3f42d-90b1-46f9-a4fe-f15073f4ec75" providerId="ADAL" clId="{F2E0EFF2-8083-48CF-8276-FA260A0AF582}" dt="2023-06-13T03:46:16.317" v="19336" actId="700"/>
          <ac:spMkLst>
            <pc:docMk/>
            <pc:sldMk cId="3153495279" sldId="299"/>
            <ac:spMk id="4" creationId="{00000000-0000-0000-0000-000000000000}"/>
          </ac:spMkLst>
        </pc:spChg>
        <pc:spChg chg="mod ord">
          <ac:chgData name="Long Cheng (Asst Prof)" userId="73a3f42d-90b1-46f9-a4fe-f15073f4ec75" providerId="ADAL" clId="{F2E0EFF2-8083-48CF-8276-FA260A0AF582}" dt="2023-06-13T03:46:16.317" v="19336" actId="700"/>
          <ac:spMkLst>
            <pc:docMk/>
            <pc:sldMk cId="3153495279" sldId="299"/>
            <ac:spMk id="5" creationId="{00000000-0000-0000-0000-000000000000}"/>
          </ac:spMkLst>
        </pc:spChg>
        <pc:spChg chg="add mod ord">
          <ac:chgData name="Long Cheng (Asst Prof)" userId="73a3f42d-90b1-46f9-a4fe-f15073f4ec75" providerId="ADAL" clId="{F2E0EFF2-8083-48CF-8276-FA260A0AF582}" dt="2023-06-13T03:46:16.317" v="19336" actId="700"/>
          <ac:spMkLst>
            <pc:docMk/>
            <pc:sldMk cId="3153495279" sldId="299"/>
            <ac:spMk id="6" creationId="{20EA57E2-FA1E-DFE2-616F-60686BAD1ED4}"/>
          </ac:spMkLst>
        </pc:spChg>
        <pc:picChg chg="mod">
          <ac:chgData name="Long Cheng (Asst Prof)" userId="73a3f42d-90b1-46f9-a4fe-f15073f4ec75" providerId="ADAL" clId="{F2E0EFF2-8083-48CF-8276-FA260A0AF582}" dt="2023-06-13T03:25:59.636" v="18435" actId="1076"/>
          <ac:picMkLst>
            <pc:docMk/>
            <pc:sldMk cId="3153495279" sldId="299"/>
            <ac:picMk id="7" creationId="{E5FA436A-B6EA-1138-90AE-C0D5677C2CDD}"/>
          </ac:picMkLst>
        </pc:picChg>
      </pc:sldChg>
      <pc:sldChg chg="addSp modSp add del mod modClrScheme chgLayout">
        <pc:chgData name="Long Cheng (Asst Prof)" userId="73a3f42d-90b1-46f9-a4fe-f15073f4ec75" providerId="ADAL" clId="{F2E0EFF2-8083-48CF-8276-FA260A0AF582}" dt="2023-06-13T03:42:03.214" v="19127" actId="2696"/>
        <pc:sldMkLst>
          <pc:docMk/>
          <pc:sldMk cId="1335354748" sldId="309"/>
        </pc:sldMkLst>
        <pc:spChg chg="mod ord">
          <ac:chgData name="Long Cheng (Asst Prof)" userId="73a3f42d-90b1-46f9-a4fe-f15073f4ec75" providerId="ADAL" clId="{F2E0EFF2-8083-48CF-8276-FA260A0AF582}" dt="2023-06-13T03:35:09.903" v="18512" actId="313"/>
          <ac:spMkLst>
            <pc:docMk/>
            <pc:sldMk cId="1335354748" sldId="309"/>
            <ac:spMk id="2" creationId="{00000000-0000-0000-0000-000000000000}"/>
          </ac:spMkLst>
        </pc:spChg>
        <pc:spChg chg="add mod ord">
          <ac:chgData name="Long Cheng (Asst Prof)" userId="73a3f42d-90b1-46f9-a4fe-f15073f4ec75" providerId="ADAL" clId="{F2E0EFF2-8083-48CF-8276-FA260A0AF582}" dt="2023-06-13T03:21:53.024" v="17901" actId="700"/>
          <ac:spMkLst>
            <pc:docMk/>
            <pc:sldMk cId="1335354748" sldId="309"/>
            <ac:spMk id="3" creationId="{FB2D5B34-F3BB-7065-8331-4D63F75AEF42}"/>
          </ac:spMkLst>
        </pc:spChg>
        <pc:spChg chg="mod ord">
          <ac:chgData name="Long Cheng (Asst Prof)" userId="73a3f42d-90b1-46f9-a4fe-f15073f4ec75" providerId="ADAL" clId="{F2E0EFF2-8083-48CF-8276-FA260A0AF582}" dt="2023-06-13T03:21:53.024" v="17901" actId="700"/>
          <ac:spMkLst>
            <pc:docMk/>
            <pc:sldMk cId="1335354748" sldId="309"/>
            <ac:spMk id="4" creationId="{00000000-0000-0000-0000-000000000000}"/>
          </ac:spMkLst>
        </pc:spChg>
        <pc:spChg chg="mod ord">
          <ac:chgData name="Long Cheng (Asst Prof)" userId="73a3f42d-90b1-46f9-a4fe-f15073f4ec75" providerId="ADAL" clId="{F2E0EFF2-8083-48CF-8276-FA260A0AF582}" dt="2023-06-13T03:25:30.054" v="18433" actId="20577"/>
          <ac:spMkLst>
            <pc:docMk/>
            <pc:sldMk cId="1335354748" sldId="309"/>
            <ac:spMk id="5" creationId="{00000000-0000-0000-0000-000000000000}"/>
          </ac:spMkLst>
        </pc:spChg>
        <pc:picChg chg="mod">
          <ac:chgData name="Long Cheng (Asst Prof)" userId="73a3f42d-90b1-46f9-a4fe-f15073f4ec75" providerId="ADAL" clId="{F2E0EFF2-8083-48CF-8276-FA260A0AF582}" dt="2023-06-13T03:23:15.266" v="18118" actId="1076"/>
          <ac:picMkLst>
            <pc:docMk/>
            <pc:sldMk cId="1335354748" sldId="309"/>
            <ac:picMk id="7" creationId="{3F90E67D-7FC6-28F1-5407-C7AD2F00DE97}"/>
          </ac:picMkLst>
        </pc:picChg>
      </pc:sldChg>
      <pc:sldChg chg="addSp modSp add mod">
        <pc:chgData name="Long Cheng (Asst Prof)" userId="73a3f42d-90b1-46f9-a4fe-f15073f4ec75" providerId="ADAL" clId="{F2E0EFF2-8083-48CF-8276-FA260A0AF582}" dt="2023-06-13T03:51:02.182" v="19892" actId="20577"/>
        <pc:sldMkLst>
          <pc:docMk/>
          <pc:sldMk cId="1444356265" sldId="309"/>
        </pc:sldMkLst>
        <pc:spChg chg="mod">
          <ac:chgData name="Long Cheng (Asst Prof)" userId="73a3f42d-90b1-46f9-a4fe-f15073f4ec75" providerId="ADAL" clId="{F2E0EFF2-8083-48CF-8276-FA260A0AF582}" dt="2023-06-13T03:50:47.348" v="19857" actId="20577"/>
          <ac:spMkLst>
            <pc:docMk/>
            <pc:sldMk cId="1444356265" sldId="309"/>
            <ac:spMk id="5" creationId="{00000000-0000-0000-0000-000000000000}"/>
          </ac:spMkLst>
        </pc:spChg>
        <pc:spChg chg="add mod">
          <ac:chgData name="Long Cheng (Asst Prof)" userId="73a3f42d-90b1-46f9-a4fe-f15073f4ec75" providerId="ADAL" clId="{F2E0EFF2-8083-48CF-8276-FA260A0AF582}" dt="2023-06-13T03:51:02.182" v="19892" actId="20577"/>
          <ac:spMkLst>
            <pc:docMk/>
            <pc:sldMk cId="1444356265" sldId="309"/>
            <ac:spMk id="6" creationId="{4DB5BF49-AD17-9258-B753-724715668F2D}"/>
          </ac:spMkLst>
        </pc:spChg>
        <pc:picChg chg="mod">
          <ac:chgData name="Long Cheng (Asst Prof)" userId="73a3f42d-90b1-46f9-a4fe-f15073f4ec75" providerId="ADAL" clId="{F2E0EFF2-8083-48CF-8276-FA260A0AF582}" dt="2023-06-13T03:50:30.308" v="19851" actId="1076"/>
          <ac:picMkLst>
            <pc:docMk/>
            <pc:sldMk cId="1444356265" sldId="309"/>
            <ac:picMk id="7" creationId="{3F90E67D-7FC6-28F1-5407-C7AD2F00DE97}"/>
          </ac:picMkLst>
        </pc:picChg>
      </pc:sldChg>
      <pc:sldChg chg="addSp modSp add mod">
        <pc:chgData name="Long Cheng (Asst Prof)" userId="73a3f42d-90b1-46f9-a4fe-f15073f4ec75" providerId="ADAL" clId="{F2E0EFF2-8083-48CF-8276-FA260A0AF582}" dt="2023-06-13T03:41:18.368" v="19072" actId="1076"/>
        <pc:sldMkLst>
          <pc:docMk/>
          <pc:sldMk cId="1424777474" sldId="334"/>
        </pc:sldMkLst>
        <pc:spChg chg="mod">
          <ac:chgData name="Long Cheng (Asst Prof)" userId="73a3f42d-90b1-46f9-a4fe-f15073f4ec75" providerId="ADAL" clId="{F2E0EFF2-8083-48CF-8276-FA260A0AF582}" dt="2023-06-13T03:41:05.030" v="19070" actId="20577"/>
          <ac:spMkLst>
            <pc:docMk/>
            <pc:sldMk cId="1424777474" sldId="334"/>
            <ac:spMk id="2" creationId="{00000000-0000-0000-0000-000000000000}"/>
          </ac:spMkLst>
        </pc:spChg>
        <pc:spChg chg="add mod">
          <ac:chgData name="Long Cheng (Asst Prof)" userId="73a3f42d-90b1-46f9-a4fe-f15073f4ec75" providerId="ADAL" clId="{F2E0EFF2-8083-48CF-8276-FA260A0AF582}" dt="2023-06-13T03:41:18.368" v="19072" actId="1076"/>
          <ac:spMkLst>
            <pc:docMk/>
            <pc:sldMk cId="1424777474" sldId="334"/>
            <ac:spMk id="3" creationId="{FF0FC1AC-B614-5F10-10E1-BC258D9EB865}"/>
          </ac:spMkLst>
        </pc:spChg>
        <pc:spChg chg="mod">
          <ac:chgData name="Long Cheng (Asst Prof)" userId="73a3f42d-90b1-46f9-a4fe-f15073f4ec75" providerId="ADAL" clId="{F2E0EFF2-8083-48CF-8276-FA260A0AF582}" dt="2023-06-13T03:40:15.644" v="19068" actId="20577"/>
          <ac:spMkLst>
            <pc:docMk/>
            <pc:sldMk cId="1424777474" sldId="334"/>
            <ac:spMk id="5" creationId="{00000000-0000-0000-0000-000000000000}"/>
          </ac:spMkLst>
        </pc:spChg>
        <pc:picChg chg="mod">
          <ac:chgData name="Long Cheng (Asst Prof)" userId="73a3f42d-90b1-46f9-a4fe-f15073f4ec75" providerId="ADAL" clId="{F2E0EFF2-8083-48CF-8276-FA260A0AF582}" dt="2023-06-13T03:41:15.433" v="19071" actId="1076"/>
          <ac:picMkLst>
            <pc:docMk/>
            <pc:sldMk cId="1424777474" sldId="334"/>
            <ac:picMk id="6" creationId="{AB9EB26E-090D-157D-1136-469D2C4018F1}"/>
          </ac:picMkLst>
        </pc:picChg>
      </pc:sldChg>
      <pc:sldChg chg="addSp modSp add mod">
        <pc:chgData name="Long Cheng (Asst Prof)" userId="73a3f42d-90b1-46f9-a4fe-f15073f4ec75" providerId="ADAL" clId="{F2E0EFF2-8083-48CF-8276-FA260A0AF582}" dt="2023-06-13T03:41:52.254" v="19126" actId="20577"/>
        <pc:sldMkLst>
          <pc:docMk/>
          <pc:sldMk cId="857842335" sldId="335"/>
        </pc:sldMkLst>
        <pc:spChg chg="mod">
          <ac:chgData name="Long Cheng (Asst Prof)" userId="73a3f42d-90b1-46f9-a4fe-f15073f4ec75" providerId="ADAL" clId="{F2E0EFF2-8083-48CF-8276-FA260A0AF582}" dt="2023-06-13T03:41:40.043" v="19112"/>
          <ac:spMkLst>
            <pc:docMk/>
            <pc:sldMk cId="857842335" sldId="335"/>
            <ac:spMk id="2" creationId="{00000000-0000-0000-0000-000000000000}"/>
          </ac:spMkLst>
        </pc:spChg>
        <pc:spChg chg="add mod">
          <ac:chgData name="Long Cheng (Asst Prof)" userId="73a3f42d-90b1-46f9-a4fe-f15073f4ec75" providerId="ADAL" clId="{F2E0EFF2-8083-48CF-8276-FA260A0AF582}" dt="2023-06-13T03:41:52.254" v="19126" actId="20577"/>
          <ac:spMkLst>
            <pc:docMk/>
            <pc:sldMk cId="857842335" sldId="335"/>
            <ac:spMk id="3" creationId="{BAF62201-F188-47C3-C27F-9F5EEF5C0616}"/>
          </ac:spMkLst>
        </pc:spChg>
        <pc:spChg chg="mod">
          <ac:chgData name="Long Cheng (Asst Prof)" userId="73a3f42d-90b1-46f9-a4fe-f15073f4ec75" providerId="ADAL" clId="{F2E0EFF2-8083-48CF-8276-FA260A0AF582}" dt="2023-06-13T03:41:31.379" v="19111" actId="20577"/>
          <ac:spMkLst>
            <pc:docMk/>
            <pc:sldMk cId="857842335" sldId="335"/>
            <ac:spMk id="5" creationId="{00000000-0000-0000-0000-000000000000}"/>
          </ac:spMkLst>
        </pc:spChg>
      </pc:sldChg>
      <pc:sldChg chg="addSp modSp add mod">
        <pc:chgData name="Long Cheng (Asst Prof)" userId="73a3f42d-90b1-46f9-a4fe-f15073f4ec75" providerId="ADAL" clId="{F2E0EFF2-8083-48CF-8276-FA260A0AF582}" dt="2023-06-13T03:50:25.948" v="19850" actId="20577"/>
        <pc:sldMkLst>
          <pc:docMk/>
          <pc:sldMk cId="408501301" sldId="336"/>
        </pc:sldMkLst>
        <pc:spChg chg="mod">
          <ac:chgData name="Long Cheng (Asst Prof)" userId="73a3f42d-90b1-46f9-a4fe-f15073f4ec75" providerId="ADAL" clId="{F2E0EFF2-8083-48CF-8276-FA260A0AF582}" dt="2023-06-13T03:50:08.445" v="19813" actId="20577"/>
          <ac:spMkLst>
            <pc:docMk/>
            <pc:sldMk cId="408501301" sldId="336"/>
            <ac:spMk id="2" creationId="{00000000-0000-0000-0000-000000000000}"/>
          </ac:spMkLst>
        </pc:spChg>
        <pc:spChg chg="add mod">
          <ac:chgData name="Long Cheng (Asst Prof)" userId="73a3f42d-90b1-46f9-a4fe-f15073f4ec75" providerId="ADAL" clId="{F2E0EFF2-8083-48CF-8276-FA260A0AF582}" dt="2023-06-13T03:50:25.948" v="19850" actId="20577"/>
          <ac:spMkLst>
            <pc:docMk/>
            <pc:sldMk cId="408501301" sldId="336"/>
            <ac:spMk id="3" creationId="{808DB57A-CFBB-7321-528F-931193AED4C8}"/>
          </ac:spMkLst>
        </pc:spChg>
        <pc:picChg chg="mod">
          <ac:chgData name="Long Cheng (Asst Prof)" userId="73a3f42d-90b1-46f9-a4fe-f15073f4ec75" providerId="ADAL" clId="{F2E0EFF2-8083-48CF-8276-FA260A0AF582}" dt="2023-06-13T03:47:44.299" v="19349" actId="1076"/>
          <ac:picMkLst>
            <pc:docMk/>
            <pc:sldMk cId="408501301" sldId="336"/>
            <ac:picMk id="6" creationId="{27F77D56-8F83-43E6-A5C1-7BE7BAA7568A}"/>
          </ac:picMkLst>
        </pc:picChg>
      </pc:sldChg>
      <pc:sldChg chg="modSp add del mod">
        <pc:chgData name="Long Cheng (Asst Prof)" userId="73a3f42d-90b1-46f9-a4fe-f15073f4ec75" providerId="ADAL" clId="{F2E0EFF2-8083-48CF-8276-FA260A0AF582}" dt="2023-06-13T03:47:23.741" v="19345" actId="2696"/>
        <pc:sldMkLst>
          <pc:docMk/>
          <pc:sldMk cId="1283703262" sldId="336"/>
        </pc:sldMkLst>
        <pc:spChg chg="mod">
          <ac:chgData name="Long Cheng (Asst Prof)" userId="73a3f42d-90b1-46f9-a4fe-f15073f4ec75" providerId="ADAL" clId="{F2E0EFF2-8083-48CF-8276-FA260A0AF582}" dt="2023-06-13T03:45:27.291" v="19272" actId="20577"/>
          <ac:spMkLst>
            <pc:docMk/>
            <pc:sldMk cId="1283703262" sldId="336"/>
            <ac:spMk id="2" creationId="{00000000-0000-0000-0000-000000000000}"/>
          </ac:spMkLst>
        </pc:spChg>
        <pc:spChg chg="mod">
          <ac:chgData name="Long Cheng (Asst Prof)" userId="73a3f42d-90b1-46f9-a4fe-f15073f4ec75" providerId="ADAL" clId="{F2E0EFF2-8083-48CF-8276-FA260A0AF582}" dt="2023-06-13T03:45:24.123" v="19271" actId="20577"/>
          <ac:spMkLst>
            <pc:docMk/>
            <pc:sldMk cId="1283703262" sldId="336"/>
            <ac:spMk id="5" creationId="{00000000-0000-0000-0000-000000000000}"/>
          </ac:spMkLst>
        </pc:spChg>
      </pc:sldChg>
      <pc:sldChg chg="add del">
        <pc:chgData name="Long Cheng (Asst Prof)" userId="73a3f42d-90b1-46f9-a4fe-f15073f4ec75" providerId="ADAL" clId="{F2E0EFF2-8083-48CF-8276-FA260A0AF582}" dt="2023-06-14T01:07:49.092" v="23018" actId="2696"/>
        <pc:sldMkLst>
          <pc:docMk/>
          <pc:sldMk cId="2341415863" sldId="755"/>
        </pc:sldMkLst>
      </pc:sldChg>
      <pc:sldChg chg="add del">
        <pc:chgData name="Long Cheng (Asst Prof)" userId="73a3f42d-90b1-46f9-a4fe-f15073f4ec75" providerId="ADAL" clId="{F2E0EFF2-8083-48CF-8276-FA260A0AF582}" dt="2023-06-14T01:07:44.092" v="23016" actId="2696"/>
        <pc:sldMkLst>
          <pc:docMk/>
          <pc:sldMk cId="3764175620" sldId="755"/>
        </pc:sldMkLst>
      </pc:sldChg>
      <pc:sldChg chg="add">
        <pc:chgData name="Long Cheng (Asst Prof)" userId="73a3f42d-90b1-46f9-a4fe-f15073f4ec75" providerId="ADAL" clId="{F2E0EFF2-8083-48CF-8276-FA260A0AF582}" dt="2023-06-14T01:07:51.075" v="23019"/>
        <pc:sldMkLst>
          <pc:docMk/>
          <pc:sldMk cId="4061002359" sldId="755"/>
        </pc:sldMkLst>
      </pc:sldChg>
      <pc:sldChg chg="add del">
        <pc:chgData name="Long Cheng (Asst Prof)" userId="73a3f42d-90b1-46f9-a4fe-f15073f4ec75" providerId="ADAL" clId="{F2E0EFF2-8083-48CF-8276-FA260A0AF582}" dt="2023-06-14T01:07:49.092" v="23018" actId="2696"/>
        <pc:sldMkLst>
          <pc:docMk/>
          <pc:sldMk cId="2970576943" sldId="759"/>
        </pc:sldMkLst>
      </pc:sldChg>
      <pc:sldChg chg="addSp delSp modSp add del mod addAnim delAnim">
        <pc:chgData name="Long Cheng (Asst Prof)" userId="73a3f42d-90b1-46f9-a4fe-f15073f4ec75" providerId="ADAL" clId="{F2E0EFF2-8083-48CF-8276-FA260A0AF582}" dt="2023-06-14T01:07:44.092" v="23016" actId="2696"/>
        <pc:sldMkLst>
          <pc:docMk/>
          <pc:sldMk cId="3482699051" sldId="759"/>
        </pc:sldMkLst>
        <pc:spChg chg="mod">
          <ac:chgData name="Long Cheng (Asst Prof)" userId="73a3f42d-90b1-46f9-a4fe-f15073f4ec75" providerId="ADAL" clId="{F2E0EFF2-8083-48CF-8276-FA260A0AF582}" dt="2023-06-14T01:01:11.940" v="23005" actId="27636"/>
          <ac:spMkLst>
            <pc:docMk/>
            <pc:sldMk cId="3482699051" sldId="759"/>
            <ac:spMk id="5" creationId="{DD350D73-65B3-4C46-AB97-E11422813361}"/>
          </ac:spMkLst>
        </pc:spChg>
        <pc:spChg chg="add del">
          <ac:chgData name="Long Cheng (Asst Prof)" userId="73a3f42d-90b1-46f9-a4fe-f15073f4ec75" providerId="ADAL" clId="{F2E0EFF2-8083-48CF-8276-FA260A0AF582}" dt="2023-06-14T01:01:42.661" v="23008" actId="478"/>
          <ac:spMkLst>
            <pc:docMk/>
            <pc:sldMk cId="3482699051" sldId="759"/>
            <ac:spMk id="10" creationId="{D5FD7B57-A7C9-4057-B7AF-5FE3E0058A56}"/>
          </ac:spMkLst>
        </pc:spChg>
      </pc:sldChg>
      <pc:sldChg chg="add">
        <pc:chgData name="Long Cheng (Asst Prof)" userId="73a3f42d-90b1-46f9-a4fe-f15073f4ec75" providerId="ADAL" clId="{F2E0EFF2-8083-48CF-8276-FA260A0AF582}" dt="2023-06-14T01:07:51.075" v="23019"/>
        <pc:sldMkLst>
          <pc:docMk/>
          <pc:sldMk cId="3815795254" sldId="759"/>
        </pc:sldMkLst>
      </pc:sldChg>
      <pc:sldChg chg="add del">
        <pc:chgData name="Long Cheng (Asst Prof)" userId="73a3f42d-90b1-46f9-a4fe-f15073f4ec75" providerId="ADAL" clId="{F2E0EFF2-8083-48CF-8276-FA260A0AF582}" dt="2023-06-14T01:07:44.092" v="23016" actId="2696"/>
        <pc:sldMkLst>
          <pc:docMk/>
          <pc:sldMk cId="1842009556" sldId="761"/>
        </pc:sldMkLst>
      </pc:sldChg>
      <pc:sldChg chg="add">
        <pc:chgData name="Long Cheng (Asst Prof)" userId="73a3f42d-90b1-46f9-a4fe-f15073f4ec75" providerId="ADAL" clId="{F2E0EFF2-8083-48CF-8276-FA260A0AF582}" dt="2023-06-14T01:07:51.075" v="23019"/>
        <pc:sldMkLst>
          <pc:docMk/>
          <pc:sldMk cId="3097616845" sldId="761"/>
        </pc:sldMkLst>
      </pc:sldChg>
      <pc:sldChg chg="add del">
        <pc:chgData name="Long Cheng (Asst Prof)" userId="73a3f42d-90b1-46f9-a4fe-f15073f4ec75" providerId="ADAL" clId="{F2E0EFF2-8083-48CF-8276-FA260A0AF582}" dt="2023-06-14T01:07:49.092" v="23018" actId="2696"/>
        <pc:sldMkLst>
          <pc:docMk/>
          <pc:sldMk cId="3206120894" sldId="761"/>
        </pc:sldMkLst>
      </pc:sldChg>
      <pc:sldChg chg="modSp add del mod">
        <pc:chgData name="Long Cheng (Asst Prof)" userId="73a3f42d-90b1-46f9-a4fe-f15073f4ec75" providerId="ADAL" clId="{F2E0EFF2-8083-48CF-8276-FA260A0AF582}" dt="2023-06-14T01:07:44.092" v="23016" actId="2696"/>
        <pc:sldMkLst>
          <pc:docMk/>
          <pc:sldMk cId="1652995182" sldId="762"/>
        </pc:sldMkLst>
        <pc:spChg chg="mod">
          <ac:chgData name="Long Cheng (Asst Prof)" userId="73a3f42d-90b1-46f9-a4fe-f15073f4ec75" providerId="ADAL" clId="{F2E0EFF2-8083-48CF-8276-FA260A0AF582}" dt="2023-06-14T01:01:11.877" v="23004" actId="27636"/>
          <ac:spMkLst>
            <pc:docMk/>
            <pc:sldMk cId="1652995182" sldId="762"/>
            <ac:spMk id="5" creationId="{70689E22-4DCF-486C-A964-E5140FBBE1EC}"/>
          </ac:spMkLst>
        </pc:spChg>
        <pc:picChg chg="mod">
          <ac:chgData name="Long Cheng (Asst Prof)" userId="73a3f42d-90b1-46f9-a4fe-f15073f4ec75" providerId="ADAL" clId="{F2E0EFF2-8083-48CF-8276-FA260A0AF582}" dt="2023-06-14T01:01:26.673" v="23006" actId="1076"/>
          <ac:picMkLst>
            <pc:docMk/>
            <pc:sldMk cId="1652995182" sldId="762"/>
            <ac:picMk id="9" creationId="{188D4EA0-237B-40BC-9537-90AB343579C7}"/>
          </ac:picMkLst>
        </pc:picChg>
      </pc:sldChg>
      <pc:sldChg chg="add del">
        <pc:chgData name="Long Cheng (Asst Prof)" userId="73a3f42d-90b1-46f9-a4fe-f15073f4ec75" providerId="ADAL" clId="{F2E0EFF2-8083-48CF-8276-FA260A0AF582}" dt="2023-06-14T01:07:49.092" v="23018" actId="2696"/>
        <pc:sldMkLst>
          <pc:docMk/>
          <pc:sldMk cId="2816132653" sldId="762"/>
        </pc:sldMkLst>
      </pc:sldChg>
      <pc:sldChg chg="add">
        <pc:chgData name="Long Cheng (Asst Prof)" userId="73a3f42d-90b1-46f9-a4fe-f15073f4ec75" providerId="ADAL" clId="{F2E0EFF2-8083-48CF-8276-FA260A0AF582}" dt="2023-06-14T01:07:51.075" v="23019"/>
        <pc:sldMkLst>
          <pc:docMk/>
          <pc:sldMk cId="3028936492" sldId="762"/>
        </pc:sldMkLst>
      </pc:sldChg>
      <pc:sldChg chg="modSp add del mod">
        <pc:chgData name="Long Cheng (Asst Prof)" userId="73a3f42d-90b1-46f9-a4fe-f15073f4ec75" providerId="ADAL" clId="{F2E0EFF2-8083-48CF-8276-FA260A0AF582}" dt="2023-06-14T01:07:44.092" v="23016" actId="2696"/>
        <pc:sldMkLst>
          <pc:docMk/>
          <pc:sldMk cId="617944969" sldId="808"/>
        </pc:sldMkLst>
        <pc:spChg chg="mod">
          <ac:chgData name="Long Cheng (Asst Prof)" userId="73a3f42d-90b1-46f9-a4fe-f15073f4ec75" providerId="ADAL" clId="{F2E0EFF2-8083-48CF-8276-FA260A0AF582}" dt="2023-06-14T00:48:17.158" v="22983" actId="27636"/>
          <ac:spMkLst>
            <pc:docMk/>
            <pc:sldMk cId="617944969" sldId="808"/>
            <ac:spMk id="5" creationId="{6933698F-5EB0-44F8-9D1C-587169DF5F66}"/>
          </ac:spMkLst>
        </pc:spChg>
      </pc:sldChg>
      <pc:sldChg chg="add">
        <pc:chgData name="Long Cheng (Asst Prof)" userId="73a3f42d-90b1-46f9-a4fe-f15073f4ec75" providerId="ADAL" clId="{F2E0EFF2-8083-48CF-8276-FA260A0AF582}" dt="2023-06-14T01:07:51.075" v="23019"/>
        <pc:sldMkLst>
          <pc:docMk/>
          <pc:sldMk cId="1102317454" sldId="808"/>
        </pc:sldMkLst>
      </pc:sldChg>
      <pc:sldChg chg="add del">
        <pc:chgData name="Long Cheng (Asst Prof)" userId="73a3f42d-90b1-46f9-a4fe-f15073f4ec75" providerId="ADAL" clId="{F2E0EFF2-8083-48CF-8276-FA260A0AF582}" dt="2023-06-14T01:07:49.092" v="23018" actId="2696"/>
        <pc:sldMkLst>
          <pc:docMk/>
          <pc:sldMk cId="3957151993" sldId="808"/>
        </pc:sldMkLst>
      </pc:sldChg>
      <pc:sldChg chg="modSp add del mod">
        <pc:chgData name="Long Cheng (Asst Prof)" userId="73a3f42d-90b1-46f9-a4fe-f15073f4ec75" providerId="ADAL" clId="{F2E0EFF2-8083-48CF-8276-FA260A0AF582}" dt="2023-06-13T08:13:28.993" v="21766" actId="47"/>
        <pc:sldMkLst>
          <pc:docMk/>
          <pc:sldMk cId="1469949583" sldId="826"/>
        </pc:sldMkLst>
        <pc:spChg chg="mod">
          <ac:chgData name="Long Cheng (Asst Prof)" userId="73a3f42d-90b1-46f9-a4fe-f15073f4ec75" providerId="ADAL" clId="{F2E0EFF2-8083-48CF-8276-FA260A0AF582}" dt="2023-06-13T07:25:26.792" v="20532" actId="1076"/>
          <ac:spMkLst>
            <pc:docMk/>
            <pc:sldMk cId="1469949583" sldId="826"/>
            <ac:spMk id="2" creationId="{1209C0F4-7B97-4A1C-A160-11369357C05F}"/>
          </ac:spMkLst>
        </pc:spChg>
        <pc:spChg chg="mod">
          <ac:chgData name="Long Cheng (Asst Prof)" userId="73a3f42d-90b1-46f9-a4fe-f15073f4ec75" providerId="ADAL" clId="{F2E0EFF2-8083-48CF-8276-FA260A0AF582}" dt="2023-06-12T09:57:10.730" v="17117" actId="20577"/>
          <ac:spMkLst>
            <pc:docMk/>
            <pc:sldMk cId="1469949583" sldId="826"/>
            <ac:spMk id="5" creationId="{309ABAEF-2C9F-43B8-A1BF-AADF8F609E57}"/>
          </ac:spMkLst>
        </pc:spChg>
      </pc:sldChg>
      <pc:sldChg chg="modSp add del mod">
        <pc:chgData name="Long Cheng (Asst Prof)" userId="73a3f42d-90b1-46f9-a4fe-f15073f4ec75" providerId="ADAL" clId="{F2E0EFF2-8083-48CF-8276-FA260A0AF582}" dt="2023-06-13T08:13:28.993" v="21766" actId="47"/>
        <pc:sldMkLst>
          <pc:docMk/>
          <pc:sldMk cId="3958917290" sldId="836"/>
        </pc:sldMkLst>
        <pc:spChg chg="mod">
          <ac:chgData name="Long Cheng (Asst Prof)" userId="73a3f42d-90b1-46f9-a4fe-f15073f4ec75" providerId="ADAL" clId="{F2E0EFF2-8083-48CF-8276-FA260A0AF582}" dt="2023-06-12T07:15:08.812" v="12537" actId="27636"/>
          <ac:spMkLst>
            <pc:docMk/>
            <pc:sldMk cId="3958917290" sldId="836"/>
            <ac:spMk id="5" creationId="{309ABAEF-2C9F-43B8-A1BF-AADF8F609E57}"/>
          </ac:spMkLst>
        </pc:spChg>
      </pc:sldChg>
      <pc:sldChg chg="add">
        <pc:chgData name="Long Cheng (Asst Prof)" userId="73a3f42d-90b1-46f9-a4fe-f15073f4ec75" providerId="ADAL" clId="{F2E0EFF2-8083-48CF-8276-FA260A0AF582}" dt="2023-06-14T01:07:51.075" v="23019"/>
        <pc:sldMkLst>
          <pc:docMk/>
          <pc:sldMk cId="1112313386" sldId="853"/>
        </pc:sldMkLst>
      </pc:sldChg>
      <pc:sldChg chg="add del">
        <pc:chgData name="Long Cheng (Asst Prof)" userId="73a3f42d-90b1-46f9-a4fe-f15073f4ec75" providerId="ADAL" clId="{F2E0EFF2-8083-48CF-8276-FA260A0AF582}" dt="2023-06-14T01:07:49.092" v="23018" actId="2696"/>
        <pc:sldMkLst>
          <pc:docMk/>
          <pc:sldMk cId="1851608239" sldId="853"/>
        </pc:sldMkLst>
      </pc:sldChg>
      <pc:sldChg chg="add del">
        <pc:chgData name="Long Cheng (Asst Prof)" userId="73a3f42d-90b1-46f9-a4fe-f15073f4ec75" providerId="ADAL" clId="{F2E0EFF2-8083-48CF-8276-FA260A0AF582}" dt="2023-06-14T01:07:44.092" v="23016" actId="2696"/>
        <pc:sldMkLst>
          <pc:docMk/>
          <pc:sldMk cId="2149047644" sldId="853"/>
        </pc:sldMkLst>
      </pc:sldChg>
      <pc:sldChg chg="add del">
        <pc:chgData name="Long Cheng (Asst Prof)" userId="73a3f42d-90b1-46f9-a4fe-f15073f4ec75" providerId="ADAL" clId="{F2E0EFF2-8083-48CF-8276-FA260A0AF582}" dt="2023-06-14T01:07:44.092" v="23016" actId="2696"/>
        <pc:sldMkLst>
          <pc:docMk/>
          <pc:sldMk cId="1844804497" sldId="855"/>
        </pc:sldMkLst>
      </pc:sldChg>
      <pc:sldChg chg="add">
        <pc:chgData name="Long Cheng (Asst Prof)" userId="73a3f42d-90b1-46f9-a4fe-f15073f4ec75" providerId="ADAL" clId="{F2E0EFF2-8083-48CF-8276-FA260A0AF582}" dt="2023-06-14T01:07:51.075" v="23019"/>
        <pc:sldMkLst>
          <pc:docMk/>
          <pc:sldMk cId="2307582751" sldId="855"/>
        </pc:sldMkLst>
      </pc:sldChg>
      <pc:sldChg chg="add del">
        <pc:chgData name="Long Cheng (Asst Prof)" userId="73a3f42d-90b1-46f9-a4fe-f15073f4ec75" providerId="ADAL" clId="{F2E0EFF2-8083-48CF-8276-FA260A0AF582}" dt="2023-06-14T01:07:49.092" v="23018" actId="2696"/>
        <pc:sldMkLst>
          <pc:docMk/>
          <pc:sldMk cId="3616075254" sldId="855"/>
        </pc:sldMkLst>
      </pc:sldChg>
      <pc:sldChg chg="modSp add del mod">
        <pc:chgData name="Long Cheng (Asst Prof)" userId="73a3f42d-90b1-46f9-a4fe-f15073f4ec75" providerId="ADAL" clId="{F2E0EFF2-8083-48CF-8276-FA260A0AF582}" dt="2023-06-14T01:07:44.092" v="23016" actId="2696"/>
        <pc:sldMkLst>
          <pc:docMk/>
          <pc:sldMk cId="499999951" sldId="857"/>
        </pc:sldMkLst>
        <pc:spChg chg="mod">
          <ac:chgData name="Long Cheng (Asst Prof)" userId="73a3f42d-90b1-46f9-a4fe-f15073f4ec75" providerId="ADAL" clId="{F2E0EFF2-8083-48CF-8276-FA260A0AF582}" dt="2023-06-14T00:48:17.097" v="22979" actId="27636"/>
          <ac:spMkLst>
            <pc:docMk/>
            <pc:sldMk cId="499999951" sldId="857"/>
            <ac:spMk id="2" creationId="{CE2E4491-0A31-45C9-A195-A33EDBFB58E1}"/>
          </ac:spMkLst>
        </pc:spChg>
      </pc:sldChg>
      <pc:sldChg chg="add">
        <pc:chgData name="Long Cheng (Asst Prof)" userId="73a3f42d-90b1-46f9-a4fe-f15073f4ec75" providerId="ADAL" clId="{F2E0EFF2-8083-48CF-8276-FA260A0AF582}" dt="2023-06-14T01:07:51.075" v="23019"/>
        <pc:sldMkLst>
          <pc:docMk/>
          <pc:sldMk cId="1537217375" sldId="857"/>
        </pc:sldMkLst>
      </pc:sldChg>
      <pc:sldChg chg="add del">
        <pc:chgData name="Long Cheng (Asst Prof)" userId="73a3f42d-90b1-46f9-a4fe-f15073f4ec75" providerId="ADAL" clId="{F2E0EFF2-8083-48CF-8276-FA260A0AF582}" dt="2023-06-14T01:07:49.092" v="23018" actId="2696"/>
        <pc:sldMkLst>
          <pc:docMk/>
          <pc:sldMk cId="1741408774" sldId="857"/>
        </pc:sldMkLst>
      </pc:sldChg>
      <pc:sldChg chg="add del">
        <pc:chgData name="Long Cheng (Asst Prof)" userId="73a3f42d-90b1-46f9-a4fe-f15073f4ec75" providerId="ADAL" clId="{F2E0EFF2-8083-48CF-8276-FA260A0AF582}" dt="2023-06-14T01:07:49.092" v="23018" actId="2696"/>
        <pc:sldMkLst>
          <pc:docMk/>
          <pc:sldMk cId="2644086258" sldId="859"/>
        </pc:sldMkLst>
      </pc:sldChg>
      <pc:sldChg chg="add del">
        <pc:chgData name="Long Cheng (Asst Prof)" userId="73a3f42d-90b1-46f9-a4fe-f15073f4ec75" providerId="ADAL" clId="{F2E0EFF2-8083-48CF-8276-FA260A0AF582}" dt="2023-06-14T01:07:44.092" v="23016" actId="2696"/>
        <pc:sldMkLst>
          <pc:docMk/>
          <pc:sldMk cId="3284177328" sldId="859"/>
        </pc:sldMkLst>
      </pc:sldChg>
      <pc:sldChg chg="add">
        <pc:chgData name="Long Cheng (Asst Prof)" userId="73a3f42d-90b1-46f9-a4fe-f15073f4ec75" providerId="ADAL" clId="{F2E0EFF2-8083-48CF-8276-FA260A0AF582}" dt="2023-06-14T01:07:51.075" v="23019"/>
        <pc:sldMkLst>
          <pc:docMk/>
          <pc:sldMk cId="4064915378" sldId="859"/>
        </pc:sldMkLst>
      </pc:sldChg>
      <pc:sldChg chg="add">
        <pc:chgData name="Long Cheng (Asst Prof)" userId="73a3f42d-90b1-46f9-a4fe-f15073f4ec75" providerId="ADAL" clId="{F2E0EFF2-8083-48CF-8276-FA260A0AF582}" dt="2023-06-14T01:07:51.075" v="23019"/>
        <pc:sldMkLst>
          <pc:docMk/>
          <pc:sldMk cId="670255138" sldId="860"/>
        </pc:sldMkLst>
      </pc:sldChg>
      <pc:sldChg chg="add del">
        <pc:chgData name="Long Cheng (Asst Prof)" userId="73a3f42d-90b1-46f9-a4fe-f15073f4ec75" providerId="ADAL" clId="{F2E0EFF2-8083-48CF-8276-FA260A0AF582}" dt="2023-06-14T01:07:49.092" v="23018" actId="2696"/>
        <pc:sldMkLst>
          <pc:docMk/>
          <pc:sldMk cId="993260590" sldId="860"/>
        </pc:sldMkLst>
      </pc:sldChg>
      <pc:sldChg chg="modSp add del mod">
        <pc:chgData name="Long Cheng (Asst Prof)" userId="73a3f42d-90b1-46f9-a4fe-f15073f4ec75" providerId="ADAL" clId="{F2E0EFF2-8083-48CF-8276-FA260A0AF582}" dt="2023-06-14T01:07:44.092" v="23016" actId="2696"/>
        <pc:sldMkLst>
          <pc:docMk/>
          <pc:sldMk cId="1763251994" sldId="860"/>
        </pc:sldMkLst>
        <pc:spChg chg="mod">
          <ac:chgData name="Long Cheng (Asst Prof)" userId="73a3f42d-90b1-46f9-a4fe-f15073f4ec75" providerId="ADAL" clId="{F2E0EFF2-8083-48CF-8276-FA260A0AF582}" dt="2023-06-14T00:48:17.134" v="22980" actId="27636"/>
          <ac:spMkLst>
            <pc:docMk/>
            <pc:sldMk cId="1763251994" sldId="860"/>
            <ac:spMk id="2" creationId="{16D42EE8-6EE9-4248-8D92-CA265BAB8E69}"/>
          </ac:spMkLst>
        </pc:spChg>
        <pc:spChg chg="mod">
          <ac:chgData name="Long Cheng (Asst Prof)" userId="73a3f42d-90b1-46f9-a4fe-f15073f4ec75" providerId="ADAL" clId="{F2E0EFF2-8083-48CF-8276-FA260A0AF582}" dt="2023-06-14T00:48:17.135" v="22981" actId="27636"/>
          <ac:spMkLst>
            <pc:docMk/>
            <pc:sldMk cId="1763251994" sldId="860"/>
            <ac:spMk id="5" creationId="{41CC3C92-3C9D-4724-9F50-CB477152FFA8}"/>
          </ac:spMkLst>
        </pc:spChg>
      </pc:sldChg>
      <pc:sldChg chg="add">
        <pc:chgData name="Long Cheng (Asst Prof)" userId="73a3f42d-90b1-46f9-a4fe-f15073f4ec75" providerId="ADAL" clId="{F2E0EFF2-8083-48CF-8276-FA260A0AF582}" dt="2023-06-14T01:07:51.075" v="23019"/>
        <pc:sldMkLst>
          <pc:docMk/>
          <pc:sldMk cId="1512161963" sldId="861"/>
        </pc:sldMkLst>
      </pc:sldChg>
      <pc:sldChg chg="add del">
        <pc:chgData name="Long Cheng (Asst Prof)" userId="73a3f42d-90b1-46f9-a4fe-f15073f4ec75" providerId="ADAL" clId="{F2E0EFF2-8083-48CF-8276-FA260A0AF582}" dt="2023-06-14T01:07:49.092" v="23018" actId="2696"/>
        <pc:sldMkLst>
          <pc:docMk/>
          <pc:sldMk cId="1531831198" sldId="861"/>
        </pc:sldMkLst>
      </pc:sldChg>
      <pc:sldChg chg="addSp modSp add del mod modClrScheme modAnim chgLayout">
        <pc:chgData name="Long Cheng (Asst Prof)" userId="73a3f42d-90b1-46f9-a4fe-f15073f4ec75" providerId="ADAL" clId="{F2E0EFF2-8083-48CF-8276-FA260A0AF582}" dt="2023-06-14T01:07:44.092" v="23016" actId="2696"/>
        <pc:sldMkLst>
          <pc:docMk/>
          <pc:sldMk cId="2002424246" sldId="861"/>
        </pc:sldMkLst>
        <pc:spChg chg="mod ord">
          <ac:chgData name="Long Cheng (Asst Prof)" userId="73a3f42d-90b1-46f9-a4fe-f15073f4ec75" providerId="ADAL" clId="{F2E0EFF2-8083-48CF-8276-FA260A0AF582}" dt="2023-06-14T00:50:04.462" v="23002" actId="20577"/>
          <ac:spMkLst>
            <pc:docMk/>
            <pc:sldMk cId="2002424246" sldId="861"/>
            <ac:spMk id="2" creationId="{4ECBBBF0-E4C2-4B67-9C11-4249A8C24771}"/>
          </ac:spMkLst>
        </pc:spChg>
        <pc:spChg chg="add mod ord">
          <ac:chgData name="Long Cheng (Asst Prof)" userId="73a3f42d-90b1-46f9-a4fe-f15073f4ec75" providerId="ADAL" clId="{F2E0EFF2-8083-48CF-8276-FA260A0AF582}" dt="2023-06-14T00:49:57.791" v="22991" actId="700"/>
          <ac:spMkLst>
            <pc:docMk/>
            <pc:sldMk cId="2002424246" sldId="861"/>
            <ac:spMk id="3" creationId="{BDF94AB1-51F0-8643-82E6-3B196BDC70C6}"/>
          </ac:spMkLst>
        </pc:spChg>
        <pc:spChg chg="mod ord">
          <ac:chgData name="Long Cheng (Asst Prof)" userId="73a3f42d-90b1-46f9-a4fe-f15073f4ec75" providerId="ADAL" clId="{F2E0EFF2-8083-48CF-8276-FA260A0AF582}" dt="2023-06-14T00:49:57.791" v="22991" actId="700"/>
          <ac:spMkLst>
            <pc:docMk/>
            <pc:sldMk cId="2002424246" sldId="861"/>
            <ac:spMk id="4" creationId="{522081C6-20E8-4222-A598-5F626B740C50}"/>
          </ac:spMkLst>
        </pc:spChg>
        <pc:spChg chg="mod ord">
          <ac:chgData name="Long Cheng (Asst Prof)" userId="73a3f42d-90b1-46f9-a4fe-f15073f4ec75" providerId="ADAL" clId="{F2E0EFF2-8083-48CF-8276-FA260A0AF582}" dt="2023-06-14T00:49:57.791" v="22991" actId="700"/>
          <ac:spMkLst>
            <pc:docMk/>
            <pc:sldMk cId="2002424246" sldId="861"/>
            <ac:spMk id="5" creationId="{965C1C84-7215-465E-9B0D-4084A07B8ACE}"/>
          </ac:spMkLst>
        </pc:spChg>
        <pc:picChg chg="mod">
          <ac:chgData name="Long Cheng (Asst Prof)" userId="73a3f42d-90b1-46f9-a4fe-f15073f4ec75" providerId="ADAL" clId="{F2E0EFF2-8083-48CF-8276-FA260A0AF582}" dt="2023-06-14T00:50:00.261" v="22993" actId="1076"/>
          <ac:picMkLst>
            <pc:docMk/>
            <pc:sldMk cId="2002424246" sldId="861"/>
            <ac:picMk id="6" creationId="{B02881B3-5189-40FA-BFAA-43C7437DA49E}"/>
          </ac:picMkLst>
        </pc:picChg>
      </pc:sldChg>
      <pc:sldChg chg="add">
        <pc:chgData name="Long Cheng (Asst Prof)" userId="73a3f42d-90b1-46f9-a4fe-f15073f4ec75" providerId="ADAL" clId="{F2E0EFF2-8083-48CF-8276-FA260A0AF582}" dt="2023-06-14T01:07:51.075" v="23019"/>
        <pc:sldMkLst>
          <pc:docMk/>
          <pc:sldMk cId="1040782377" sldId="863"/>
        </pc:sldMkLst>
      </pc:sldChg>
      <pc:sldChg chg="addSp modSp add del mod modClrScheme chgLayout">
        <pc:chgData name="Long Cheng (Asst Prof)" userId="73a3f42d-90b1-46f9-a4fe-f15073f4ec75" providerId="ADAL" clId="{F2E0EFF2-8083-48CF-8276-FA260A0AF582}" dt="2023-06-14T01:07:44.092" v="23016" actId="2696"/>
        <pc:sldMkLst>
          <pc:docMk/>
          <pc:sldMk cId="3318569823" sldId="863"/>
        </pc:sldMkLst>
        <pc:spChg chg="add mod ord">
          <ac:chgData name="Long Cheng (Asst Prof)" userId="73a3f42d-90b1-46f9-a4fe-f15073f4ec75" providerId="ADAL" clId="{F2E0EFF2-8083-48CF-8276-FA260A0AF582}" dt="2023-06-14T00:49:17.125" v="22986" actId="700"/>
          <ac:spMkLst>
            <pc:docMk/>
            <pc:sldMk cId="3318569823" sldId="863"/>
            <ac:spMk id="2" creationId="{F6D06AD5-583B-BAB6-14BD-8B95214BAA2B}"/>
          </ac:spMkLst>
        </pc:spChg>
        <pc:spChg chg="mod ord">
          <ac:chgData name="Long Cheng (Asst Prof)" userId="73a3f42d-90b1-46f9-a4fe-f15073f4ec75" providerId="ADAL" clId="{F2E0EFF2-8083-48CF-8276-FA260A0AF582}" dt="2023-06-14T00:49:17.125" v="22986" actId="700"/>
          <ac:spMkLst>
            <pc:docMk/>
            <pc:sldMk cId="3318569823" sldId="863"/>
            <ac:spMk id="7" creationId="{811C3360-5E7E-4CDC-8A4F-8BF125DF81B7}"/>
          </ac:spMkLst>
        </pc:spChg>
        <pc:spChg chg="mod">
          <ac:chgData name="Long Cheng (Asst Prof)" userId="73a3f42d-90b1-46f9-a4fe-f15073f4ec75" providerId="ADAL" clId="{F2E0EFF2-8083-48CF-8276-FA260A0AF582}" dt="2023-06-14T00:49:46.152" v="22989" actId="1076"/>
          <ac:spMkLst>
            <pc:docMk/>
            <pc:sldMk cId="3318569823" sldId="863"/>
            <ac:spMk id="10" creationId="{2083C1E0-484C-4170-ACAE-DCBF1EEFB1E9}"/>
          </ac:spMkLst>
        </pc:spChg>
        <pc:spChg chg="mod ord">
          <ac:chgData name="Long Cheng (Asst Prof)" userId="73a3f42d-90b1-46f9-a4fe-f15073f4ec75" providerId="ADAL" clId="{F2E0EFF2-8083-48CF-8276-FA260A0AF582}" dt="2023-06-14T00:49:17.125" v="22986" actId="700"/>
          <ac:spMkLst>
            <pc:docMk/>
            <pc:sldMk cId="3318569823" sldId="863"/>
            <ac:spMk id="14" creationId="{21A872BA-C46B-4766-BA8E-0C29411066DF}"/>
          </ac:spMkLst>
        </pc:spChg>
        <pc:spChg chg="mod ord">
          <ac:chgData name="Long Cheng (Asst Prof)" userId="73a3f42d-90b1-46f9-a4fe-f15073f4ec75" providerId="ADAL" clId="{F2E0EFF2-8083-48CF-8276-FA260A0AF582}" dt="2023-06-14T00:49:17.125" v="22986" actId="700"/>
          <ac:spMkLst>
            <pc:docMk/>
            <pc:sldMk cId="3318569823" sldId="863"/>
            <ac:spMk id="16" creationId="{247EB56A-8F00-48E1-9FE9-31085B8E336D}"/>
          </ac:spMkLst>
        </pc:spChg>
        <pc:picChg chg="mod">
          <ac:chgData name="Long Cheng (Asst Prof)" userId="73a3f42d-90b1-46f9-a4fe-f15073f4ec75" providerId="ADAL" clId="{F2E0EFF2-8083-48CF-8276-FA260A0AF582}" dt="2023-06-14T00:49:43.070" v="22988" actId="1076"/>
          <ac:picMkLst>
            <pc:docMk/>
            <pc:sldMk cId="3318569823" sldId="863"/>
            <ac:picMk id="6" creationId="{2D4F59B2-2F20-4099-9BD2-41A7349DFB7D}"/>
          </ac:picMkLst>
        </pc:picChg>
      </pc:sldChg>
      <pc:sldChg chg="add del">
        <pc:chgData name="Long Cheng (Asst Prof)" userId="73a3f42d-90b1-46f9-a4fe-f15073f4ec75" providerId="ADAL" clId="{F2E0EFF2-8083-48CF-8276-FA260A0AF582}" dt="2023-06-14T01:07:49.092" v="23018" actId="2696"/>
        <pc:sldMkLst>
          <pc:docMk/>
          <pc:sldMk cId="3973991109" sldId="863"/>
        </pc:sldMkLst>
      </pc:sldChg>
      <pc:sldChg chg="add del">
        <pc:chgData name="Long Cheng (Asst Prof)" userId="73a3f42d-90b1-46f9-a4fe-f15073f4ec75" providerId="ADAL" clId="{F2E0EFF2-8083-48CF-8276-FA260A0AF582}" dt="2023-06-14T01:07:49.092" v="23018" actId="2696"/>
        <pc:sldMkLst>
          <pc:docMk/>
          <pc:sldMk cId="336385537" sldId="865"/>
        </pc:sldMkLst>
      </pc:sldChg>
      <pc:sldChg chg="add">
        <pc:chgData name="Long Cheng (Asst Prof)" userId="73a3f42d-90b1-46f9-a4fe-f15073f4ec75" providerId="ADAL" clId="{F2E0EFF2-8083-48CF-8276-FA260A0AF582}" dt="2023-06-14T01:07:51.075" v="23019"/>
        <pc:sldMkLst>
          <pc:docMk/>
          <pc:sldMk cId="1951304080" sldId="865"/>
        </pc:sldMkLst>
      </pc:sldChg>
      <pc:sldChg chg="modSp add del mod">
        <pc:chgData name="Long Cheng (Asst Prof)" userId="73a3f42d-90b1-46f9-a4fe-f15073f4ec75" providerId="ADAL" clId="{F2E0EFF2-8083-48CF-8276-FA260A0AF582}" dt="2023-06-14T01:07:44.092" v="23016" actId="2696"/>
        <pc:sldMkLst>
          <pc:docMk/>
          <pc:sldMk cId="3869547964" sldId="865"/>
        </pc:sldMkLst>
        <pc:spChg chg="mod">
          <ac:chgData name="Long Cheng (Asst Prof)" userId="73a3f42d-90b1-46f9-a4fe-f15073f4ec75" providerId="ADAL" clId="{F2E0EFF2-8083-48CF-8276-FA260A0AF582}" dt="2023-06-14T00:48:17.141" v="22982" actId="27636"/>
          <ac:spMkLst>
            <pc:docMk/>
            <pc:sldMk cId="3869547964" sldId="865"/>
            <ac:spMk id="4" creationId="{AF91A914-0A82-4AA4-BB89-F7F546255E80}"/>
          </ac:spMkLst>
        </pc:spChg>
      </pc:sldChg>
      <pc:sldChg chg="add del">
        <pc:chgData name="Long Cheng (Asst Prof)" userId="73a3f42d-90b1-46f9-a4fe-f15073f4ec75" providerId="ADAL" clId="{F2E0EFF2-8083-48CF-8276-FA260A0AF582}" dt="2023-06-13T08:13:28.993" v="21766" actId="47"/>
        <pc:sldMkLst>
          <pc:docMk/>
          <pc:sldMk cId="2100860070" sldId="880"/>
        </pc:sldMkLst>
      </pc:sldChg>
      <pc:sldChg chg="addSp modSp add del">
        <pc:chgData name="Long Cheng (Asst Prof)" userId="73a3f42d-90b1-46f9-a4fe-f15073f4ec75" providerId="ADAL" clId="{F2E0EFF2-8083-48CF-8276-FA260A0AF582}" dt="2023-06-13T08:13:28.993" v="21766" actId="47"/>
        <pc:sldMkLst>
          <pc:docMk/>
          <pc:sldMk cId="8917396" sldId="896"/>
        </pc:sldMkLst>
        <pc:spChg chg="add mod">
          <ac:chgData name="Long Cheng (Asst Prof)" userId="73a3f42d-90b1-46f9-a4fe-f15073f4ec75" providerId="ADAL" clId="{F2E0EFF2-8083-48CF-8276-FA260A0AF582}" dt="2023-06-12T07:16:20.082" v="12539"/>
          <ac:spMkLst>
            <pc:docMk/>
            <pc:sldMk cId="8917396" sldId="896"/>
            <ac:spMk id="13" creationId="{750D1D54-19CF-F3F5-C76F-320DE035EFC6}"/>
          </ac:spMkLst>
        </pc:spChg>
      </pc:sldChg>
      <pc:sldChg chg="delSp modSp mod">
        <pc:chgData name="Long Cheng (Asst Prof)" userId="73a3f42d-90b1-46f9-a4fe-f15073f4ec75" providerId="ADAL" clId="{F2E0EFF2-8083-48CF-8276-FA260A0AF582}" dt="2023-06-07T02:54:52.378" v="670" actId="27636"/>
        <pc:sldMkLst>
          <pc:docMk/>
          <pc:sldMk cId="2265521515" sldId="1013"/>
        </pc:sldMkLst>
        <pc:spChg chg="mod">
          <ac:chgData name="Long Cheng (Asst Prof)" userId="73a3f42d-90b1-46f9-a4fe-f15073f4ec75" providerId="ADAL" clId="{F2E0EFF2-8083-48CF-8276-FA260A0AF582}" dt="2023-06-07T02:54:52.378" v="670" actId="27636"/>
          <ac:spMkLst>
            <pc:docMk/>
            <pc:sldMk cId="2265521515" sldId="1013"/>
            <ac:spMk id="2" creationId="{7575D8AA-403B-A8C5-CC36-C5E5D0BF07C3}"/>
          </ac:spMkLst>
        </pc:spChg>
        <pc:spChg chg="mod">
          <ac:chgData name="Long Cheng (Asst Prof)" userId="73a3f42d-90b1-46f9-a4fe-f15073f4ec75" providerId="ADAL" clId="{F2E0EFF2-8083-48CF-8276-FA260A0AF582}" dt="2023-06-07T02:40:37.446" v="280" actId="20577"/>
          <ac:spMkLst>
            <pc:docMk/>
            <pc:sldMk cId="2265521515" sldId="1013"/>
            <ac:spMk id="5" creationId="{38286E55-732F-1AFC-8662-0C2E15626B6D}"/>
          </ac:spMkLst>
        </pc:spChg>
        <pc:grpChg chg="del">
          <ac:chgData name="Long Cheng (Asst Prof)" userId="73a3f42d-90b1-46f9-a4fe-f15073f4ec75" providerId="ADAL" clId="{F2E0EFF2-8083-48CF-8276-FA260A0AF582}" dt="2023-06-07T02:50:44.598" v="450" actId="478"/>
          <ac:grpSpMkLst>
            <pc:docMk/>
            <pc:sldMk cId="2265521515" sldId="1013"/>
            <ac:grpSpMk id="15" creationId="{D297A859-3785-4BE6-B61A-AF5504C6B32B}"/>
          </ac:grpSpMkLst>
        </pc:grpChg>
      </pc:sldChg>
      <pc:sldChg chg="add del">
        <pc:chgData name="Long Cheng (Asst Prof)" userId="73a3f42d-90b1-46f9-a4fe-f15073f4ec75" providerId="ADAL" clId="{F2E0EFF2-8083-48CF-8276-FA260A0AF582}" dt="2023-06-13T08:53:02.186" v="22670" actId="47"/>
        <pc:sldMkLst>
          <pc:docMk/>
          <pc:sldMk cId="65443979" sldId="1014"/>
        </pc:sldMkLst>
      </pc:sldChg>
      <pc:sldChg chg="addSp delSp modSp del mod modShow">
        <pc:chgData name="Long Cheng (Asst Prof)" userId="73a3f42d-90b1-46f9-a4fe-f15073f4ec75" providerId="ADAL" clId="{F2E0EFF2-8083-48CF-8276-FA260A0AF582}" dt="2023-06-07T03:11:12.164" v="1042" actId="2696"/>
        <pc:sldMkLst>
          <pc:docMk/>
          <pc:sldMk cId="1159202411" sldId="1014"/>
        </pc:sldMkLst>
        <pc:spChg chg="mod">
          <ac:chgData name="Long Cheng (Asst Prof)" userId="73a3f42d-90b1-46f9-a4fe-f15073f4ec75" providerId="ADAL" clId="{F2E0EFF2-8083-48CF-8276-FA260A0AF582}" dt="2023-06-07T02:27:18.810" v="261" actId="20577"/>
          <ac:spMkLst>
            <pc:docMk/>
            <pc:sldMk cId="1159202411" sldId="1014"/>
            <ac:spMk id="6" creationId="{64787791-9941-C34D-787E-5D1504573C99}"/>
          </ac:spMkLst>
        </pc:spChg>
        <pc:spChg chg="del">
          <ac:chgData name="Long Cheng (Asst Prof)" userId="73a3f42d-90b1-46f9-a4fe-f15073f4ec75" providerId="ADAL" clId="{F2E0EFF2-8083-48CF-8276-FA260A0AF582}" dt="2023-06-07T02:37:41.006" v="267" actId="478"/>
          <ac:spMkLst>
            <pc:docMk/>
            <pc:sldMk cId="1159202411" sldId="1014"/>
            <ac:spMk id="8" creationId="{B9F7B77B-6C09-7EDF-1EFD-CFD795C0F942}"/>
          </ac:spMkLst>
        </pc:spChg>
        <pc:spChg chg="ord">
          <ac:chgData name="Long Cheng (Asst Prof)" userId="73a3f42d-90b1-46f9-a4fe-f15073f4ec75" providerId="ADAL" clId="{F2E0EFF2-8083-48CF-8276-FA260A0AF582}" dt="2023-06-07T02:09:41.314" v="13" actId="167"/>
          <ac:spMkLst>
            <pc:docMk/>
            <pc:sldMk cId="1159202411" sldId="1014"/>
            <ac:spMk id="26" creationId="{B2D89BDE-D1C3-2D48-2AAB-0E9DE726CCAC}"/>
          </ac:spMkLst>
        </pc:spChg>
        <pc:picChg chg="add mod">
          <ac:chgData name="Long Cheng (Asst Prof)" userId="73a3f42d-90b1-46f9-a4fe-f15073f4ec75" providerId="ADAL" clId="{F2E0EFF2-8083-48CF-8276-FA260A0AF582}" dt="2023-06-07T02:10:15.233" v="26" actId="1076"/>
          <ac:picMkLst>
            <pc:docMk/>
            <pc:sldMk cId="1159202411" sldId="1014"/>
            <ac:picMk id="1026" creationId="{7C42C3F2-57CD-D94F-4C2C-9AD65BF75CEF}"/>
          </ac:picMkLst>
        </pc:picChg>
        <pc:picChg chg="add mod">
          <ac:chgData name="Long Cheng (Asst Prof)" userId="73a3f42d-90b1-46f9-a4fe-f15073f4ec75" providerId="ADAL" clId="{F2E0EFF2-8083-48CF-8276-FA260A0AF582}" dt="2023-06-07T02:10:26.381" v="28" actId="1076"/>
          <ac:picMkLst>
            <pc:docMk/>
            <pc:sldMk cId="1159202411" sldId="1014"/>
            <ac:picMk id="1028" creationId="{EC382A6A-0DF7-BABF-9372-68F4023F5BFA}"/>
          </ac:picMkLst>
        </pc:picChg>
        <pc:picChg chg="mod">
          <ac:chgData name="Long Cheng (Asst Prof)" userId="73a3f42d-90b1-46f9-a4fe-f15073f4ec75" providerId="ADAL" clId="{F2E0EFF2-8083-48CF-8276-FA260A0AF582}" dt="2023-06-07T02:10:11.081" v="24" actId="14100"/>
          <ac:picMkLst>
            <pc:docMk/>
            <pc:sldMk cId="1159202411" sldId="1014"/>
            <ac:picMk id="2050" creationId="{C790D6A6-1462-6E97-064B-0BA985C9DA6F}"/>
          </ac:picMkLst>
        </pc:picChg>
      </pc:sldChg>
      <pc:sldChg chg="del">
        <pc:chgData name="Long Cheng (Asst Prof)" userId="73a3f42d-90b1-46f9-a4fe-f15073f4ec75" providerId="ADAL" clId="{F2E0EFF2-8083-48CF-8276-FA260A0AF582}" dt="2023-06-13T08:54:17.613" v="22675" actId="47"/>
        <pc:sldMkLst>
          <pc:docMk/>
          <pc:sldMk cId="1736169030" sldId="1015"/>
        </pc:sldMkLst>
      </pc:sldChg>
      <pc:sldChg chg="modSp del mod">
        <pc:chgData name="Long Cheng (Asst Prof)" userId="73a3f42d-90b1-46f9-a4fe-f15073f4ec75" providerId="ADAL" clId="{F2E0EFF2-8083-48CF-8276-FA260A0AF582}" dt="2023-06-14T01:32:00.939" v="23800" actId="47"/>
        <pc:sldMkLst>
          <pc:docMk/>
          <pc:sldMk cId="3653211180" sldId="1016"/>
        </pc:sldMkLst>
        <pc:spChg chg="mod">
          <ac:chgData name="Long Cheng (Asst Prof)" userId="73a3f42d-90b1-46f9-a4fe-f15073f4ec75" providerId="ADAL" clId="{F2E0EFF2-8083-48CF-8276-FA260A0AF582}" dt="2023-06-13T09:21:24.918" v="22949" actId="113"/>
          <ac:spMkLst>
            <pc:docMk/>
            <pc:sldMk cId="3653211180" sldId="1016"/>
            <ac:spMk id="2" creationId="{514AFD8F-8EC3-7A28-418A-250C13DDBE79}"/>
          </ac:spMkLst>
        </pc:spChg>
        <pc:spChg chg="mod">
          <ac:chgData name="Long Cheng (Asst Prof)" userId="73a3f42d-90b1-46f9-a4fe-f15073f4ec75" providerId="ADAL" clId="{F2E0EFF2-8083-48CF-8276-FA260A0AF582}" dt="2023-06-07T08:51:10.621" v="8294" actId="20577"/>
          <ac:spMkLst>
            <pc:docMk/>
            <pc:sldMk cId="3653211180" sldId="1016"/>
            <ac:spMk id="5" creationId="{F30F1DD5-8929-6ECB-A210-866D88124F98}"/>
          </ac:spMkLst>
        </pc:spChg>
      </pc:sldChg>
      <pc:sldChg chg="del">
        <pc:chgData name="Long Cheng (Asst Prof)" userId="73a3f42d-90b1-46f9-a4fe-f15073f4ec75" providerId="ADAL" clId="{F2E0EFF2-8083-48CF-8276-FA260A0AF582}" dt="2023-06-13T08:54:07.979" v="22674" actId="47"/>
        <pc:sldMkLst>
          <pc:docMk/>
          <pc:sldMk cId="2574982976" sldId="1017"/>
        </pc:sldMkLst>
      </pc:sldChg>
      <pc:sldChg chg="addSp delSp modSp mod">
        <pc:chgData name="Long Cheng (Asst Prof)" userId="73a3f42d-90b1-46f9-a4fe-f15073f4ec75" providerId="ADAL" clId="{F2E0EFF2-8083-48CF-8276-FA260A0AF582}" dt="2023-06-13T08:54:02.703" v="22673" actId="1076"/>
        <pc:sldMkLst>
          <pc:docMk/>
          <pc:sldMk cId="1572351060" sldId="1018"/>
        </pc:sldMkLst>
        <pc:spChg chg="mod">
          <ac:chgData name="Long Cheng (Asst Prof)" userId="73a3f42d-90b1-46f9-a4fe-f15073f4ec75" providerId="ADAL" clId="{F2E0EFF2-8083-48CF-8276-FA260A0AF582}" dt="2023-06-07T05:53:37.088" v="1706" actId="27636"/>
          <ac:spMkLst>
            <pc:docMk/>
            <pc:sldMk cId="1572351060" sldId="1018"/>
            <ac:spMk id="5" creationId="{73B8C4AC-9462-6523-251B-579EEBF6C1E9}"/>
          </ac:spMkLst>
        </pc:spChg>
        <pc:spChg chg="add del mod">
          <ac:chgData name="Long Cheng (Asst Prof)" userId="73a3f42d-90b1-46f9-a4fe-f15073f4ec75" providerId="ADAL" clId="{F2E0EFF2-8083-48CF-8276-FA260A0AF582}" dt="2023-06-07T03:33:16.420" v="1701" actId="478"/>
          <ac:spMkLst>
            <pc:docMk/>
            <pc:sldMk cId="1572351060" sldId="1018"/>
            <ac:spMk id="11" creationId="{814D3E4E-8066-69CD-1F5B-6679E1A5D6CC}"/>
          </ac:spMkLst>
        </pc:spChg>
        <pc:spChg chg="add mod">
          <ac:chgData name="Long Cheng (Asst Prof)" userId="73a3f42d-90b1-46f9-a4fe-f15073f4ec75" providerId="ADAL" clId="{F2E0EFF2-8083-48CF-8276-FA260A0AF582}" dt="2023-06-13T08:54:02.703" v="22673" actId="1076"/>
          <ac:spMkLst>
            <pc:docMk/>
            <pc:sldMk cId="1572351060" sldId="1018"/>
            <ac:spMk id="11" creationId="{83D1A962-3717-6ECA-461D-4FD1EA11FE0E}"/>
          </ac:spMkLst>
        </pc:spChg>
      </pc:sldChg>
      <pc:sldChg chg="addSp delSp modSp del mod modShow">
        <pc:chgData name="Long Cheng (Asst Prof)" userId="73a3f42d-90b1-46f9-a4fe-f15073f4ec75" providerId="ADAL" clId="{F2E0EFF2-8083-48CF-8276-FA260A0AF582}" dt="2023-06-07T03:11:12.164" v="1042" actId="2696"/>
        <pc:sldMkLst>
          <pc:docMk/>
          <pc:sldMk cId="192537333" sldId="1019"/>
        </pc:sldMkLst>
        <pc:spChg chg="del">
          <ac:chgData name="Long Cheng (Asst Prof)" userId="73a3f42d-90b1-46f9-a4fe-f15073f4ec75" providerId="ADAL" clId="{F2E0EFF2-8083-48CF-8276-FA260A0AF582}" dt="2023-06-07T02:37:24.711" v="265" actId="478"/>
          <ac:spMkLst>
            <pc:docMk/>
            <pc:sldMk cId="192537333" sldId="1019"/>
            <ac:spMk id="4" creationId="{91BC12C4-AA50-8C2B-AF68-D12628224973}"/>
          </ac:spMkLst>
        </pc:spChg>
        <pc:spChg chg="del">
          <ac:chgData name="Long Cheng (Asst Prof)" userId="73a3f42d-90b1-46f9-a4fe-f15073f4ec75" providerId="ADAL" clId="{F2E0EFF2-8083-48CF-8276-FA260A0AF582}" dt="2023-06-07T02:37:24.711" v="265" actId="478"/>
          <ac:spMkLst>
            <pc:docMk/>
            <pc:sldMk cId="192537333" sldId="1019"/>
            <ac:spMk id="5" creationId="{4DAF128C-C58C-696F-FDB8-2D02753871DB}"/>
          </ac:spMkLst>
        </pc:spChg>
        <pc:spChg chg="add del mod">
          <ac:chgData name="Long Cheng (Asst Prof)" userId="73a3f42d-90b1-46f9-a4fe-f15073f4ec75" providerId="ADAL" clId="{F2E0EFF2-8083-48CF-8276-FA260A0AF582}" dt="2023-06-07T02:37:43.149" v="268" actId="478"/>
          <ac:spMkLst>
            <pc:docMk/>
            <pc:sldMk cId="192537333" sldId="1019"/>
            <ac:spMk id="18" creationId="{5DF961A7-4684-52DE-317B-91A42FCAAA82}"/>
          </ac:spMkLst>
        </pc:spChg>
        <pc:spChg chg="add mod">
          <ac:chgData name="Long Cheng (Asst Prof)" userId="73a3f42d-90b1-46f9-a4fe-f15073f4ec75" providerId="ADAL" clId="{F2E0EFF2-8083-48CF-8276-FA260A0AF582}" dt="2023-06-07T02:37:24.902" v="266"/>
          <ac:spMkLst>
            <pc:docMk/>
            <pc:sldMk cId="192537333" sldId="1019"/>
            <ac:spMk id="19" creationId="{EBCD8573-6EDF-9BEC-E15B-B487E6300298}"/>
          </ac:spMkLst>
        </pc:spChg>
        <pc:spChg chg="add mod">
          <ac:chgData name="Long Cheng (Asst Prof)" userId="73a3f42d-90b1-46f9-a4fe-f15073f4ec75" providerId="ADAL" clId="{F2E0EFF2-8083-48CF-8276-FA260A0AF582}" dt="2023-06-07T02:37:24.902" v="266"/>
          <ac:spMkLst>
            <pc:docMk/>
            <pc:sldMk cId="192537333" sldId="1019"/>
            <ac:spMk id="20" creationId="{A7696D4F-C57D-7D32-3DB3-46EDE4D9DE60}"/>
          </ac:spMkLst>
        </pc:spChg>
      </pc:sldChg>
      <pc:sldChg chg="add mod modShow">
        <pc:chgData name="Long Cheng (Asst Prof)" userId="73a3f42d-90b1-46f9-a4fe-f15073f4ec75" providerId="ADAL" clId="{F2E0EFF2-8083-48CF-8276-FA260A0AF582}" dt="2023-06-13T08:53:21.175" v="22671" actId="729"/>
        <pc:sldMkLst>
          <pc:docMk/>
          <pc:sldMk cId="3663060421" sldId="1019"/>
        </pc:sldMkLst>
      </pc:sldChg>
      <pc:sldChg chg="addSp delSp modSp mod modClrScheme chgLayout">
        <pc:chgData name="Long Cheng (Asst Prof)" userId="73a3f42d-90b1-46f9-a4fe-f15073f4ec75" providerId="ADAL" clId="{F2E0EFF2-8083-48CF-8276-FA260A0AF582}" dt="2023-06-14T01:33:29.182" v="23877"/>
        <pc:sldMkLst>
          <pc:docMk/>
          <pc:sldMk cId="1693383076" sldId="1020"/>
        </pc:sldMkLst>
        <pc:spChg chg="mod ord">
          <ac:chgData name="Long Cheng (Asst Prof)" userId="73a3f42d-90b1-46f9-a4fe-f15073f4ec75" providerId="ADAL" clId="{F2E0EFF2-8083-48CF-8276-FA260A0AF582}" dt="2023-06-07T08:01:13.144" v="6470" actId="700"/>
          <ac:spMkLst>
            <pc:docMk/>
            <pc:sldMk cId="1693383076" sldId="1020"/>
            <ac:spMk id="2" creationId="{3BA4CF9A-203B-E88F-6ADB-6E8994B4B55E}"/>
          </ac:spMkLst>
        </pc:spChg>
        <pc:spChg chg="mod ord">
          <ac:chgData name="Long Cheng (Asst Prof)" userId="73a3f42d-90b1-46f9-a4fe-f15073f4ec75" providerId="ADAL" clId="{F2E0EFF2-8083-48CF-8276-FA260A0AF582}" dt="2023-06-07T08:01:13.144" v="6470" actId="700"/>
          <ac:spMkLst>
            <pc:docMk/>
            <pc:sldMk cId="1693383076" sldId="1020"/>
            <ac:spMk id="3" creationId="{2B501C23-513A-C9A6-91E3-8FD4A047D2F7}"/>
          </ac:spMkLst>
        </pc:spChg>
        <pc:spChg chg="mod ord">
          <ac:chgData name="Long Cheng (Asst Prof)" userId="73a3f42d-90b1-46f9-a4fe-f15073f4ec75" providerId="ADAL" clId="{F2E0EFF2-8083-48CF-8276-FA260A0AF582}" dt="2023-06-07T08:29:11.485" v="7317" actId="20577"/>
          <ac:spMkLst>
            <pc:docMk/>
            <pc:sldMk cId="1693383076" sldId="1020"/>
            <ac:spMk id="4" creationId="{CC4F4D38-99FF-E71F-F5CE-25A3B19E4F50}"/>
          </ac:spMkLst>
        </pc:spChg>
        <pc:spChg chg="del mod ord">
          <ac:chgData name="Long Cheng (Asst Prof)" userId="73a3f42d-90b1-46f9-a4fe-f15073f4ec75" providerId="ADAL" clId="{F2E0EFF2-8083-48CF-8276-FA260A0AF582}" dt="2023-06-07T07:57:45.487" v="6246" actId="700"/>
          <ac:spMkLst>
            <pc:docMk/>
            <pc:sldMk cId="1693383076" sldId="1020"/>
            <ac:spMk id="5" creationId="{098E963D-469B-E870-7FEC-C8A27C7252A1}"/>
          </ac:spMkLst>
        </pc:spChg>
        <pc:spChg chg="del">
          <ac:chgData name="Long Cheng (Asst Prof)" userId="73a3f42d-90b1-46f9-a4fe-f15073f4ec75" providerId="ADAL" clId="{F2E0EFF2-8083-48CF-8276-FA260A0AF582}" dt="2023-06-07T07:24:42.080" v="6241" actId="700"/>
          <ac:spMkLst>
            <pc:docMk/>
            <pc:sldMk cId="1693383076" sldId="1020"/>
            <ac:spMk id="6" creationId="{353A695D-B890-60F7-78D3-DF61ABA0083E}"/>
          </ac:spMkLst>
        </pc:spChg>
        <pc:spChg chg="add mod ord">
          <ac:chgData name="Long Cheng (Asst Prof)" userId="73a3f42d-90b1-46f9-a4fe-f15073f4ec75" providerId="ADAL" clId="{F2E0EFF2-8083-48CF-8276-FA260A0AF582}" dt="2023-06-14T01:33:29.182" v="23877"/>
          <ac:spMkLst>
            <pc:docMk/>
            <pc:sldMk cId="1693383076" sldId="1020"/>
            <ac:spMk id="7" creationId="{9707BB99-2D7C-BC70-D314-BAA7473C5A57}"/>
          </ac:spMkLst>
        </pc:spChg>
        <pc:spChg chg="add del mod ord">
          <ac:chgData name="Long Cheng (Asst Prof)" userId="73a3f42d-90b1-46f9-a4fe-f15073f4ec75" providerId="ADAL" clId="{F2E0EFF2-8083-48CF-8276-FA260A0AF582}" dt="2023-06-07T08:01:13.144" v="6470" actId="700"/>
          <ac:spMkLst>
            <pc:docMk/>
            <pc:sldMk cId="1693383076" sldId="1020"/>
            <ac:spMk id="8" creationId="{4710188A-AFA4-E9A9-E295-96AA046F93E4}"/>
          </ac:spMkLst>
        </pc:spChg>
      </pc:sldChg>
      <pc:sldChg chg="delSp modSp mod modClrScheme chgLayout modNotesTx">
        <pc:chgData name="Long Cheng (Asst Prof)" userId="73a3f42d-90b1-46f9-a4fe-f15073f4ec75" providerId="ADAL" clId="{F2E0EFF2-8083-48CF-8276-FA260A0AF582}" dt="2023-06-07T06:37:57.754" v="4491" actId="1076"/>
        <pc:sldMkLst>
          <pc:docMk/>
          <pc:sldMk cId="242414710" sldId="1021"/>
        </pc:sldMkLst>
        <pc:spChg chg="mod ord">
          <ac:chgData name="Long Cheng (Asst Prof)" userId="73a3f42d-90b1-46f9-a4fe-f15073f4ec75" providerId="ADAL" clId="{F2E0EFF2-8083-48CF-8276-FA260A0AF582}" dt="2023-06-07T05:54:21.408" v="1707" actId="700"/>
          <ac:spMkLst>
            <pc:docMk/>
            <pc:sldMk cId="242414710" sldId="1021"/>
            <ac:spMk id="2" creationId="{6D5B4868-6FB9-EDB9-3B91-E33C8E7C3AE5}"/>
          </ac:spMkLst>
        </pc:spChg>
        <pc:spChg chg="mod ord">
          <ac:chgData name="Long Cheng (Asst Prof)" userId="73a3f42d-90b1-46f9-a4fe-f15073f4ec75" providerId="ADAL" clId="{F2E0EFF2-8083-48CF-8276-FA260A0AF582}" dt="2023-06-07T05:54:21.408" v="1707" actId="700"/>
          <ac:spMkLst>
            <pc:docMk/>
            <pc:sldMk cId="242414710" sldId="1021"/>
            <ac:spMk id="3" creationId="{21F37941-8498-08EB-58BF-A1DCBDF33E64}"/>
          </ac:spMkLst>
        </pc:spChg>
        <pc:spChg chg="mod ord">
          <ac:chgData name="Long Cheng (Asst Prof)" userId="73a3f42d-90b1-46f9-a4fe-f15073f4ec75" providerId="ADAL" clId="{F2E0EFF2-8083-48CF-8276-FA260A0AF582}" dt="2023-06-07T06:33:27.044" v="4130" actId="20577"/>
          <ac:spMkLst>
            <pc:docMk/>
            <pc:sldMk cId="242414710" sldId="1021"/>
            <ac:spMk id="4" creationId="{DE804527-52C1-2266-6687-A9559790023A}"/>
          </ac:spMkLst>
        </pc:spChg>
        <pc:spChg chg="mod ord">
          <ac:chgData name="Long Cheng (Asst Prof)" userId="73a3f42d-90b1-46f9-a4fe-f15073f4ec75" providerId="ADAL" clId="{F2E0EFF2-8083-48CF-8276-FA260A0AF582}" dt="2023-06-07T06:37:41.380" v="4490" actId="20577"/>
          <ac:spMkLst>
            <pc:docMk/>
            <pc:sldMk cId="242414710" sldId="1021"/>
            <ac:spMk id="5" creationId="{269E91E6-0865-378B-7A47-70E356670B02}"/>
          </ac:spMkLst>
        </pc:spChg>
        <pc:spChg chg="del">
          <ac:chgData name="Long Cheng (Asst Prof)" userId="73a3f42d-90b1-46f9-a4fe-f15073f4ec75" providerId="ADAL" clId="{F2E0EFF2-8083-48CF-8276-FA260A0AF582}" dt="2023-06-07T05:54:21.408" v="1707" actId="700"/>
          <ac:spMkLst>
            <pc:docMk/>
            <pc:sldMk cId="242414710" sldId="1021"/>
            <ac:spMk id="6" creationId="{9A7AEF1F-AF05-BC86-F6D9-5A4F9C196552}"/>
          </ac:spMkLst>
        </pc:spChg>
        <pc:spChg chg="mod">
          <ac:chgData name="Long Cheng (Asst Prof)" userId="73a3f42d-90b1-46f9-a4fe-f15073f4ec75" providerId="ADAL" clId="{F2E0EFF2-8083-48CF-8276-FA260A0AF582}" dt="2023-06-07T06:37:57.754" v="4491" actId="1076"/>
          <ac:spMkLst>
            <pc:docMk/>
            <pc:sldMk cId="242414710" sldId="1021"/>
            <ac:spMk id="8" creationId="{2E50C0FF-2D39-1F9C-6625-4E0AF085811B}"/>
          </ac:spMkLst>
        </pc:spChg>
        <pc:spChg chg="mod">
          <ac:chgData name="Long Cheng (Asst Prof)" userId="73a3f42d-90b1-46f9-a4fe-f15073f4ec75" providerId="ADAL" clId="{F2E0EFF2-8083-48CF-8276-FA260A0AF582}" dt="2023-06-07T06:37:57.754" v="4491" actId="1076"/>
          <ac:spMkLst>
            <pc:docMk/>
            <pc:sldMk cId="242414710" sldId="1021"/>
            <ac:spMk id="9" creationId="{CA06FDA1-9D64-8EE2-6F69-51C9EA9D9390}"/>
          </ac:spMkLst>
        </pc:spChg>
        <pc:grpChg chg="mod">
          <ac:chgData name="Long Cheng (Asst Prof)" userId="73a3f42d-90b1-46f9-a4fe-f15073f4ec75" providerId="ADAL" clId="{F2E0EFF2-8083-48CF-8276-FA260A0AF582}" dt="2023-06-07T06:37:57.754" v="4491" actId="1076"/>
          <ac:grpSpMkLst>
            <pc:docMk/>
            <pc:sldMk cId="242414710" sldId="1021"/>
            <ac:grpSpMk id="11" creationId="{47835799-20A0-09B4-8BF4-DD7DFFAECDCF}"/>
          </ac:grpSpMkLst>
        </pc:grpChg>
        <pc:grpChg chg="mod">
          <ac:chgData name="Long Cheng (Asst Prof)" userId="73a3f42d-90b1-46f9-a4fe-f15073f4ec75" providerId="ADAL" clId="{F2E0EFF2-8083-48CF-8276-FA260A0AF582}" dt="2023-06-07T06:37:57.754" v="4491" actId="1076"/>
          <ac:grpSpMkLst>
            <pc:docMk/>
            <pc:sldMk cId="242414710" sldId="1021"/>
            <ac:grpSpMk id="12" creationId="{CC700A8E-BA3B-F703-D17C-AED75F401251}"/>
          </ac:grpSpMkLst>
        </pc:grpChg>
        <pc:picChg chg="mod">
          <ac:chgData name="Long Cheng (Asst Prof)" userId="73a3f42d-90b1-46f9-a4fe-f15073f4ec75" providerId="ADAL" clId="{F2E0EFF2-8083-48CF-8276-FA260A0AF582}" dt="2023-06-07T06:37:57.754" v="4491" actId="1076"/>
          <ac:picMkLst>
            <pc:docMk/>
            <pc:sldMk cId="242414710" sldId="1021"/>
            <ac:picMk id="7" creationId="{E03993A5-5961-D8A0-0B72-7705B2BCF723}"/>
          </ac:picMkLst>
        </pc:picChg>
      </pc:sldChg>
      <pc:sldChg chg="modSp mod modNotesTx">
        <pc:chgData name="Long Cheng (Asst Prof)" userId="73a3f42d-90b1-46f9-a4fe-f15073f4ec75" providerId="ADAL" clId="{F2E0EFF2-8083-48CF-8276-FA260A0AF582}" dt="2023-06-07T07:03:04.013" v="5605" actId="20577"/>
        <pc:sldMkLst>
          <pc:docMk/>
          <pc:sldMk cId="282375983" sldId="1022"/>
        </pc:sldMkLst>
        <pc:spChg chg="mod">
          <ac:chgData name="Long Cheng (Asst Prof)" userId="73a3f42d-90b1-46f9-a4fe-f15073f4ec75" providerId="ADAL" clId="{F2E0EFF2-8083-48CF-8276-FA260A0AF582}" dt="2023-06-07T06:48:35.509" v="4823" actId="20577"/>
          <ac:spMkLst>
            <pc:docMk/>
            <pc:sldMk cId="282375983" sldId="1022"/>
            <ac:spMk id="4" creationId="{378C82E2-B134-3E4F-5CA6-E50E9842164D}"/>
          </ac:spMkLst>
        </pc:spChg>
        <pc:spChg chg="mod">
          <ac:chgData name="Long Cheng (Asst Prof)" userId="73a3f42d-90b1-46f9-a4fe-f15073f4ec75" providerId="ADAL" clId="{F2E0EFF2-8083-48CF-8276-FA260A0AF582}" dt="2023-06-07T07:02:47.236" v="5540" actId="1036"/>
          <ac:spMkLst>
            <pc:docMk/>
            <pc:sldMk cId="282375983" sldId="1022"/>
            <ac:spMk id="8" creationId="{58D56C18-354D-852A-3C44-8A38D308EAD3}"/>
          </ac:spMkLst>
        </pc:spChg>
        <pc:spChg chg="mod ord">
          <ac:chgData name="Long Cheng (Asst Prof)" userId="73a3f42d-90b1-46f9-a4fe-f15073f4ec75" providerId="ADAL" clId="{F2E0EFF2-8083-48CF-8276-FA260A0AF582}" dt="2023-06-07T07:02:47.236" v="5540" actId="1036"/>
          <ac:spMkLst>
            <pc:docMk/>
            <pc:sldMk cId="282375983" sldId="1022"/>
            <ac:spMk id="9" creationId="{70FD51BD-F827-F4A3-AF65-8BAC1579B745}"/>
          </ac:spMkLst>
        </pc:spChg>
        <pc:spChg chg="mod">
          <ac:chgData name="Long Cheng (Asst Prof)" userId="73a3f42d-90b1-46f9-a4fe-f15073f4ec75" providerId="ADAL" clId="{F2E0EFF2-8083-48CF-8276-FA260A0AF582}" dt="2023-06-07T07:03:04.013" v="5605" actId="20577"/>
          <ac:spMkLst>
            <pc:docMk/>
            <pc:sldMk cId="282375983" sldId="1022"/>
            <ac:spMk id="10" creationId="{1621E1CB-C339-57DD-EA7F-BB7E31950CDB}"/>
          </ac:spMkLst>
        </pc:spChg>
        <pc:grpChg chg="mod">
          <ac:chgData name="Long Cheng (Asst Prof)" userId="73a3f42d-90b1-46f9-a4fe-f15073f4ec75" providerId="ADAL" clId="{F2E0EFF2-8083-48CF-8276-FA260A0AF582}" dt="2023-06-07T07:02:47.236" v="5540" actId="1036"/>
          <ac:grpSpMkLst>
            <pc:docMk/>
            <pc:sldMk cId="282375983" sldId="1022"/>
            <ac:grpSpMk id="11" creationId="{A2F00D4B-E8F6-41AB-E32C-6580EE87ED89}"/>
          </ac:grpSpMkLst>
        </pc:grpChg>
        <pc:picChg chg="mod">
          <ac:chgData name="Long Cheng (Asst Prof)" userId="73a3f42d-90b1-46f9-a4fe-f15073f4ec75" providerId="ADAL" clId="{F2E0EFF2-8083-48CF-8276-FA260A0AF582}" dt="2023-06-07T07:02:47.236" v="5540" actId="1036"/>
          <ac:picMkLst>
            <pc:docMk/>
            <pc:sldMk cId="282375983" sldId="1022"/>
            <ac:picMk id="7" creationId="{6A9837B9-740F-0437-BD39-6CDA3E950FD9}"/>
          </ac:picMkLst>
        </pc:picChg>
      </pc:sldChg>
      <pc:sldChg chg="modSp mod">
        <pc:chgData name="Long Cheng (Asst Prof)" userId="73a3f42d-90b1-46f9-a4fe-f15073f4ec75" providerId="ADAL" clId="{F2E0EFF2-8083-48CF-8276-FA260A0AF582}" dt="2023-06-07T07:22:29.812" v="5982" actId="1076"/>
        <pc:sldMkLst>
          <pc:docMk/>
          <pc:sldMk cId="3901292970" sldId="1023"/>
        </pc:sldMkLst>
        <pc:spChg chg="mod">
          <ac:chgData name="Long Cheng (Asst Prof)" userId="73a3f42d-90b1-46f9-a4fe-f15073f4ec75" providerId="ADAL" clId="{F2E0EFF2-8083-48CF-8276-FA260A0AF582}" dt="2023-06-07T07:00:35.028" v="5260" actId="20577"/>
          <ac:spMkLst>
            <pc:docMk/>
            <pc:sldMk cId="3901292970" sldId="1023"/>
            <ac:spMk id="4" creationId="{57DED289-DC4F-8513-C020-72E5F97BEA30}"/>
          </ac:spMkLst>
        </pc:spChg>
        <pc:spChg chg="mod">
          <ac:chgData name="Long Cheng (Asst Prof)" userId="73a3f42d-90b1-46f9-a4fe-f15073f4ec75" providerId="ADAL" clId="{F2E0EFF2-8083-48CF-8276-FA260A0AF582}" dt="2023-06-07T01:15:00.566" v="2" actId="20577"/>
          <ac:spMkLst>
            <pc:docMk/>
            <pc:sldMk cId="3901292970" sldId="1023"/>
            <ac:spMk id="8" creationId="{45100C0D-ABF5-438C-2DEB-D4623E14CB8C}"/>
          </ac:spMkLst>
        </pc:spChg>
        <pc:spChg chg="mod">
          <ac:chgData name="Long Cheng (Asst Prof)" userId="73a3f42d-90b1-46f9-a4fe-f15073f4ec75" providerId="ADAL" clId="{F2E0EFF2-8083-48CF-8276-FA260A0AF582}" dt="2023-06-07T07:01:33.396" v="5403" actId="20577"/>
          <ac:spMkLst>
            <pc:docMk/>
            <pc:sldMk cId="3901292970" sldId="1023"/>
            <ac:spMk id="9" creationId="{028B33E0-358C-0258-DD18-E7F3EE5C9063}"/>
          </ac:spMkLst>
        </pc:spChg>
        <pc:grpChg chg="mod">
          <ac:chgData name="Long Cheng (Asst Prof)" userId="73a3f42d-90b1-46f9-a4fe-f15073f4ec75" providerId="ADAL" clId="{F2E0EFF2-8083-48CF-8276-FA260A0AF582}" dt="2023-06-07T07:22:29.812" v="5982" actId="1076"/>
          <ac:grpSpMkLst>
            <pc:docMk/>
            <pc:sldMk cId="3901292970" sldId="1023"/>
            <ac:grpSpMk id="10" creationId="{B3755186-9F24-88EB-45F7-A4054197AC48}"/>
          </ac:grpSpMkLst>
        </pc:grpChg>
      </pc:sldChg>
      <pc:sldChg chg="del">
        <pc:chgData name="Long Cheng (Asst Prof)" userId="73a3f42d-90b1-46f9-a4fe-f15073f4ec75" providerId="ADAL" clId="{F2E0EFF2-8083-48CF-8276-FA260A0AF582}" dt="2023-06-07T06:58:12.650" v="5145" actId="47"/>
        <pc:sldMkLst>
          <pc:docMk/>
          <pc:sldMk cId="155144896" sldId="1024"/>
        </pc:sldMkLst>
      </pc:sldChg>
      <pc:sldChg chg="del">
        <pc:chgData name="Long Cheng (Asst Prof)" userId="73a3f42d-90b1-46f9-a4fe-f15073f4ec75" providerId="ADAL" clId="{F2E0EFF2-8083-48CF-8276-FA260A0AF582}" dt="2023-06-07T06:24:42.189" v="4101" actId="47"/>
        <pc:sldMkLst>
          <pc:docMk/>
          <pc:sldMk cId="144264560" sldId="1025"/>
        </pc:sldMkLst>
      </pc:sldChg>
      <pc:sldChg chg="addSp modSp new del mod">
        <pc:chgData name="Long Cheng (Asst Prof)" userId="73a3f42d-90b1-46f9-a4fe-f15073f4ec75" providerId="ADAL" clId="{F2E0EFF2-8083-48CF-8276-FA260A0AF582}" dt="2023-06-07T02:38:39.931" v="270" actId="47"/>
        <pc:sldMkLst>
          <pc:docMk/>
          <pc:sldMk cId="443739356" sldId="1026"/>
        </pc:sldMkLst>
        <pc:spChg chg="mod">
          <ac:chgData name="Long Cheng (Asst Prof)" userId="73a3f42d-90b1-46f9-a4fe-f15073f4ec75" providerId="ADAL" clId="{F2E0EFF2-8083-48CF-8276-FA260A0AF582}" dt="2023-06-07T02:19:46.713" v="54" actId="20577"/>
          <ac:spMkLst>
            <pc:docMk/>
            <pc:sldMk cId="443739356" sldId="1026"/>
            <ac:spMk id="6" creationId="{0305B377-E56A-EFBC-72E4-E0AB8DCB567E}"/>
          </ac:spMkLst>
        </pc:spChg>
        <pc:spChg chg="mod">
          <ac:chgData name="Long Cheng (Asst Prof)" userId="73a3f42d-90b1-46f9-a4fe-f15073f4ec75" providerId="ADAL" clId="{F2E0EFF2-8083-48CF-8276-FA260A0AF582}" dt="2023-06-07T02:38:33.945" v="269"/>
          <ac:spMkLst>
            <pc:docMk/>
            <pc:sldMk cId="443739356" sldId="1026"/>
            <ac:spMk id="9" creationId="{C68CEC0F-819A-184D-3B9A-DED0700C40B5}"/>
          </ac:spMkLst>
        </pc:spChg>
        <pc:grpChg chg="add mod">
          <ac:chgData name="Long Cheng (Asst Prof)" userId="73a3f42d-90b1-46f9-a4fe-f15073f4ec75" providerId="ADAL" clId="{F2E0EFF2-8083-48CF-8276-FA260A0AF582}" dt="2023-06-07T02:38:33.945" v="269"/>
          <ac:grpSpMkLst>
            <pc:docMk/>
            <pc:sldMk cId="443739356" sldId="1026"/>
            <ac:grpSpMk id="7" creationId="{C3ECB01C-2FB9-5292-731D-6C47651B96C9}"/>
          </ac:grpSpMkLst>
        </pc:grpChg>
        <pc:picChg chg="mod">
          <ac:chgData name="Long Cheng (Asst Prof)" userId="73a3f42d-90b1-46f9-a4fe-f15073f4ec75" providerId="ADAL" clId="{F2E0EFF2-8083-48CF-8276-FA260A0AF582}" dt="2023-06-07T02:38:33.945" v="269"/>
          <ac:picMkLst>
            <pc:docMk/>
            <pc:sldMk cId="443739356" sldId="1026"/>
            <ac:picMk id="8" creationId="{4E53BAB1-9C4A-159D-2A05-D8EF03370CF2}"/>
          </ac:picMkLst>
        </pc:picChg>
      </pc:sldChg>
      <pc:sldChg chg="new del">
        <pc:chgData name="Long Cheng (Asst Prof)" userId="73a3f42d-90b1-46f9-a4fe-f15073f4ec75" providerId="ADAL" clId="{F2E0EFF2-8083-48CF-8276-FA260A0AF582}" dt="2023-06-07T02:39:32.652" v="275" actId="47"/>
        <pc:sldMkLst>
          <pc:docMk/>
          <pc:sldMk cId="579604813" sldId="1026"/>
        </pc:sldMkLst>
      </pc:sldChg>
      <pc:sldChg chg="addSp delSp modSp new mod modClrScheme chgLayout">
        <pc:chgData name="Long Cheng (Asst Prof)" userId="73a3f42d-90b1-46f9-a4fe-f15073f4ec75" providerId="ADAL" clId="{F2E0EFF2-8083-48CF-8276-FA260A0AF582}" dt="2023-06-07T02:54:37.856" v="666" actId="5793"/>
        <pc:sldMkLst>
          <pc:docMk/>
          <pc:sldMk cId="2494857242" sldId="1026"/>
        </pc:sldMkLst>
        <pc:spChg chg="del mod ord">
          <ac:chgData name="Long Cheng (Asst Prof)" userId="73a3f42d-90b1-46f9-a4fe-f15073f4ec75" providerId="ADAL" clId="{F2E0EFF2-8083-48CF-8276-FA260A0AF582}" dt="2023-06-07T02:39:46.633" v="277" actId="700"/>
          <ac:spMkLst>
            <pc:docMk/>
            <pc:sldMk cId="2494857242" sldId="1026"/>
            <ac:spMk id="2" creationId="{96668E8F-EBB1-EFE0-6781-C4FD7C70A1BD}"/>
          </ac:spMkLst>
        </pc:spChg>
        <pc:spChg chg="del">
          <ac:chgData name="Long Cheng (Asst Prof)" userId="73a3f42d-90b1-46f9-a4fe-f15073f4ec75" providerId="ADAL" clId="{F2E0EFF2-8083-48CF-8276-FA260A0AF582}" dt="2023-06-07T02:39:46.633" v="277" actId="700"/>
          <ac:spMkLst>
            <pc:docMk/>
            <pc:sldMk cId="2494857242" sldId="1026"/>
            <ac:spMk id="3" creationId="{AFD7A9D1-727C-20DE-91DC-A3B958C76D0F}"/>
          </ac:spMkLst>
        </pc:spChg>
        <pc:spChg chg="del mod ord">
          <ac:chgData name="Long Cheng (Asst Prof)" userId="73a3f42d-90b1-46f9-a4fe-f15073f4ec75" providerId="ADAL" clId="{F2E0EFF2-8083-48CF-8276-FA260A0AF582}" dt="2023-06-07T02:39:46.633" v="277" actId="700"/>
          <ac:spMkLst>
            <pc:docMk/>
            <pc:sldMk cId="2494857242" sldId="1026"/>
            <ac:spMk id="4" creationId="{B2560CE5-7C40-E69D-47E9-DE61D509564E}"/>
          </ac:spMkLst>
        </pc:spChg>
        <pc:spChg chg="mod ord">
          <ac:chgData name="Long Cheng (Asst Prof)" userId="73a3f42d-90b1-46f9-a4fe-f15073f4ec75" providerId="ADAL" clId="{F2E0EFF2-8083-48CF-8276-FA260A0AF582}" dt="2023-06-07T02:51:11.205" v="451" actId="700"/>
          <ac:spMkLst>
            <pc:docMk/>
            <pc:sldMk cId="2494857242" sldId="1026"/>
            <ac:spMk id="5" creationId="{67A857BF-DEEA-FFEA-2890-1D64E97C7226}"/>
          </ac:spMkLst>
        </pc:spChg>
        <pc:spChg chg="mod ord">
          <ac:chgData name="Long Cheng (Asst Prof)" userId="73a3f42d-90b1-46f9-a4fe-f15073f4ec75" providerId="ADAL" clId="{F2E0EFF2-8083-48CF-8276-FA260A0AF582}" dt="2023-06-07T02:51:11.205" v="451" actId="700"/>
          <ac:spMkLst>
            <pc:docMk/>
            <pc:sldMk cId="2494857242" sldId="1026"/>
            <ac:spMk id="6" creationId="{218F688E-5AFB-8E33-8973-3BBB96C3B10B}"/>
          </ac:spMkLst>
        </pc:spChg>
        <pc:spChg chg="add mod ord">
          <ac:chgData name="Long Cheng (Asst Prof)" userId="73a3f42d-90b1-46f9-a4fe-f15073f4ec75" providerId="ADAL" clId="{F2E0EFF2-8083-48CF-8276-FA260A0AF582}" dt="2023-06-07T02:51:11.205" v="451" actId="700"/>
          <ac:spMkLst>
            <pc:docMk/>
            <pc:sldMk cId="2494857242" sldId="1026"/>
            <ac:spMk id="7" creationId="{F802B38C-A0F5-6421-0D04-8442045686AB}"/>
          </ac:spMkLst>
        </pc:spChg>
        <pc:spChg chg="add del mod ord">
          <ac:chgData name="Long Cheng (Asst Prof)" userId="73a3f42d-90b1-46f9-a4fe-f15073f4ec75" providerId="ADAL" clId="{F2E0EFF2-8083-48CF-8276-FA260A0AF582}" dt="2023-06-07T02:51:11.205" v="451" actId="700"/>
          <ac:spMkLst>
            <pc:docMk/>
            <pc:sldMk cId="2494857242" sldId="1026"/>
            <ac:spMk id="8" creationId="{A20C588D-9584-EF99-DACF-A0E3FB8D7827}"/>
          </ac:spMkLst>
        </pc:spChg>
        <pc:spChg chg="mod">
          <ac:chgData name="Long Cheng (Asst Prof)" userId="73a3f42d-90b1-46f9-a4fe-f15073f4ec75" providerId="ADAL" clId="{F2E0EFF2-8083-48CF-8276-FA260A0AF582}" dt="2023-06-07T02:39:55.939" v="278"/>
          <ac:spMkLst>
            <pc:docMk/>
            <pc:sldMk cId="2494857242" sldId="1026"/>
            <ac:spMk id="11" creationId="{FC281D5F-60B6-EB75-D509-F86F5BBAC2EE}"/>
          </ac:spMkLst>
        </pc:spChg>
        <pc:spChg chg="add mod">
          <ac:chgData name="Long Cheng (Asst Prof)" userId="73a3f42d-90b1-46f9-a4fe-f15073f4ec75" providerId="ADAL" clId="{F2E0EFF2-8083-48CF-8276-FA260A0AF582}" dt="2023-06-07T02:51:36.112" v="457" actId="14100"/>
          <ac:spMkLst>
            <pc:docMk/>
            <pc:sldMk cId="2494857242" sldId="1026"/>
            <ac:spMk id="12" creationId="{4EC83F53-E140-DDF7-6752-0A556853A3E3}"/>
          </ac:spMkLst>
        </pc:spChg>
        <pc:spChg chg="add mod ord">
          <ac:chgData name="Long Cheng (Asst Prof)" userId="73a3f42d-90b1-46f9-a4fe-f15073f4ec75" providerId="ADAL" clId="{F2E0EFF2-8083-48CF-8276-FA260A0AF582}" dt="2023-06-07T02:54:37.856" v="666" actId="5793"/>
          <ac:spMkLst>
            <pc:docMk/>
            <pc:sldMk cId="2494857242" sldId="1026"/>
            <ac:spMk id="13" creationId="{1DD1CD25-2FF6-86D5-45D5-031C6F49B2B0}"/>
          </ac:spMkLst>
        </pc:spChg>
        <pc:spChg chg="add mod ord">
          <ac:chgData name="Long Cheng (Asst Prof)" userId="73a3f42d-90b1-46f9-a4fe-f15073f4ec75" providerId="ADAL" clId="{F2E0EFF2-8083-48CF-8276-FA260A0AF582}" dt="2023-06-07T02:51:11.205" v="451" actId="700"/>
          <ac:spMkLst>
            <pc:docMk/>
            <pc:sldMk cId="2494857242" sldId="1026"/>
            <ac:spMk id="14" creationId="{96C6C088-2BE1-FFC7-D823-C1C53713511B}"/>
          </ac:spMkLst>
        </pc:spChg>
        <pc:grpChg chg="add mod">
          <ac:chgData name="Long Cheng (Asst Prof)" userId="73a3f42d-90b1-46f9-a4fe-f15073f4ec75" providerId="ADAL" clId="{F2E0EFF2-8083-48CF-8276-FA260A0AF582}" dt="2023-06-07T02:51:20.631" v="453" actId="1076"/>
          <ac:grpSpMkLst>
            <pc:docMk/>
            <pc:sldMk cId="2494857242" sldId="1026"/>
            <ac:grpSpMk id="9" creationId="{EE46E9CB-AB9B-D7F0-8876-966556AE4815}"/>
          </ac:grpSpMkLst>
        </pc:grpChg>
        <pc:picChg chg="mod">
          <ac:chgData name="Long Cheng (Asst Prof)" userId="73a3f42d-90b1-46f9-a4fe-f15073f4ec75" providerId="ADAL" clId="{F2E0EFF2-8083-48CF-8276-FA260A0AF582}" dt="2023-06-07T02:39:55.939" v="278"/>
          <ac:picMkLst>
            <pc:docMk/>
            <pc:sldMk cId="2494857242" sldId="1026"/>
            <ac:picMk id="10" creationId="{2F4443E0-0AB1-5364-34CE-83E883E36959}"/>
          </ac:picMkLst>
        </pc:picChg>
      </pc:sldChg>
      <pc:sldChg chg="addSp modSp new mod">
        <pc:chgData name="Long Cheng (Asst Prof)" userId="73a3f42d-90b1-46f9-a4fe-f15073f4ec75" providerId="ADAL" clId="{F2E0EFF2-8083-48CF-8276-FA260A0AF582}" dt="2023-06-07T07:17:29.477" v="5607" actId="27636"/>
        <pc:sldMkLst>
          <pc:docMk/>
          <pc:sldMk cId="4041652702" sldId="1027"/>
        </pc:sldMkLst>
        <pc:spChg chg="mod">
          <ac:chgData name="Long Cheng (Asst Prof)" userId="73a3f42d-90b1-46f9-a4fe-f15073f4ec75" providerId="ADAL" clId="{F2E0EFF2-8083-48CF-8276-FA260A0AF582}" dt="2023-06-07T03:16:48.562" v="1054" actId="20577"/>
          <ac:spMkLst>
            <pc:docMk/>
            <pc:sldMk cId="4041652702" sldId="1027"/>
            <ac:spMk id="4" creationId="{700DA4F2-5C14-DE84-9922-29C8C28695CB}"/>
          </ac:spMkLst>
        </pc:spChg>
        <pc:spChg chg="mod">
          <ac:chgData name="Long Cheng (Asst Prof)" userId="73a3f42d-90b1-46f9-a4fe-f15073f4ec75" providerId="ADAL" clId="{F2E0EFF2-8083-48CF-8276-FA260A0AF582}" dt="2023-06-07T07:17:29.477" v="5607" actId="27636"/>
          <ac:spMkLst>
            <pc:docMk/>
            <pc:sldMk cId="4041652702" sldId="1027"/>
            <ac:spMk id="5" creationId="{465958CB-E788-63FA-D4F9-045E03A4EEDC}"/>
          </ac:spMkLst>
        </pc:spChg>
        <pc:spChg chg="add mod">
          <ac:chgData name="Long Cheng (Asst Prof)" userId="73a3f42d-90b1-46f9-a4fe-f15073f4ec75" providerId="ADAL" clId="{F2E0EFF2-8083-48CF-8276-FA260A0AF582}" dt="2023-06-07T03:07:24.090" v="711" actId="20577"/>
          <ac:spMkLst>
            <pc:docMk/>
            <pc:sldMk cId="4041652702" sldId="1027"/>
            <ac:spMk id="12" creationId="{40DEA37B-AA2C-A034-663F-737EB5F6D6D1}"/>
          </ac:spMkLst>
        </pc:spChg>
        <pc:grpChg chg="add mod">
          <ac:chgData name="Long Cheng (Asst Prof)" userId="73a3f42d-90b1-46f9-a4fe-f15073f4ec75" providerId="ADAL" clId="{F2E0EFF2-8083-48CF-8276-FA260A0AF582}" dt="2023-06-07T03:06:41.505" v="696" actId="164"/>
          <ac:grpSpMkLst>
            <pc:docMk/>
            <pc:sldMk cId="4041652702" sldId="1027"/>
            <ac:grpSpMk id="11" creationId="{893A5D8E-CBC6-8259-D496-514098453C9F}"/>
          </ac:grpSpMkLst>
        </pc:grpChg>
        <pc:picChg chg="add mod">
          <ac:chgData name="Long Cheng (Asst Prof)" userId="73a3f42d-90b1-46f9-a4fe-f15073f4ec75" providerId="ADAL" clId="{F2E0EFF2-8083-48CF-8276-FA260A0AF582}" dt="2023-06-07T03:06:41.505" v="696" actId="164"/>
          <ac:picMkLst>
            <pc:docMk/>
            <pc:sldMk cId="4041652702" sldId="1027"/>
            <ac:picMk id="8" creationId="{563E43C7-0A37-20D8-52D3-109F4F873460}"/>
          </ac:picMkLst>
        </pc:picChg>
        <pc:picChg chg="add mod">
          <ac:chgData name="Long Cheng (Asst Prof)" userId="73a3f42d-90b1-46f9-a4fe-f15073f4ec75" providerId="ADAL" clId="{F2E0EFF2-8083-48CF-8276-FA260A0AF582}" dt="2023-06-07T03:06:41.505" v="696" actId="164"/>
          <ac:picMkLst>
            <pc:docMk/>
            <pc:sldMk cId="4041652702" sldId="1027"/>
            <ac:picMk id="10" creationId="{B3E51181-B929-4DFF-3AE2-100B8C20AD2C}"/>
          </ac:picMkLst>
        </pc:picChg>
      </pc:sldChg>
      <pc:sldChg chg="addSp delSp modSp new mod modClrScheme chgLayout">
        <pc:chgData name="Long Cheng (Asst Prof)" userId="73a3f42d-90b1-46f9-a4fe-f15073f4ec75" providerId="ADAL" clId="{F2E0EFF2-8083-48CF-8276-FA260A0AF582}" dt="2023-06-07T06:45:35.555" v="4715" actId="1035"/>
        <pc:sldMkLst>
          <pc:docMk/>
          <pc:sldMk cId="4032039268" sldId="1028"/>
        </pc:sldMkLst>
        <pc:spChg chg="mod ord">
          <ac:chgData name="Long Cheng (Asst Prof)" userId="73a3f42d-90b1-46f9-a4fe-f15073f4ec75" providerId="ADAL" clId="{F2E0EFF2-8083-48CF-8276-FA260A0AF582}" dt="2023-06-07T06:45:28.788" v="4703" actId="20577"/>
          <ac:spMkLst>
            <pc:docMk/>
            <pc:sldMk cId="4032039268" sldId="1028"/>
            <ac:spMk id="2" creationId="{162D7440-9FDD-F56F-C904-48E3EDD0F392}"/>
          </ac:spMkLst>
        </pc:spChg>
        <pc:spChg chg="del">
          <ac:chgData name="Long Cheng (Asst Prof)" userId="73a3f42d-90b1-46f9-a4fe-f15073f4ec75" providerId="ADAL" clId="{F2E0EFF2-8083-48CF-8276-FA260A0AF582}" dt="2023-06-07T03:28:14.988" v="1363" actId="700"/>
          <ac:spMkLst>
            <pc:docMk/>
            <pc:sldMk cId="4032039268" sldId="1028"/>
            <ac:spMk id="3" creationId="{390767F1-2B22-F407-AB6E-0980AAEC1018}"/>
          </ac:spMkLst>
        </pc:spChg>
        <pc:spChg chg="mod ord">
          <ac:chgData name="Long Cheng (Asst Prof)" userId="73a3f42d-90b1-46f9-a4fe-f15073f4ec75" providerId="ADAL" clId="{F2E0EFF2-8083-48CF-8276-FA260A0AF582}" dt="2023-06-07T03:28:14.988" v="1363" actId="700"/>
          <ac:spMkLst>
            <pc:docMk/>
            <pc:sldMk cId="4032039268" sldId="1028"/>
            <ac:spMk id="4" creationId="{65E7429E-7F88-0A89-B279-011689401FD0}"/>
          </ac:spMkLst>
        </pc:spChg>
        <pc:spChg chg="mod ord">
          <ac:chgData name="Long Cheng (Asst Prof)" userId="73a3f42d-90b1-46f9-a4fe-f15073f4ec75" providerId="ADAL" clId="{F2E0EFF2-8083-48CF-8276-FA260A0AF582}" dt="2023-06-07T03:28:14.988" v="1363" actId="700"/>
          <ac:spMkLst>
            <pc:docMk/>
            <pc:sldMk cId="4032039268" sldId="1028"/>
            <ac:spMk id="5" creationId="{B7000EC4-29D5-FB24-8341-06C2ADABB995}"/>
          </ac:spMkLst>
        </pc:spChg>
        <pc:spChg chg="mod ord">
          <ac:chgData name="Long Cheng (Asst Prof)" userId="73a3f42d-90b1-46f9-a4fe-f15073f4ec75" providerId="ADAL" clId="{F2E0EFF2-8083-48CF-8276-FA260A0AF582}" dt="2023-06-07T03:28:14.988" v="1363" actId="700"/>
          <ac:spMkLst>
            <pc:docMk/>
            <pc:sldMk cId="4032039268" sldId="1028"/>
            <ac:spMk id="6" creationId="{B893F319-5CCA-CF1B-A12F-94F4252DC349}"/>
          </ac:spMkLst>
        </pc:spChg>
        <pc:spChg chg="add mod">
          <ac:chgData name="Long Cheng (Asst Prof)" userId="73a3f42d-90b1-46f9-a4fe-f15073f4ec75" providerId="ADAL" clId="{F2E0EFF2-8083-48CF-8276-FA260A0AF582}" dt="2023-06-07T03:28:54.074" v="1369" actId="164"/>
          <ac:spMkLst>
            <pc:docMk/>
            <pc:sldMk cId="4032039268" sldId="1028"/>
            <ac:spMk id="11" creationId="{A1DED362-84C9-B598-7780-EDB57EE19E77}"/>
          </ac:spMkLst>
        </pc:spChg>
        <pc:spChg chg="add mod">
          <ac:chgData name="Long Cheng (Asst Prof)" userId="73a3f42d-90b1-46f9-a4fe-f15073f4ec75" providerId="ADAL" clId="{F2E0EFF2-8083-48CF-8276-FA260A0AF582}" dt="2023-06-07T06:45:35.555" v="4715" actId="1035"/>
          <ac:spMkLst>
            <pc:docMk/>
            <pc:sldMk cId="4032039268" sldId="1028"/>
            <ac:spMk id="13" creationId="{7DC45B54-E770-C1A6-8293-5A56C8650CFC}"/>
          </ac:spMkLst>
        </pc:spChg>
        <pc:spChg chg="add mod">
          <ac:chgData name="Long Cheng (Asst Prof)" userId="73a3f42d-90b1-46f9-a4fe-f15073f4ec75" providerId="ADAL" clId="{F2E0EFF2-8083-48CF-8276-FA260A0AF582}" dt="2023-06-07T06:45:35.555" v="4715" actId="1035"/>
          <ac:spMkLst>
            <pc:docMk/>
            <pc:sldMk cId="4032039268" sldId="1028"/>
            <ac:spMk id="14" creationId="{B140AF07-CEE8-3DB0-9962-BB4FC16FFB04}"/>
          </ac:spMkLst>
        </pc:spChg>
        <pc:spChg chg="add mod">
          <ac:chgData name="Long Cheng (Asst Prof)" userId="73a3f42d-90b1-46f9-a4fe-f15073f4ec75" providerId="ADAL" clId="{F2E0EFF2-8083-48CF-8276-FA260A0AF582}" dt="2023-06-07T06:45:35.555" v="4715" actId="1035"/>
          <ac:spMkLst>
            <pc:docMk/>
            <pc:sldMk cId="4032039268" sldId="1028"/>
            <ac:spMk id="15" creationId="{3A80C486-28B2-28A9-38C8-6AAE86F5D1F6}"/>
          </ac:spMkLst>
        </pc:spChg>
        <pc:grpChg chg="add mod">
          <ac:chgData name="Long Cheng (Asst Prof)" userId="73a3f42d-90b1-46f9-a4fe-f15073f4ec75" providerId="ADAL" clId="{F2E0EFF2-8083-48CF-8276-FA260A0AF582}" dt="2023-06-07T06:45:35.555" v="4715" actId="1035"/>
          <ac:grpSpMkLst>
            <pc:docMk/>
            <pc:sldMk cId="4032039268" sldId="1028"/>
            <ac:grpSpMk id="12" creationId="{A038A5E9-D0E3-BEBF-C00F-066A4DBB52B2}"/>
          </ac:grpSpMkLst>
        </pc:grpChg>
        <pc:picChg chg="add mod">
          <ac:chgData name="Long Cheng (Asst Prof)" userId="73a3f42d-90b1-46f9-a4fe-f15073f4ec75" providerId="ADAL" clId="{F2E0EFF2-8083-48CF-8276-FA260A0AF582}" dt="2023-06-07T03:28:54.074" v="1369" actId="164"/>
          <ac:picMkLst>
            <pc:docMk/>
            <pc:sldMk cId="4032039268" sldId="1028"/>
            <ac:picMk id="8" creationId="{F16359AA-15F1-20F6-79E8-81429F00BA9B}"/>
          </ac:picMkLst>
        </pc:picChg>
        <pc:picChg chg="add mod">
          <ac:chgData name="Long Cheng (Asst Prof)" userId="73a3f42d-90b1-46f9-a4fe-f15073f4ec75" providerId="ADAL" clId="{F2E0EFF2-8083-48CF-8276-FA260A0AF582}" dt="2023-06-07T06:45:35.555" v="4715" actId="1035"/>
          <ac:picMkLst>
            <pc:docMk/>
            <pc:sldMk cId="4032039268" sldId="1028"/>
            <ac:picMk id="10" creationId="{DCC1FA2C-6FC2-AA5E-9E3F-DA19D03171F1}"/>
          </ac:picMkLst>
        </pc:picChg>
      </pc:sldChg>
      <pc:sldChg chg="modSp new del mod">
        <pc:chgData name="Long Cheng (Asst Prof)" userId="73a3f42d-90b1-46f9-a4fe-f15073f4ec75" providerId="ADAL" clId="{F2E0EFF2-8083-48CF-8276-FA260A0AF582}" dt="2023-06-07T03:23:57.357" v="1189" actId="47"/>
        <pc:sldMkLst>
          <pc:docMk/>
          <pc:sldMk cId="1958060203" sldId="1029"/>
        </pc:sldMkLst>
        <pc:spChg chg="mod">
          <ac:chgData name="Long Cheng (Asst Prof)" userId="73a3f42d-90b1-46f9-a4fe-f15073f4ec75" providerId="ADAL" clId="{F2E0EFF2-8083-48CF-8276-FA260A0AF582}" dt="2023-06-07T03:22:41.181" v="1088" actId="20577"/>
          <ac:spMkLst>
            <pc:docMk/>
            <pc:sldMk cId="1958060203" sldId="1029"/>
            <ac:spMk id="4" creationId="{AAF09799-8E07-F24F-DADC-49EBA9691218}"/>
          </ac:spMkLst>
        </pc:spChg>
      </pc:sldChg>
      <pc:sldChg chg="addSp delSp modSp new mod modClrScheme chgLayout">
        <pc:chgData name="Long Cheng (Asst Prof)" userId="73a3f42d-90b1-46f9-a4fe-f15073f4ec75" providerId="ADAL" clId="{F2E0EFF2-8083-48CF-8276-FA260A0AF582}" dt="2023-06-07T07:24:21.339" v="6240" actId="1035"/>
        <pc:sldMkLst>
          <pc:docMk/>
          <pc:sldMk cId="3801479138" sldId="1029"/>
        </pc:sldMkLst>
        <pc:spChg chg="mod ord">
          <ac:chgData name="Long Cheng (Asst Prof)" userId="73a3f42d-90b1-46f9-a4fe-f15073f4ec75" providerId="ADAL" clId="{F2E0EFF2-8083-48CF-8276-FA260A0AF582}" dt="2023-06-07T07:23:57.075" v="6191" actId="20577"/>
          <ac:spMkLst>
            <pc:docMk/>
            <pc:sldMk cId="3801479138" sldId="1029"/>
            <ac:spMk id="2" creationId="{7F3E52D7-6F33-EFE1-9F0B-268CB02BBB84}"/>
          </ac:spMkLst>
        </pc:spChg>
        <pc:spChg chg="mod ord">
          <ac:chgData name="Long Cheng (Asst Prof)" userId="73a3f42d-90b1-46f9-a4fe-f15073f4ec75" providerId="ADAL" clId="{F2E0EFF2-8083-48CF-8276-FA260A0AF582}" dt="2023-06-07T07:19:59.215" v="5658" actId="700"/>
          <ac:spMkLst>
            <pc:docMk/>
            <pc:sldMk cId="3801479138" sldId="1029"/>
            <ac:spMk id="3" creationId="{6A17739A-92CD-EFCE-ED92-562E7B724604}"/>
          </ac:spMkLst>
        </pc:spChg>
        <pc:spChg chg="mod ord">
          <ac:chgData name="Long Cheng (Asst Prof)" userId="73a3f42d-90b1-46f9-a4fe-f15073f4ec75" providerId="ADAL" clId="{F2E0EFF2-8083-48CF-8276-FA260A0AF582}" dt="2023-06-07T07:19:59.215" v="5658" actId="700"/>
          <ac:spMkLst>
            <pc:docMk/>
            <pc:sldMk cId="3801479138" sldId="1029"/>
            <ac:spMk id="4" creationId="{F0CC4586-3418-3496-70C8-3C111A38E576}"/>
          </ac:spMkLst>
        </pc:spChg>
        <pc:spChg chg="mod ord">
          <ac:chgData name="Long Cheng (Asst Prof)" userId="73a3f42d-90b1-46f9-a4fe-f15073f4ec75" providerId="ADAL" clId="{F2E0EFF2-8083-48CF-8276-FA260A0AF582}" dt="2023-06-07T07:19:59.215" v="5658" actId="700"/>
          <ac:spMkLst>
            <pc:docMk/>
            <pc:sldMk cId="3801479138" sldId="1029"/>
            <ac:spMk id="5" creationId="{9696CB16-1102-CAAF-BF9A-0A3E1F64A6D8}"/>
          </ac:spMkLst>
        </pc:spChg>
        <pc:spChg chg="add del mod ord">
          <ac:chgData name="Long Cheng (Asst Prof)" userId="73a3f42d-90b1-46f9-a4fe-f15073f4ec75" providerId="ADAL" clId="{F2E0EFF2-8083-48CF-8276-FA260A0AF582}" dt="2023-06-07T07:19:59.215" v="5658" actId="700"/>
          <ac:spMkLst>
            <pc:docMk/>
            <pc:sldMk cId="3801479138" sldId="1029"/>
            <ac:spMk id="6" creationId="{E2E7BF46-3EAD-1703-5F69-D49185FC7015}"/>
          </ac:spMkLst>
        </pc:spChg>
        <pc:spChg chg="mod">
          <ac:chgData name="Long Cheng (Asst Prof)" userId="73a3f42d-90b1-46f9-a4fe-f15073f4ec75" providerId="ADAL" clId="{F2E0EFF2-8083-48CF-8276-FA260A0AF582}" dt="2023-06-07T07:19:55.314" v="5657"/>
          <ac:spMkLst>
            <pc:docMk/>
            <pc:sldMk cId="3801479138" sldId="1029"/>
            <ac:spMk id="9" creationId="{0AF6E7C7-B775-DDDE-87CA-B20DD6A96202}"/>
          </ac:spMkLst>
        </pc:spChg>
        <pc:spChg chg="mod">
          <ac:chgData name="Long Cheng (Asst Prof)" userId="73a3f42d-90b1-46f9-a4fe-f15073f4ec75" providerId="ADAL" clId="{F2E0EFF2-8083-48CF-8276-FA260A0AF582}" dt="2023-06-07T07:24:21.339" v="6240" actId="1035"/>
          <ac:spMkLst>
            <pc:docMk/>
            <pc:sldMk cId="3801479138" sldId="1029"/>
            <ac:spMk id="12" creationId="{6992EE49-6AD7-A479-2245-631B26118300}"/>
          </ac:spMkLst>
        </pc:spChg>
        <pc:grpChg chg="add del mod">
          <ac:chgData name="Long Cheng (Asst Prof)" userId="73a3f42d-90b1-46f9-a4fe-f15073f4ec75" providerId="ADAL" clId="{F2E0EFF2-8083-48CF-8276-FA260A0AF582}" dt="2023-06-07T07:22:08.502" v="5976" actId="478"/>
          <ac:grpSpMkLst>
            <pc:docMk/>
            <pc:sldMk cId="3801479138" sldId="1029"/>
            <ac:grpSpMk id="7" creationId="{58139A29-D2EC-9E15-B522-B9B68D9E4A4D}"/>
          </ac:grpSpMkLst>
        </pc:grpChg>
        <pc:grpChg chg="add mod">
          <ac:chgData name="Long Cheng (Asst Prof)" userId="73a3f42d-90b1-46f9-a4fe-f15073f4ec75" providerId="ADAL" clId="{F2E0EFF2-8083-48CF-8276-FA260A0AF582}" dt="2023-06-07T07:24:15.652" v="6228" actId="1036"/>
          <ac:grpSpMkLst>
            <pc:docMk/>
            <pc:sldMk cId="3801479138" sldId="1029"/>
            <ac:grpSpMk id="10" creationId="{7F7D9B53-2909-1E8D-8899-B9E4661D2651}"/>
          </ac:grpSpMkLst>
        </pc:grpChg>
        <pc:picChg chg="mod">
          <ac:chgData name="Long Cheng (Asst Prof)" userId="73a3f42d-90b1-46f9-a4fe-f15073f4ec75" providerId="ADAL" clId="{F2E0EFF2-8083-48CF-8276-FA260A0AF582}" dt="2023-06-07T07:19:55.314" v="5657"/>
          <ac:picMkLst>
            <pc:docMk/>
            <pc:sldMk cId="3801479138" sldId="1029"/>
            <ac:picMk id="8" creationId="{5CFAC0E5-53F3-FEC1-53CC-9406918A99B8}"/>
          </ac:picMkLst>
        </pc:picChg>
        <pc:picChg chg="mod">
          <ac:chgData name="Long Cheng (Asst Prof)" userId="73a3f42d-90b1-46f9-a4fe-f15073f4ec75" providerId="ADAL" clId="{F2E0EFF2-8083-48CF-8276-FA260A0AF582}" dt="2023-06-07T07:22:31.809" v="5983"/>
          <ac:picMkLst>
            <pc:docMk/>
            <pc:sldMk cId="3801479138" sldId="1029"/>
            <ac:picMk id="11" creationId="{3CB0E73A-2EC8-D5D3-5037-06FFD9C0251E}"/>
          </ac:picMkLst>
        </pc:picChg>
      </pc:sldChg>
      <pc:sldChg chg="addSp delSp modSp new del mod modClrScheme modAnim chgLayout">
        <pc:chgData name="Long Cheng (Asst Prof)" userId="73a3f42d-90b1-46f9-a4fe-f15073f4ec75" providerId="ADAL" clId="{F2E0EFF2-8083-48CF-8276-FA260A0AF582}" dt="2023-06-08T03:36:49.407" v="8904" actId="47"/>
        <pc:sldMkLst>
          <pc:docMk/>
          <pc:sldMk cId="933524848" sldId="1030"/>
        </pc:sldMkLst>
        <pc:spChg chg="del mod ord">
          <ac:chgData name="Long Cheng (Asst Prof)" userId="73a3f42d-90b1-46f9-a4fe-f15073f4ec75" providerId="ADAL" clId="{F2E0EFF2-8083-48CF-8276-FA260A0AF582}" dt="2023-06-07T08:36:32.804" v="8236" actId="700"/>
          <ac:spMkLst>
            <pc:docMk/>
            <pc:sldMk cId="933524848" sldId="1030"/>
            <ac:spMk id="2" creationId="{A58ED2EE-E546-36E6-D9BF-C3C8F8773B64}"/>
          </ac:spMkLst>
        </pc:spChg>
        <pc:spChg chg="mod ord">
          <ac:chgData name="Long Cheng (Asst Prof)" userId="73a3f42d-90b1-46f9-a4fe-f15073f4ec75" providerId="ADAL" clId="{F2E0EFF2-8083-48CF-8276-FA260A0AF582}" dt="2023-06-07T08:36:32.804" v="8236" actId="700"/>
          <ac:spMkLst>
            <pc:docMk/>
            <pc:sldMk cId="933524848" sldId="1030"/>
            <ac:spMk id="3" creationId="{264A9200-F2C9-E876-6222-E902BE35DB54}"/>
          </ac:spMkLst>
        </pc:spChg>
        <pc:spChg chg="mod ord">
          <ac:chgData name="Long Cheng (Asst Prof)" userId="73a3f42d-90b1-46f9-a4fe-f15073f4ec75" providerId="ADAL" clId="{F2E0EFF2-8083-48CF-8276-FA260A0AF582}" dt="2023-06-07T08:36:32.804" v="8236" actId="700"/>
          <ac:spMkLst>
            <pc:docMk/>
            <pc:sldMk cId="933524848" sldId="1030"/>
            <ac:spMk id="4" creationId="{0D80C102-0C2A-023F-34B7-B8DE39810345}"/>
          </ac:spMkLst>
        </pc:spChg>
        <pc:spChg chg="mod ord">
          <ac:chgData name="Long Cheng (Asst Prof)" userId="73a3f42d-90b1-46f9-a4fe-f15073f4ec75" providerId="ADAL" clId="{F2E0EFF2-8083-48CF-8276-FA260A0AF582}" dt="2023-06-07T08:36:32.804" v="8236" actId="700"/>
          <ac:spMkLst>
            <pc:docMk/>
            <pc:sldMk cId="933524848" sldId="1030"/>
            <ac:spMk id="5" creationId="{5007151A-05DF-40DC-85F1-B373DFE7AF1B}"/>
          </ac:spMkLst>
        </pc:spChg>
        <pc:spChg chg="add mod">
          <ac:chgData name="Long Cheng (Asst Prof)" userId="73a3f42d-90b1-46f9-a4fe-f15073f4ec75" providerId="ADAL" clId="{F2E0EFF2-8083-48CF-8276-FA260A0AF582}" dt="2023-06-07T08:36:28.827" v="8235"/>
          <ac:spMkLst>
            <pc:docMk/>
            <pc:sldMk cId="933524848" sldId="1030"/>
            <ac:spMk id="6" creationId="{FD9EE363-4E7F-C88E-20F8-4147DDC68087}"/>
          </ac:spMkLst>
        </pc:spChg>
        <pc:spChg chg="add mod">
          <ac:chgData name="Long Cheng (Asst Prof)" userId="73a3f42d-90b1-46f9-a4fe-f15073f4ec75" providerId="ADAL" clId="{F2E0EFF2-8083-48CF-8276-FA260A0AF582}" dt="2023-06-07T08:36:28.827" v="8235"/>
          <ac:spMkLst>
            <pc:docMk/>
            <pc:sldMk cId="933524848" sldId="1030"/>
            <ac:spMk id="7" creationId="{81A4A6E0-3E12-381D-6732-97EBED6F2E02}"/>
          </ac:spMkLst>
        </pc:spChg>
        <pc:spChg chg="add mod">
          <ac:chgData name="Long Cheng (Asst Prof)" userId="73a3f42d-90b1-46f9-a4fe-f15073f4ec75" providerId="ADAL" clId="{F2E0EFF2-8083-48CF-8276-FA260A0AF582}" dt="2023-06-07T08:36:28.827" v="8235"/>
          <ac:spMkLst>
            <pc:docMk/>
            <pc:sldMk cId="933524848" sldId="1030"/>
            <ac:spMk id="8" creationId="{0AC62D4E-9304-264A-96D4-E5857722AD53}"/>
          </ac:spMkLst>
        </pc:spChg>
        <pc:spChg chg="add mod">
          <ac:chgData name="Long Cheng (Asst Prof)" userId="73a3f42d-90b1-46f9-a4fe-f15073f4ec75" providerId="ADAL" clId="{F2E0EFF2-8083-48CF-8276-FA260A0AF582}" dt="2023-06-07T08:36:28.827" v="8235"/>
          <ac:spMkLst>
            <pc:docMk/>
            <pc:sldMk cId="933524848" sldId="1030"/>
            <ac:spMk id="9" creationId="{CB032B3F-00B9-10E2-1867-857B3B04F31B}"/>
          </ac:spMkLst>
        </pc:spChg>
        <pc:spChg chg="add mod">
          <ac:chgData name="Long Cheng (Asst Prof)" userId="73a3f42d-90b1-46f9-a4fe-f15073f4ec75" providerId="ADAL" clId="{F2E0EFF2-8083-48CF-8276-FA260A0AF582}" dt="2023-06-07T08:36:28.827" v="8235"/>
          <ac:spMkLst>
            <pc:docMk/>
            <pc:sldMk cId="933524848" sldId="1030"/>
            <ac:spMk id="10" creationId="{7C107D2C-106E-D8DC-B276-E645ADB3D0DE}"/>
          </ac:spMkLst>
        </pc:spChg>
        <pc:spChg chg="add mod">
          <ac:chgData name="Long Cheng (Asst Prof)" userId="73a3f42d-90b1-46f9-a4fe-f15073f4ec75" providerId="ADAL" clId="{F2E0EFF2-8083-48CF-8276-FA260A0AF582}" dt="2023-06-07T08:36:28.827" v="8235"/>
          <ac:spMkLst>
            <pc:docMk/>
            <pc:sldMk cId="933524848" sldId="1030"/>
            <ac:spMk id="11" creationId="{C2E83BCA-4791-B0B6-77D5-D7F02DA4A1E3}"/>
          </ac:spMkLst>
        </pc:spChg>
        <pc:spChg chg="add mod">
          <ac:chgData name="Long Cheng (Asst Prof)" userId="73a3f42d-90b1-46f9-a4fe-f15073f4ec75" providerId="ADAL" clId="{F2E0EFF2-8083-48CF-8276-FA260A0AF582}" dt="2023-06-07T08:36:28.827" v="8235"/>
          <ac:spMkLst>
            <pc:docMk/>
            <pc:sldMk cId="933524848" sldId="1030"/>
            <ac:spMk id="16" creationId="{B1A69442-FD07-DDD0-5A1B-819FEE1D07F3}"/>
          </ac:spMkLst>
        </pc:spChg>
        <pc:spChg chg="add mod ord">
          <ac:chgData name="Long Cheng (Asst Prof)" userId="73a3f42d-90b1-46f9-a4fe-f15073f4ec75" providerId="ADAL" clId="{F2E0EFF2-8083-48CF-8276-FA260A0AF582}" dt="2023-06-07T08:36:58.244" v="8257" actId="20577"/>
          <ac:spMkLst>
            <pc:docMk/>
            <pc:sldMk cId="933524848" sldId="1030"/>
            <ac:spMk id="17" creationId="{32CF8BBB-8ABE-4C12-FA5B-C59008041D62}"/>
          </ac:spMkLst>
        </pc:spChg>
        <pc:spChg chg="add mod ord">
          <ac:chgData name="Long Cheng (Asst Prof)" userId="73a3f42d-90b1-46f9-a4fe-f15073f4ec75" providerId="ADAL" clId="{F2E0EFF2-8083-48CF-8276-FA260A0AF582}" dt="2023-06-07T08:36:32.804" v="8236" actId="700"/>
          <ac:spMkLst>
            <pc:docMk/>
            <pc:sldMk cId="933524848" sldId="1030"/>
            <ac:spMk id="18" creationId="{B266B05C-C8DA-C4B8-8765-28B26D77A5EF}"/>
          </ac:spMkLst>
        </pc:spChg>
        <pc:cxnChg chg="add mod">
          <ac:chgData name="Long Cheng (Asst Prof)" userId="73a3f42d-90b1-46f9-a4fe-f15073f4ec75" providerId="ADAL" clId="{F2E0EFF2-8083-48CF-8276-FA260A0AF582}" dt="2023-06-07T08:36:28.827" v="8235"/>
          <ac:cxnSpMkLst>
            <pc:docMk/>
            <pc:sldMk cId="933524848" sldId="1030"/>
            <ac:cxnSpMk id="12" creationId="{D70EDC88-5D5D-F9BB-DFA7-F5305DF66E8F}"/>
          </ac:cxnSpMkLst>
        </pc:cxnChg>
        <pc:cxnChg chg="add mod">
          <ac:chgData name="Long Cheng (Asst Prof)" userId="73a3f42d-90b1-46f9-a4fe-f15073f4ec75" providerId="ADAL" clId="{F2E0EFF2-8083-48CF-8276-FA260A0AF582}" dt="2023-06-07T08:36:28.827" v="8235"/>
          <ac:cxnSpMkLst>
            <pc:docMk/>
            <pc:sldMk cId="933524848" sldId="1030"/>
            <ac:cxnSpMk id="13" creationId="{6F12B812-DE64-0690-DA1C-FFA7828B1DB9}"/>
          </ac:cxnSpMkLst>
        </pc:cxnChg>
        <pc:cxnChg chg="add mod">
          <ac:chgData name="Long Cheng (Asst Prof)" userId="73a3f42d-90b1-46f9-a4fe-f15073f4ec75" providerId="ADAL" clId="{F2E0EFF2-8083-48CF-8276-FA260A0AF582}" dt="2023-06-07T08:36:28.827" v="8235"/>
          <ac:cxnSpMkLst>
            <pc:docMk/>
            <pc:sldMk cId="933524848" sldId="1030"/>
            <ac:cxnSpMk id="14" creationId="{DF7E0735-1DA6-333A-24E4-D488EA07770B}"/>
          </ac:cxnSpMkLst>
        </pc:cxnChg>
        <pc:cxnChg chg="add mod">
          <ac:chgData name="Long Cheng (Asst Prof)" userId="73a3f42d-90b1-46f9-a4fe-f15073f4ec75" providerId="ADAL" clId="{F2E0EFF2-8083-48CF-8276-FA260A0AF582}" dt="2023-06-07T08:36:28.827" v="8235"/>
          <ac:cxnSpMkLst>
            <pc:docMk/>
            <pc:sldMk cId="933524848" sldId="1030"/>
            <ac:cxnSpMk id="15" creationId="{281BFB84-E27D-4EAE-BB0D-EFC3258A24C0}"/>
          </ac:cxnSpMkLst>
        </pc:cxnChg>
      </pc:sldChg>
      <pc:sldChg chg="addSp modSp new del mod">
        <pc:chgData name="Long Cheng (Asst Prof)" userId="73a3f42d-90b1-46f9-a4fe-f15073f4ec75" providerId="ADAL" clId="{F2E0EFF2-8083-48CF-8276-FA260A0AF582}" dt="2023-06-07T03:24:02.039" v="1190" actId="47"/>
        <pc:sldMkLst>
          <pc:docMk/>
          <pc:sldMk cId="1438163659" sldId="1030"/>
        </pc:sldMkLst>
        <pc:picChg chg="add mod">
          <ac:chgData name="Long Cheng (Asst Prof)" userId="73a3f42d-90b1-46f9-a4fe-f15073f4ec75" providerId="ADAL" clId="{F2E0EFF2-8083-48CF-8276-FA260A0AF582}" dt="2023-06-07T03:22:28.397" v="1063" actId="1076"/>
          <ac:picMkLst>
            <pc:docMk/>
            <pc:sldMk cId="1438163659" sldId="1030"/>
            <ac:picMk id="8" creationId="{2324CC86-E342-6BD1-AEA1-E1315449905F}"/>
          </ac:picMkLst>
        </pc:picChg>
      </pc:sldChg>
      <pc:sldChg chg="modSp add del mod">
        <pc:chgData name="Long Cheng (Asst Prof)" userId="73a3f42d-90b1-46f9-a4fe-f15073f4ec75" providerId="ADAL" clId="{F2E0EFF2-8083-48CF-8276-FA260A0AF582}" dt="2023-06-07T08:23:57.012" v="6897" actId="47"/>
        <pc:sldMkLst>
          <pc:docMk/>
          <pc:sldMk cId="3334537507" sldId="1030"/>
        </pc:sldMkLst>
        <pc:spChg chg="mod">
          <ac:chgData name="Long Cheng (Asst Prof)" userId="73a3f42d-90b1-46f9-a4fe-f15073f4ec75" providerId="ADAL" clId="{F2E0EFF2-8083-48CF-8276-FA260A0AF582}" dt="2023-06-07T08:07:11.510" v="6895" actId="20577"/>
          <ac:spMkLst>
            <pc:docMk/>
            <pc:sldMk cId="3334537507" sldId="1030"/>
            <ac:spMk id="4" creationId="{CC4F4D38-99FF-E71F-F5CE-25A3B19E4F50}"/>
          </ac:spMkLst>
        </pc:spChg>
        <pc:spChg chg="mod">
          <ac:chgData name="Long Cheng (Asst Prof)" userId="73a3f42d-90b1-46f9-a4fe-f15073f4ec75" providerId="ADAL" clId="{F2E0EFF2-8083-48CF-8276-FA260A0AF582}" dt="2023-06-07T08:07:40.652" v="6896" actId="14"/>
          <ac:spMkLst>
            <pc:docMk/>
            <pc:sldMk cId="3334537507" sldId="1030"/>
            <ac:spMk id="7" creationId="{9707BB99-2D7C-BC70-D314-BAA7473C5A57}"/>
          </ac:spMkLst>
        </pc:spChg>
      </pc:sldChg>
      <pc:sldChg chg="modSp new del mod">
        <pc:chgData name="Long Cheng (Asst Prof)" userId="73a3f42d-90b1-46f9-a4fe-f15073f4ec75" providerId="ADAL" clId="{F2E0EFF2-8083-48CF-8276-FA260A0AF582}" dt="2023-06-12T08:16:40.684" v="13495" actId="47"/>
        <pc:sldMkLst>
          <pc:docMk/>
          <pc:sldMk cId="1882957800" sldId="1031"/>
        </pc:sldMkLst>
        <pc:spChg chg="mod">
          <ac:chgData name="Long Cheng (Asst Prof)" userId="73a3f42d-90b1-46f9-a4fe-f15073f4ec75" providerId="ADAL" clId="{F2E0EFF2-8083-48CF-8276-FA260A0AF582}" dt="2023-06-12T03:31:25.136" v="9265" actId="20577"/>
          <ac:spMkLst>
            <pc:docMk/>
            <pc:sldMk cId="1882957800" sldId="1031"/>
            <ac:spMk id="2" creationId="{7AA06F0A-4329-64C6-38DD-549FA5A95E1A}"/>
          </ac:spMkLst>
        </pc:spChg>
        <pc:spChg chg="mod">
          <ac:chgData name="Long Cheng (Asst Prof)" userId="73a3f42d-90b1-46f9-a4fe-f15073f4ec75" providerId="ADAL" clId="{F2E0EFF2-8083-48CF-8276-FA260A0AF582}" dt="2023-06-07T08:38:29.251" v="8275" actId="20577"/>
          <ac:spMkLst>
            <pc:docMk/>
            <pc:sldMk cId="1882957800" sldId="1031"/>
            <ac:spMk id="5" creationId="{33649487-22FD-9DEC-E512-F906BBC2FAD8}"/>
          </ac:spMkLst>
        </pc:spChg>
      </pc:sldChg>
      <pc:sldChg chg="addSp delSp modSp new del mod modClrScheme modAnim chgLayout">
        <pc:chgData name="Long Cheng (Asst Prof)" userId="73a3f42d-90b1-46f9-a4fe-f15073f4ec75" providerId="ADAL" clId="{F2E0EFF2-8083-48CF-8276-FA260A0AF582}" dt="2023-06-08T03:36:41.051" v="8903" actId="47"/>
        <pc:sldMkLst>
          <pc:docMk/>
          <pc:sldMk cId="3278670729" sldId="1032"/>
        </pc:sldMkLst>
        <pc:spChg chg="del mod ord">
          <ac:chgData name="Long Cheng (Asst Prof)" userId="73a3f42d-90b1-46f9-a4fe-f15073f4ec75" providerId="ADAL" clId="{F2E0EFF2-8083-48CF-8276-FA260A0AF582}" dt="2023-06-08T03:23:24.625" v="8328" actId="700"/>
          <ac:spMkLst>
            <pc:docMk/>
            <pc:sldMk cId="3278670729" sldId="1032"/>
            <ac:spMk id="2" creationId="{E933890D-22BA-12F3-1842-CAA378B8AB6B}"/>
          </ac:spMkLst>
        </pc:spChg>
        <pc:spChg chg="mod ord">
          <ac:chgData name="Long Cheng (Asst Prof)" userId="73a3f42d-90b1-46f9-a4fe-f15073f4ec75" providerId="ADAL" clId="{F2E0EFF2-8083-48CF-8276-FA260A0AF582}" dt="2023-06-08T03:23:24.625" v="8328" actId="700"/>
          <ac:spMkLst>
            <pc:docMk/>
            <pc:sldMk cId="3278670729" sldId="1032"/>
            <ac:spMk id="3" creationId="{ED170FD7-A91F-C466-0170-B2E462480076}"/>
          </ac:spMkLst>
        </pc:spChg>
        <pc:spChg chg="mod ord">
          <ac:chgData name="Long Cheng (Asst Prof)" userId="73a3f42d-90b1-46f9-a4fe-f15073f4ec75" providerId="ADAL" clId="{F2E0EFF2-8083-48CF-8276-FA260A0AF582}" dt="2023-06-08T03:23:24.625" v="8328" actId="700"/>
          <ac:spMkLst>
            <pc:docMk/>
            <pc:sldMk cId="3278670729" sldId="1032"/>
            <ac:spMk id="4" creationId="{8A56A2F2-9BE3-05CE-F34F-81FECAC19898}"/>
          </ac:spMkLst>
        </pc:spChg>
        <pc:spChg chg="del mod ord">
          <ac:chgData name="Long Cheng (Asst Prof)" userId="73a3f42d-90b1-46f9-a4fe-f15073f4ec75" providerId="ADAL" clId="{F2E0EFF2-8083-48CF-8276-FA260A0AF582}" dt="2023-06-08T03:23:24.625" v="8328" actId="700"/>
          <ac:spMkLst>
            <pc:docMk/>
            <pc:sldMk cId="3278670729" sldId="1032"/>
            <ac:spMk id="5" creationId="{E81B8E63-A261-EDEC-1C81-82B6D7BA9377}"/>
          </ac:spMkLst>
        </pc:spChg>
        <pc:spChg chg="add mod ord">
          <ac:chgData name="Long Cheng (Asst Prof)" userId="73a3f42d-90b1-46f9-a4fe-f15073f4ec75" providerId="ADAL" clId="{F2E0EFF2-8083-48CF-8276-FA260A0AF582}" dt="2023-06-08T03:24:19.466" v="8438" actId="20577"/>
          <ac:spMkLst>
            <pc:docMk/>
            <pc:sldMk cId="3278670729" sldId="1032"/>
            <ac:spMk id="6" creationId="{C0EFB702-759D-6999-4CEE-DBBD726667B2}"/>
          </ac:spMkLst>
        </pc:spChg>
        <pc:spChg chg="add mod ord">
          <ac:chgData name="Long Cheng (Asst Prof)" userId="73a3f42d-90b1-46f9-a4fe-f15073f4ec75" providerId="ADAL" clId="{F2E0EFF2-8083-48CF-8276-FA260A0AF582}" dt="2023-06-08T03:25:04.323" v="8442" actId="27636"/>
          <ac:spMkLst>
            <pc:docMk/>
            <pc:sldMk cId="3278670729" sldId="1032"/>
            <ac:spMk id="7" creationId="{E62E7659-AF5F-54E7-078E-DD50B6DEECC7}"/>
          </ac:spMkLst>
        </pc:spChg>
        <pc:spChg chg="add mod ord">
          <ac:chgData name="Long Cheng (Asst Prof)" userId="73a3f42d-90b1-46f9-a4fe-f15073f4ec75" providerId="ADAL" clId="{F2E0EFF2-8083-48CF-8276-FA260A0AF582}" dt="2023-06-08T03:23:24.625" v="8328" actId="700"/>
          <ac:spMkLst>
            <pc:docMk/>
            <pc:sldMk cId="3278670729" sldId="1032"/>
            <ac:spMk id="8" creationId="{7BC2D0FC-2041-F4E1-CC2D-550915ED7669}"/>
          </ac:spMkLst>
        </pc:spChg>
        <pc:picChg chg="add mod">
          <ac:chgData name="Long Cheng (Asst Prof)" userId="73a3f42d-90b1-46f9-a4fe-f15073f4ec75" providerId="ADAL" clId="{F2E0EFF2-8083-48CF-8276-FA260A0AF582}" dt="2023-06-08T03:23:46.689" v="8330" actId="1076"/>
          <ac:picMkLst>
            <pc:docMk/>
            <pc:sldMk cId="3278670729" sldId="1032"/>
            <ac:picMk id="9" creationId="{E217606D-51D7-4C85-1D66-68E8D8D7D01A}"/>
          </ac:picMkLst>
        </pc:picChg>
      </pc:sldChg>
      <pc:sldChg chg="addSp modSp new del modAnim">
        <pc:chgData name="Long Cheng (Asst Prof)" userId="73a3f42d-90b1-46f9-a4fe-f15073f4ec75" providerId="ADAL" clId="{F2E0EFF2-8083-48CF-8276-FA260A0AF582}" dt="2023-06-08T03:36:34.905" v="8902" actId="47"/>
        <pc:sldMkLst>
          <pc:docMk/>
          <pc:sldMk cId="1650026179" sldId="1033"/>
        </pc:sldMkLst>
        <pc:spChg chg="add mod">
          <ac:chgData name="Long Cheng (Asst Prof)" userId="73a3f42d-90b1-46f9-a4fe-f15073f4ec75" providerId="ADAL" clId="{F2E0EFF2-8083-48CF-8276-FA260A0AF582}" dt="2023-06-08T03:24:54.198" v="8440"/>
          <ac:spMkLst>
            <pc:docMk/>
            <pc:sldMk cId="1650026179" sldId="1033"/>
            <ac:spMk id="6" creationId="{4417DF65-6A15-3152-1605-D6170FDE455D}"/>
          </ac:spMkLst>
        </pc:spChg>
        <pc:spChg chg="mod">
          <ac:chgData name="Long Cheng (Asst Prof)" userId="73a3f42d-90b1-46f9-a4fe-f15073f4ec75" providerId="ADAL" clId="{F2E0EFF2-8083-48CF-8276-FA260A0AF582}" dt="2023-06-08T03:24:54.198" v="8440"/>
          <ac:spMkLst>
            <pc:docMk/>
            <pc:sldMk cId="1650026179" sldId="1033"/>
            <ac:spMk id="8" creationId="{DC9B998D-EB7E-AF57-45DD-4D5EDF3A2929}"/>
          </ac:spMkLst>
        </pc:spChg>
        <pc:spChg chg="mod">
          <ac:chgData name="Long Cheng (Asst Prof)" userId="73a3f42d-90b1-46f9-a4fe-f15073f4ec75" providerId="ADAL" clId="{F2E0EFF2-8083-48CF-8276-FA260A0AF582}" dt="2023-06-08T03:24:54.198" v="8440"/>
          <ac:spMkLst>
            <pc:docMk/>
            <pc:sldMk cId="1650026179" sldId="1033"/>
            <ac:spMk id="9" creationId="{6A401AF2-72ED-B5C8-75BB-D0553EA34E63}"/>
          </ac:spMkLst>
        </pc:spChg>
        <pc:spChg chg="mod">
          <ac:chgData name="Long Cheng (Asst Prof)" userId="73a3f42d-90b1-46f9-a4fe-f15073f4ec75" providerId="ADAL" clId="{F2E0EFF2-8083-48CF-8276-FA260A0AF582}" dt="2023-06-08T03:24:54.198" v="8440"/>
          <ac:spMkLst>
            <pc:docMk/>
            <pc:sldMk cId="1650026179" sldId="1033"/>
            <ac:spMk id="10" creationId="{FDF1655B-524D-2693-C76C-98ECA81D7C59}"/>
          </ac:spMkLst>
        </pc:spChg>
        <pc:spChg chg="mod">
          <ac:chgData name="Long Cheng (Asst Prof)" userId="73a3f42d-90b1-46f9-a4fe-f15073f4ec75" providerId="ADAL" clId="{F2E0EFF2-8083-48CF-8276-FA260A0AF582}" dt="2023-06-08T03:24:54.198" v="8440"/>
          <ac:spMkLst>
            <pc:docMk/>
            <pc:sldMk cId="1650026179" sldId="1033"/>
            <ac:spMk id="11" creationId="{20978F20-A767-828A-A486-08503E302947}"/>
          </ac:spMkLst>
        </pc:spChg>
        <pc:spChg chg="mod">
          <ac:chgData name="Long Cheng (Asst Prof)" userId="73a3f42d-90b1-46f9-a4fe-f15073f4ec75" providerId="ADAL" clId="{F2E0EFF2-8083-48CF-8276-FA260A0AF582}" dt="2023-06-08T03:24:54.198" v="8440"/>
          <ac:spMkLst>
            <pc:docMk/>
            <pc:sldMk cId="1650026179" sldId="1033"/>
            <ac:spMk id="12" creationId="{1311AE27-447F-51F6-7630-FE648746855B}"/>
          </ac:spMkLst>
        </pc:spChg>
        <pc:spChg chg="add mod">
          <ac:chgData name="Long Cheng (Asst Prof)" userId="73a3f42d-90b1-46f9-a4fe-f15073f4ec75" providerId="ADAL" clId="{F2E0EFF2-8083-48CF-8276-FA260A0AF582}" dt="2023-06-08T03:24:54.198" v="8440"/>
          <ac:spMkLst>
            <pc:docMk/>
            <pc:sldMk cId="1650026179" sldId="1033"/>
            <ac:spMk id="13" creationId="{509D2989-9BC8-8C34-3AC8-292F6282BCED}"/>
          </ac:spMkLst>
        </pc:spChg>
        <pc:spChg chg="add mod">
          <ac:chgData name="Long Cheng (Asst Prof)" userId="73a3f42d-90b1-46f9-a4fe-f15073f4ec75" providerId="ADAL" clId="{F2E0EFF2-8083-48CF-8276-FA260A0AF582}" dt="2023-06-08T03:24:54.198" v="8440"/>
          <ac:spMkLst>
            <pc:docMk/>
            <pc:sldMk cId="1650026179" sldId="1033"/>
            <ac:spMk id="14" creationId="{87A464DF-B600-3419-61C3-1BB056CDC8A5}"/>
          </ac:spMkLst>
        </pc:spChg>
        <pc:spChg chg="add mod">
          <ac:chgData name="Long Cheng (Asst Prof)" userId="73a3f42d-90b1-46f9-a4fe-f15073f4ec75" providerId="ADAL" clId="{F2E0EFF2-8083-48CF-8276-FA260A0AF582}" dt="2023-06-08T03:24:54.198" v="8440"/>
          <ac:spMkLst>
            <pc:docMk/>
            <pc:sldMk cId="1650026179" sldId="1033"/>
            <ac:spMk id="21" creationId="{B19E45B1-577F-1EEA-19A3-81E92907C873}"/>
          </ac:spMkLst>
        </pc:spChg>
        <pc:spChg chg="add mod">
          <ac:chgData name="Long Cheng (Asst Prof)" userId="73a3f42d-90b1-46f9-a4fe-f15073f4ec75" providerId="ADAL" clId="{F2E0EFF2-8083-48CF-8276-FA260A0AF582}" dt="2023-06-08T03:24:54.198" v="8440"/>
          <ac:spMkLst>
            <pc:docMk/>
            <pc:sldMk cId="1650026179" sldId="1033"/>
            <ac:spMk id="22" creationId="{B8A9CA60-29EA-3A4D-2054-9C085868A191}"/>
          </ac:spMkLst>
        </pc:spChg>
        <pc:grpChg chg="add mod">
          <ac:chgData name="Long Cheng (Asst Prof)" userId="73a3f42d-90b1-46f9-a4fe-f15073f4ec75" providerId="ADAL" clId="{F2E0EFF2-8083-48CF-8276-FA260A0AF582}" dt="2023-06-08T03:24:54.198" v="8440"/>
          <ac:grpSpMkLst>
            <pc:docMk/>
            <pc:sldMk cId="1650026179" sldId="1033"/>
            <ac:grpSpMk id="7" creationId="{34752E3D-67E3-216C-C60F-926A7E0EAA67}"/>
          </ac:grpSpMkLst>
        </pc:grpChg>
        <pc:cxnChg chg="add mod">
          <ac:chgData name="Long Cheng (Asst Prof)" userId="73a3f42d-90b1-46f9-a4fe-f15073f4ec75" providerId="ADAL" clId="{F2E0EFF2-8083-48CF-8276-FA260A0AF582}" dt="2023-06-08T03:24:54.198" v="8440"/>
          <ac:cxnSpMkLst>
            <pc:docMk/>
            <pc:sldMk cId="1650026179" sldId="1033"/>
            <ac:cxnSpMk id="15" creationId="{7767EB75-C9FC-A2AD-B56E-77520EC4A896}"/>
          </ac:cxnSpMkLst>
        </pc:cxnChg>
        <pc:cxnChg chg="add mod">
          <ac:chgData name="Long Cheng (Asst Prof)" userId="73a3f42d-90b1-46f9-a4fe-f15073f4ec75" providerId="ADAL" clId="{F2E0EFF2-8083-48CF-8276-FA260A0AF582}" dt="2023-06-08T03:24:54.198" v="8440"/>
          <ac:cxnSpMkLst>
            <pc:docMk/>
            <pc:sldMk cId="1650026179" sldId="1033"/>
            <ac:cxnSpMk id="16" creationId="{2822A79B-7AE0-1CCF-04BA-D146F843CF49}"/>
          </ac:cxnSpMkLst>
        </pc:cxnChg>
        <pc:cxnChg chg="add mod">
          <ac:chgData name="Long Cheng (Asst Prof)" userId="73a3f42d-90b1-46f9-a4fe-f15073f4ec75" providerId="ADAL" clId="{F2E0EFF2-8083-48CF-8276-FA260A0AF582}" dt="2023-06-08T03:24:54.198" v="8440"/>
          <ac:cxnSpMkLst>
            <pc:docMk/>
            <pc:sldMk cId="1650026179" sldId="1033"/>
            <ac:cxnSpMk id="17" creationId="{2F42F8CB-37BF-DC41-23DE-14F7CA0BC3C9}"/>
          </ac:cxnSpMkLst>
        </pc:cxnChg>
        <pc:cxnChg chg="add mod">
          <ac:chgData name="Long Cheng (Asst Prof)" userId="73a3f42d-90b1-46f9-a4fe-f15073f4ec75" providerId="ADAL" clId="{F2E0EFF2-8083-48CF-8276-FA260A0AF582}" dt="2023-06-08T03:24:54.198" v="8440"/>
          <ac:cxnSpMkLst>
            <pc:docMk/>
            <pc:sldMk cId="1650026179" sldId="1033"/>
            <ac:cxnSpMk id="18" creationId="{051B0BD5-1305-E894-958E-D7BB8BFFDF52}"/>
          </ac:cxnSpMkLst>
        </pc:cxnChg>
        <pc:cxnChg chg="add mod">
          <ac:chgData name="Long Cheng (Asst Prof)" userId="73a3f42d-90b1-46f9-a4fe-f15073f4ec75" providerId="ADAL" clId="{F2E0EFF2-8083-48CF-8276-FA260A0AF582}" dt="2023-06-08T03:24:54.198" v="8440"/>
          <ac:cxnSpMkLst>
            <pc:docMk/>
            <pc:sldMk cId="1650026179" sldId="1033"/>
            <ac:cxnSpMk id="19" creationId="{6412E479-D02F-C2FF-1692-C88E43916170}"/>
          </ac:cxnSpMkLst>
        </pc:cxnChg>
        <pc:cxnChg chg="add mod">
          <ac:chgData name="Long Cheng (Asst Prof)" userId="73a3f42d-90b1-46f9-a4fe-f15073f4ec75" providerId="ADAL" clId="{F2E0EFF2-8083-48CF-8276-FA260A0AF582}" dt="2023-06-08T03:24:54.198" v="8440"/>
          <ac:cxnSpMkLst>
            <pc:docMk/>
            <pc:sldMk cId="1650026179" sldId="1033"/>
            <ac:cxnSpMk id="20" creationId="{4C6BA781-B9B2-14D3-8B44-44D58E71BA18}"/>
          </ac:cxnSpMkLst>
        </pc:cxnChg>
      </pc:sldChg>
      <pc:sldChg chg="addSp delSp modSp new del mod modClrScheme modAnim chgLayout">
        <pc:chgData name="Long Cheng (Asst Prof)" userId="73a3f42d-90b1-46f9-a4fe-f15073f4ec75" providerId="ADAL" clId="{F2E0EFF2-8083-48CF-8276-FA260A0AF582}" dt="2023-06-14T01:31:54.558" v="23799" actId="47"/>
        <pc:sldMkLst>
          <pc:docMk/>
          <pc:sldMk cId="3099665984" sldId="1034"/>
        </pc:sldMkLst>
        <pc:spChg chg="del mod ord">
          <ac:chgData name="Long Cheng (Asst Prof)" userId="73a3f42d-90b1-46f9-a4fe-f15073f4ec75" providerId="ADAL" clId="{F2E0EFF2-8083-48CF-8276-FA260A0AF582}" dt="2023-06-08T03:26:28.682" v="8444" actId="700"/>
          <ac:spMkLst>
            <pc:docMk/>
            <pc:sldMk cId="3099665984" sldId="1034"/>
            <ac:spMk id="2" creationId="{76C4B573-E346-AC6E-062F-9DF58BA267B1}"/>
          </ac:spMkLst>
        </pc:spChg>
        <pc:spChg chg="mod ord">
          <ac:chgData name="Long Cheng (Asst Prof)" userId="73a3f42d-90b1-46f9-a4fe-f15073f4ec75" providerId="ADAL" clId="{F2E0EFF2-8083-48CF-8276-FA260A0AF582}" dt="2023-06-08T03:26:28.682" v="8444" actId="700"/>
          <ac:spMkLst>
            <pc:docMk/>
            <pc:sldMk cId="3099665984" sldId="1034"/>
            <ac:spMk id="3" creationId="{C495F5FA-A90B-167E-E09D-1561D82045D7}"/>
          </ac:spMkLst>
        </pc:spChg>
        <pc:spChg chg="mod ord">
          <ac:chgData name="Long Cheng (Asst Prof)" userId="73a3f42d-90b1-46f9-a4fe-f15073f4ec75" providerId="ADAL" clId="{F2E0EFF2-8083-48CF-8276-FA260A0AF582}" dt="2023-06-08T03:26:28.682" v="8444" actId="700"/>
          <ac:spMkLst>
            <pc:docMk/>
            <pc:sldMk cId="3099665984" sldId="1034"/>
            <ac:spMk id="4" creationId="{389E8750-85D8-8F4A-F8A2-82D90F7B5265}"/>
          </ac:spMkLst>
        </pc:spChg>
        <pc:spChg chg="del mod ord">
          <ac:chgData name="Long Cheng (Asst Prof)" userId="73a3f42d-90b1-46f9-a4fe-f15073f4ec75" providerId="ADAL" clId="{F2E0EFF2-8083-48CF-8276-FA260A0AF582}" dt="2023-06-08T03:26:28.682" v="8444" actId="700"/>
          <ac:spMkLst>
            <pc:docMk/>
            <pc:sldMk cId="3099665984" sldId="1034"/>
            <ac:spMk id="5" creationId="{13607B42-1E71-F532-7529-EBC9719BC96B}"/>
          </ac:spMkLst>
        </pc:spChg>
        <pc:spChg chg="add mod ord">
          <ac:chgData name="Long Cheng (Asst Prof)" userId="73a3f42d-90b1-46f9-a4fe-f15073f4ec75" providerId="ADAL" clId="{F2E0EFF2-8083-48CF-8276-FA260A0AF582}" dt="2023-06-08T03:27:10.958" v="8468" actId="27636"/>
          <ac:spMkLst>
            <pc:docMk/>
            <pc:sldMk cId="3099665984" sldId="1034"/>
            <ac:spMk id="6" creationId="{75FB7385-9F18-A4CA-A1B8-06C00CF26474}"/>
          </ac:spMkLst>
        </pc:spChg>
        <pc:spChg chg="add mod ord">
          <ac:chgData name="Long Cheng (Asst Prof)" userId="73a3f42d-90b1-46f9-a4fe-f15073f4ec75" providerId="ADAL" clId="{F2E0EFF2-8083-48CF-8276-FA260A0AF582}" dt="2023-06-08T03:31:27.286" v="8784" actId="27636"/>
          <ac:spMkLst>
            <pc:docMk/>
            <pc:sldMk cId="3099665984" sldId="1034"/>
            <ac:spMk id="7" creationId="{3E8DDA0F-3171-B7CF-F7E6-C6A77663DABA}"/>
          </ac:spMkLst>
        </pc:spChg>
        <pc:spChg chg="add mod ord">
          <ac:chgData name="Long Cheng (Asst Prof)" userId="73a3f42d-90b1-46f9-a4fe-f15073f4ec75" providerId="ADAL" clId="{F2E0EFF2-8083-48CF-8276-FA260A0AF582}" dt="2023-06-08T03:26:28.682" v="8444" actId="700"/>
          <ac:spMkLst>
            <pc:docMk/>
            <pc:sldMk cId="3099665984" sldId="1034"/>
            <ac:spMk id="8" creationId="{683647F4-8777-396B-0ADA-55DF206A12E1}"/>
          </ac:spMkLst>
        </pc:spChg>
        <pc:spChg chg="add mod">
          <ac:chgData name="Long Cheng (Asst Prof)" userId="73a3f42d-90b1-46f9-a4fe-f15073f4ec75" providerId="ADAL" clId="{F2E0EFF2-8083-48CF-8276-FA260A0AF582}" dt="2023-06-12T01:04:47.969" v="8958"/>
          <ac:spMkLst>
            <pc:docMk/>
            <pc:sldMk cId="3099665984" sldId="1034"/>
            <ac:spMk id="10" creationId="{65DC5A48-CDFF-45C3-693F-F99F6D5B18CF}"/>
          </ac:spMkLst>
        </pc:spChg>
        <pc:spChg chg="add mod">
          <ac:chgData name="Long Cheng (Asst Prof)" userId="73a3f42d-90b1-46f9-a4fe-f15073f4ec75" providerId="ADAL" clId="{F2E0EFF2-8083-48CF-8276-FA260A0AF582}" dt="2023-06-12T01:05:26.009" v="8992" actId="20577"/>
          <ac:spMkLst>
            <pc:docMk/>
            <pc:sldMk cId="3099665984" sldId="1034"/>
            <ac:spMk id="13" creationId="{37D525DE-9F3B-8726-EA16-7CFC0BD1F1B2}"/>
          </ac:spMkLst>
        </pc:spChg>
        <pc:picChg chg="add del">
          <ac:chgData name="Long Cheng (Asst Prof)" userId="73a3f42d-90b1-46f9-a4fe-f15073f4ec75" providerId="ADAL" clId="{F2E0EFF2-8083-48CF-8276-FA260A0AF582}" dt="2023-06-12T01:04:23.087" v="8947" actId="22"/>
          <ac:picMkLst>
            <pc:docMk/>
            <pc:sldMk cId="3099665984" sldId="1034"/>
            <ac:picMk id="5" creationId="{119A92A5-1391-2AF1-F78C-0BFE5F559C76}"/>
          </ac:picMkLst>
        </pc:picChg>
        <pc:picChg chg="add mod">
          <ac:chgData name="Long Cheng (Asst Prof)" userId="73a3f42d-90b1-46f9-a4fe-f15073f4ec75" providerId="ADAL" clId="{F2E0EFF2-8083-48CF-8276-FA260A0AF582}" dt="2023-06-08T03:35:34.484" v="8785" actId="1076"/>
          <ac:picMkLst>
            <pc:docMk/>
            <pc:sldMk cId="3099665984" sldId="1034"/>
            <ac:picMk id="9" creationId="{4001D5D6-1143-5CBD-C65B-8674C48E9896}"/>
          </ac:picMkLst>
        </pc:picChg>
        <pc:picChg chg="add mod">
          <ac:chgData name="Long Cheng (Asst Prof)" userId="73a3f42d-90b1-46f9-a4fe-f15073f4ec75" providerId="ADAL" clId="{F2E0EFF2-8083-48CF-8276-FA260A0AF582}" dt="2023-06-12T01:04:41.682" v="8952" actId="1076"/>
          <ac:picMkLst>
            <pc:docMk/>
            <pc:sldMk cId="3099665984" sldId="1034"/>
            <ac:picMk id="12" creationId="{24A78584-D81B-B11A-1F81-3FA554D8F07E}"/>
          </ac:picMkLst>
        </pc:picChg>
      </pc:sldChg>
      <pc:sldChg chg="addSp delSp modSp new mod modClrScheme chgLayout">
        <pc:chgData name="Long Cheng (Asst Prof)" userId="73a3f42d-90b1-46f9-a4fe-f15073f4ec75" providerId="ADAL" clId="{F2E0EFF2-8083-48CF-8276-FA260A0AF582}" dt="2023-06-13T09:18:57.276" v="22946" actId="20577"/>
        <pc:sldMkLst>
          <pc:docMk/>
          <pc:sldMk cId="3627742692" sldId="1035"/>
        </pc:sldMkLst>
        <pc:spChg chg="del mod ord">
          <ac:chgData name="Long Cheng (Asst Prof)" userId="73a3f42d-90b1-46f9-a4fe-f15073f4ec75" providerId="ADAL" clId="{F2E0EFF2-8083-48CF-8276-FA260A0AF582}" dt="2023-06-12T03:33:38.259" v="9269" actId="700"/>
          <ac:spMkLst>
            <pc:docMk/>
            <pc:sldMk cId="3627742692" sldId="1035"/>
            <ac:spMk id="2" creationId="{08D95439-ADFF-5E11-4EBA-7C6460CDC292}"/>
          </ac:spMkLst>
        </pc:spChg>
        <pc:spChg chg="add mod">
          <ac:chgData name="Long Cheng (Asst Prof)" userId="73a3f42d-90b1-46f9-a4fe-f15073f4ec75" providerId="ADAL" clId="{F2E0EFF2-8083-48CF-8276-FA260A0AF582}" dt="2023-06-13T09:18:42.708" v="22945"/>
          <ac:spMkLst>
            <pc:docMk/>
            <pc:sldMk cId="3627742692" sldId="1035"/>
            <ac:spMk id="2" creationId="{BDDB7FCD-8702-C60A-797B-8A6A17C42A21}"/>
          </ac:spMkLst>
        </pc:spChg>
        <pc:spChg chg="mod ord">
          <ac:chgData name="Long Cheng (Asst Prof)" userId="73a3f42d-90b1-46f9-a4fe-f15073f4ec75" providerId="ADAL" clId="{F2E0EFF2-8083-48CF-8276-FA260A0AF582}" dt="2023-06-12T03:33:38.259" v="9269" actId="700"/>
          <ac:spMkLst>
            <pc:docMk/>
            <pc:sldMk cId="3627742692" sldId="1035"/>
            <ac:spMk id="3" creationId="{6D9C9220-B42A-14F9-6FD2-0A263DAAF161}"/>
          </ac:spMkLst>
        </pc:spChg>
        <pc:spChg chg="mod ord">
          <ac:chgData name="Long Cheng (Asst Prof)" userId="73a3f42d-90b1-46f9-a4fe-f15073f4ec75" providerId="ADAL" clId="{F2E0EFF2-8083-48CF-8276-FA260A0AF582}" dt="2023-06-12T03:33:38.259" v="9269" actId="700"/>
          <ac:spMkLst>
            <pc:docMk/>
            <pc:sldMk cId="3627742692" sldId="1035"/>
            <ac:spMk id="4" creationId="{3492BA8B-D5B0-3D90-9E7D-DB64938011F3}"/>
          </ac:spMkLst>
        </pc:spChg>
        <pc:spChg chg="mod ord">
          <ac:chgData name="Long Cheng (Asst Prof)" userId="73a3f42d-90b1-46f9-a4fe-f15073f4ec75" providerId="ADAL" clId="{F2E0EFF2-8083-48CF-8276-FA260A0AF582}" dt="2023-06-13T03:34:34.550" v="18488" actId="313"/>
          <ac:spMkLst>
            <pc:docMk/>
            <pc:sldMk cId="3627742692" sldId="1035"/>
            <ac:spMk id="5" creationId="{D36AAA71-EBA2-44EC-5865-58DA28081789}"/>
          </ac:spMkLst>
        </pc:spChg>
        <pc:spChg chg="add del">
          <ac:chgData name="Long Cheng (Asst Prof)" userId="73a3f42d-90b1-46f9-a4fe-f15073f4ec75" providerId="ADAL" clId="{F2E0EFF2-8083-48CF-8276-FA260A0AF582}" dt="2023-06-12T03:32:57.195" v="9267" actId="22"/>
          <ac:spMkLst>
            <pc:docMk/>
            <pc:sldMk cId="3627742692" sldId="1035"/>
            <ac:spMk id="7" creationId="{5C281618-ABD8-7015-FD54-E1076E0B58C7}"/>
          </ac:spMkLst>
        </pc:spChg>
        <pc:spChg chg="add mod">
          <ac:chgData name="Long Cheng (Asst Prof)" userId="73a3f42d-90b1-46f9-a4fe-f15073f4ec75" providerId="ADAL" clId="{F2E0EFF2-8083-48CF-8276-FA260A0AF582}" dt="2023-06-12T03:35:23.004" v="9279" actId="1076"/>
          <ac:spMkLst>
            <pc:docMk/>
            <pc:sldMk cId="3627742692" sldId="1035"/>
            <ac:spMk id="8" creationId="{F4E881BE-A2C1-8E90-366E-A2F6EB5DC5C6}"/>
          </ac:spMkLst>
        </pc:spChg>
        <pc:spChg chg="mod">
          <ac:chgData name="Long Cheng (Asst Prof)" userId="73a3f42d-90b1-46f9-a4fe-f15073f4ec75" providerId="ADAL" clId="{F2E0EFF2-8083-48CF-8276-FA260A0AF582}" dt="2023-06-12T03:35:23.004" v="9279" actId="1076"/>
          <ac:spMkLst>
            <pc:docMk/>
            <pc:sldMk cId="3627742692" sldId="1035"/>
            <ac:spMk id="10" creationId="{1F55BED3-C62E-AA9B-9B95-F10FC0602003}"/>
          </ac:spMkLst>
        </pc:spChg>
        <pc:spChg chg="mod">
          <ac:chgData name="Long Cheng (Asst Prof)" userId="73a3f42d-90b1-46f9-a4fe-f15073f4ec75" providerId="ADAL" clId="{F2E0EFF2-8083-48CF-8276-FA260A0AF582}" dt="2023-06-12T03:35:23.004" v="9279" actId="1076"/>
          <ac:spMkLst>
            <pc:docMk/>
            <pc:sldMk cId="3627742692" sldId="1035"/>
            <ac:spMk id="11" creationId="{E615AA9A-78AD-F969-4F15-9BD0EAA0FB93}"/>
          </ac:spMkLst>
        </pc:spChg>
        <pc:spChg chg="mod">
          <ac:chgData name="Long Cheng (Asst Prof)" userId="73a3f42d-90b1-46f9-a4fe-f15073f4ec75" providerId="ADAL" clId="{F2E0EFF2-8083-48CF-8276-FA260A0AF582}" dt="2023-06-12T03:35:23.004" v="9279" actId="1076"/>
          <ac:spMkLst>
            <pc:docMk/>
            <pc:sldMk cId="3627742692" sldId="1035"/>
            <ac:spMk id="12" creationId="{99F5EF8A-6E94-FE03-DD16-C23743F1C755}"/>
          </ac:spMkLst>
        </pc:spChg>
        <pc:spChg chg="mod">
          <ac:chgData name="Long Cheng (Asst Prof)" userId="73a3f42d-90b1-46f9-a4fe-f15073f4ec75" providerId="ADAL" clId="{F2E0EFF2-8083-48CF-8276-FA260A0AF582}" dt="2023-06-12T03:35:23.004" v="9279" actId="1076"/>
          <ac:spMkLst>
            <pc:docMk/>
            <pc:sldMk cId="3627742692" sldId="1035"/>
            <ac:spMk id="13" creationId="{10AB7B6E-BB56-4743-3F2D-0679FE11AA4C}"/>
          </ac:spMkLst>
        </pc:spChg>
        <pc:spChg chg="mod">
          <ac:chgData name="Long Cheng (Asst Prof)" userId="73a3f42d-90b1-46f9-a4fe-f15073f4ec75" providerId="ADAL" clId="{F2E0EFF2-8083-48CF-8276-FA260A0AF582}" dt="2023-06-12T03:35:23.004" v="9279" actId="1076"/>
          <ac:spMkLst>
            <pc:docMk/>
            <pc:sldMk cId="3627742692" sldId="1035"/>
            <ac:spMk id="14" creationId="{BD399AF4-84E0-2AB3-EEE7-FE31DED82AE2}"/>
          </ac:spMkLst>
        </pc:spChg>
        <pc:spChg chg="mod">
          <ac:chgData name="Long Cheng (Asst Prof)" userId="73a3f42d-90b1-46f9-a4fe-f15073f4ec75" providerId="ADAL" clId="{F2E0EFF2-8083-48CF-8276-FA260A0AF582}" dt="2023-06-12T03:35:23.004" v="9279" actId="1076"/>
          <ac:spMkLst>
            <pc:docMk/>
            <pc:sldMk cId="3627742692" sldId="1035"/>
            <ac:spMk id="15" creationId="{B655AF35-AD8E-1287-10B5-639835DCB032}"/>
          </ac:spMkLst>
        </pc:spChg>
        <pc:spChg chg="mod">
          <ac:chgData name="Long Cheng (Asst Prof)" userId="73a3f42d-90b1-46f9-a4fe-f15073f4ec75" providerId="ADAL" clId="{F2E0EFF2-8083-48CF-8276-FA260A0AF582}" dt="2023-06-12T03:35:23.004" v="9279" actId="1076"/>
          <ac:spMkLst>
            <pc:docMk/>
            <pc:sldMk cId="3627742692" sldId="1035"/>
            <ac:spMk id="20" creationId="{E4A160A9-6567-83F2-6AC9-C7B6FCDE1C5E}"/>
          </ac:spMkLst>
        </pc:spChg>
        <pc:spChg chg="mod">
          <ac:chgData name="Long Cheng (Asst Prof)" userId="73a3f42d-90b1-46f9-a4fe-f15073f4ec75" providerId="ADAL" clId="{F2E0EFF2-8083-48CF-8276-FA260A0AF582}" dt="2023-06-12T03:35:23.004" v="9279" actId="1076"/>
          <ac:spMkLst>
            <pc:docMk/>
            <pc:sldMk cId="3627742692" sldId="1035"/>
            <ac:spMk id="21" creationId="{6CE89331-7B85-B792-061F-04B78EED84FF}"/>
          </ac:spMkLst>
        </pc:spChg>
        <pc:spChg chg="mod">
          <ac:chgData name="Long Cheng (Asst Prof)" userId="73a3f42d-90b1-46f9-a4fe-f15073f4ec75" providerId="ADAL" clId="{F2E0EFF2-8083-48CF-8276-FA260A0AF582}" dt="2023-06-12T03:35:23.004" v="9279" actId="1076"/>
          <ac:spMkLst>
            <pc:docMk/>
            <pc:sldMk cId="3627742692" sldId="1035"/>
            <ac:spMk id="30" creationId="{60F8741B-F3F6-D916-729A-C2E7D05524C8}"/>
          </ac:spMkLst>
        </pc:spChg>
        <pc:spChg chg="mod">
          <ac:chgData name="Long Cheng (Asst Prof)" userId="73a3f42d-90b1-46f9-a4fe-f15073f4ec75" providerId="ADAL" clId="{F2E0EFF2-8083-48CF-8276-FA260A0AF582}" dt="2023-06-12T03:35:23.004" v="9279" actId="1076"/>
          <ac:spMkLst>
            <pc:docMk/>
            <pc:sldMk cId="3627742692" sldId="1035"/>
            <ac:spMk id="31" creationId="{E147F424-AF94-D872-5496-BCFDEF0D155C}"/>
          </ac:spMkLst>
        </pc:spChg>
        <pc:spChg chg="mod">
          <ac:chgData name="Long Cheng (Asst Prof)" userId="73a3f42d-90b1-46f9-a4fe-f15073f4ec75" providerId="ADAL" clId="{F2E0EFF2-8083-48CF-8276-FA260A0AF582}" dt="2023-06-12T03:35:23.004" v="9279" actId="1076"/>
          <ac:spMkLst>
            <pc:docMk/>
            <pc:sldMk cId="3627742692" sldId="1035"/>
            <ac:spMk id="32" creationId="{B073599A-B53E-AC60-AA4A-4EABF6AD8B2B}"/>
          </ac:spMkLst>
        </pc:spChg>
        <pc:spChg chg="mod">
          <ac:chgData name="Long Cheng (Asst Prof)" userId="73a3f42d-90b1-46f9-a4fe-f15073f4ec75" providerId="ADAL" clId="{F2E0EFF2-8083-48CF-8276-FA260A0AF582}" dt="2023-06-12T03:35:23.004" v="9279" actId="1076"/>
          <ac:spMkLst>
            <pc:docMk/>
            <pc:sldMk cId="3627742692" sldId="1035"/>
            <ac:spMk id="33" creationId="{E43DCA5B-E42C-AD58-09A3-85CD4779FABC}"/>
          </ac:spMkLst>
        </pc:spChg>
        <pc:spChg chg="mod">
          <ac:chgData name="Long Cheng (Asst Prof)" userId="73a3f42d-90b1-46f9-a4fe-f15073f4ec75" providerId="ADAL" clId="{F2E0EFF2-8083-48CF-8276-FA260A0AF582}" dt="2023-06-12T03:35:23.004" v="9279" actId="1076"/>
          <ac:spMkLst>
            <pc:docMk/>
            <pc:sldMk cId="3627742692" sldId="1035"/>
            <ac:spMk id="34" creationId="{2D5DCAF9-6012-20D4-346A-36B40EA51536}"/>
          </ac:spMkLst>
        </pc:spChg>
        <pc:spChg chg="mod">
          <ac:chgData name="Long Cheng (Asst Prof)" userId="73a3f42d-90b1-46f9-a4fe-f15073f4ec75" providerId="ADAL" clId="{F2E0EFF2-8083-48CF-8276-FA260A0AF582}" dt="2023-06-12T03:35:23.004" v="9279" actId="1076"/>
          <ac:spMkLst>
            <pc:docMk/>
            <pc:sldMk cId="3627742692" sldId="1035"/>
            <ac:spMk id="35" creationId="{10656328-C735-411A-780F-3C2F0B216030}"/>
          </ac:spMkLst>
        </pc:spChg>
        <pc:spChg chg="mod">
          <ac:chgData name="Long Cheng (Asst Prof)" userId="73a3f42d-90b1-46f9-a4fe-f15073f4ec75" providerId="ADAL" clId="{F2E0EFF2-8083-48CF-8276-FA260A0AF582}" dt="2023-06-12T03:35:23.004" v="9279" actId="1076"/>
          <ac:spMkLst>
            <pc:docMk/>
            <pc:sldMk cId="3627742692" sldId="1035"/>
            <ac:spMk id="36" creationId="{86B1A98B-6C23-B697-7D70-B01C043C76CD}"/>
          </ac:spMkLst>
        </pc:spChg>
        <pc:spChg chg="mod">
          <ac:chgData name="Long Cheng (Asst Prof)" userId="73a3f42d-90b1-46f9-a4fe-f15073f4ec75" providerId="ADAL" clId="{F2E0EFF2-8083-48CF-8276-FA260A0AF582}" dt="2023-06-12T03:35:23.004" v="9279" actId="1076"/>
          <ac:spMkLst>
            <pc:docMk/>
            <pc:sldMk cId="3627742692" sldId="1035"/>
            <ac:spMk id="37" creationId="{A667A869-A77A-1509-E155-B08290E98D6D}"/>
          </ac:spMkLst>
        </pc:spChg>
        <pc:spChg chg="mod">
          <ac:chgData name="Long Cheng (Asst Prof)" userId="73a3f42d-90b1-46f9-a4fe-f15073f4ec75" providerId="ADAL" clId="{F2E0EFF2-8083-48CF-8276-FA260A0AF582}" dt="2023-06-12T03:35:23.004" v="9279" actId="1076"/>
          <ac:spMkLst>
            <pc:docMk/>
            <pc:sldMk cId="3627742692" sldId="1035"/>
            <ac:spMk id="38" creationId="{40BE371A-B669-7F81-C8BE-846363AE2067}"/>
          </ac:spMkLst>
        </pc:spChg>
        <pc:spChg chg="mod">
          <ac:chgData name="Long Cheng (Asst Prof)" userId="73a3f42d-90b1-46f9-a4fe-f15073f4ec75" providerId="ADAL" clId="{F2E0EFF2-8083-48CF-8276-FA260A0AF582}" dt="2023-06-12T03:35:23.004" v="9279" actId="1076"/>
          <ac:spMkLst>
            <pc:docMk/>
            <pc:sldMk cId="3627742692" sldId="1035"/>
            <ac:spMk id="39" creationId="{CB55C06C-117B-9472-8EAF-02E06C022158}"/>
          </ac:spMkLst>
        </pc:spChg>
        <pc:spChg chg="mod">
          <ac:chgData name="Long Cheng (Asst Prof)" userId="73a3f42d-90b1-46f9-a4fe-f15073f4ec75" providerId="ADAL" clId="{F2E0EFF2-8083-48CF-8276-FA260A0AF582}" dt="2023-06-12T03:35:23.004" v="9279" actId="1076"/>
          <ac:spMkLst>
            <pc:docMk/>
            <pc:sldMk cId="3627742692" sldId="1035"/>
            <ac:spMk id="40" creationId="{C5380D57-AE39-A5DE-6BA2-BCC6AE7161BA}"/>
          </ac:spMkLst>
        </pc:spChg>
        <pc:spChg chg="mod">
          <ac:chgData name="Long Cheng (Asst Prof)" userId="73a3f42d-90b1-46f9-a4fe-f15073f4ec75" providerId="ADAL" clId="{F2E0EFF2-8083-48CF-8276-FA260A0AF582}" dt="2023-06-12T03:35:23.004" v="9279" actId="1076"/>
          <ac:spMkLst>
            <pc:docMk/>
            <pc:sldMk cId="3627742692" sldId="1035"/>
            <ac:spMk id="41" creationId="{542001E6-F974-2236-07A9-FFD1F1DE6F9F}"/>
          </ac:spMkLst>
        </pc:spChg>
        <pc:spChg chg="mod">
          <ac:chgData name="Long Cheng (Asst Prof)" userId="73a3f42d-90b1-46f9-a4fe-f15073f4ec75" providerId="ADAL" clId="{F2E0EFF2-8083-48CF-8276-FA260A0AF582}" dt="2023-06-12T03:35:23.004" v="9279" actId="1076"/>
          <ac:spMkLst>
            <pc:docMk/>
            <pc:sldMk cId="3627742692" sldId="1035"/>
            <ac:spMk id="42" creationId="{55E7477F-C6C7-BAFA-A80A-1267D2E9DFE6}"/>
          </ac:spMkLst>
        </pc:spChg>
        <pc:spChg chg="mod">
          <ac:chgData name="Long Cheng (Asst Prof)" userId="73a3f42d-90b1-46f9-a4fe-f15073f4ec75" providerId="ADAL" clId="{F2E0EFF2-8083-48CF-8276-FA260A0AF582}" dt="2023-06-12T03:35:23.004" v="9279" actId="1076"/>
          <ac:spMkLst>
            <pc:docMk/>
            <pc:sldMk cId="3627742692" sldId="1035"/>
            <ac:spMk id="43" creationId="{E8709E70-6DE9-952B-F6BB-BB63EF2BF08D}"/>
          </ac:spMkLst>
        </pc:spChg>
        <pc:spChg chg="mod">
          <ac:chgData name="Long Cheng (Asst Prof)" userId="73a3f42d-90b1-46f9-a4fe-f15073f4ec75" providerId="ADAL" clId="{F2E0EFF2-8083-48CF-8276-FA260A0AF582}" dt="2023-06-12T03:35:23.004" v="9279" actId="1076"/>
          <ac:spMkLst>
            <pc:docMk/>
            <pc:sldMk cId="3627742692" sldId="1035"/>
            <ac:spMk id="44" creationId="{00A03249-3027-98A0-B16E-CDAF856AD6BD}"/>
          </ac:spMkLst>
        </pc:spChg>
        <pc:spChg chg="mod">
          <ac:chgData name="Long Cheng (Asst Prof)" userId="73a3f42d-90b1-46f9-a4fe-f15073f4ec75" providerId="ADAL" clId="{F2E0EFF2-8083-48CF-8276-FA260A0AF582}" dt="2023-06-12T03:35:23.004" v="9279" actId="1076"/>
          <ac:spMkLst>
            <pc:docMk/>
            <pc:sldMk cId="3627742692" sldId="1035"/>
            <ac:spMk id="45" creationId="{1CE099E1-8A77-C0A3-B066-F1E1039B10CA}"/>
          </ac:spMkLst>
        </pc:spChg>
        <pc:spChg chg="mod">
          <ac:chgData name="Long Cheng (Asst Prof)" userId="73a3f42d-90b1-46f9-a4fe-f15073f4ec75" providerId="ADAL" clId="{F2E0EFF2-8083-48CF-8276-FA260A0AF582}" dt="2023-06-12T03:35:23.004" v="9279" actId="1076"/>
          <ac:spMkLst>
            <pc:docMk/>
            <pc:sldMk cId="3627742692" sldId="1035"/>
            <ac:spMk id="46" creationId="{3C7308B5-8AEA-E597-3A9C-A62962E561F6}"/>
          </ac:spMkLst>
        </pc:spChg>
        <pc:spChg chg="mod">
          <ac:chgData name="Long Cheng (Asst Prof)" userId="73a3f42d-90b1-46f9-a4fe-f15073f4ec75" providerId="ADAL" clId="{F2E0EFF2-8083-48CF-8276-FA260A0AF582}" dt="2023-06-12T03:35:23.004" v="9279" actId="1076"/>
          <ac:spMkLst>
            <pc:docMk/>
            <pc:sldMk cId="3627742692" sldId="1035"/>
            <ac:spMk id="47" creationId="{04F6295C-15B6-3DE8-6B6D-AD6ED19EF68A}"/>
          </ac:spMkLst>
        </pc:spChg>
        <pc:spChg chg="mod">
          <ac:chgData name="Long Cheng (Asst Prof)" userId="73a3f42d-90b1-46f9-a4fe-f15073f4ec75" providerId="ADAL" clId="{F2E0EFF2-8083-48CF-8276-FA260A0AF582}" dt="2023-06-12T03:35:23.004" v="9279" actId="1076"/>
          <ac:spMkLst>
            <pc:docMk/>
            <pc:sldMk cId="3627742692" sldId="1035"/>
            <ac:spMk id="48" creationId="{EDD58B38-AFA8-D507-7346-3CE1DD35A7FD}"/>
          </ac:spMkLst>
        </pc:spChg>
        <pc:spChg chg="mod">
          <ac:chgData name="Long Cheng (Asst Prof)" userId="73a3f42d-90b1-46f9-a4fe-f15073f4ec75" providerId="ADAL" clId="{F2E0EFF2-8083-48CF-8276-FA260A0AF582}" dt="2023-06-12T03:35:23.004" v="9279" actId="1076"/>
          <ac:spMkLst>
            <pc:docMk/>
            <pc:sldMk cId="3627742692" sldId="1035"/>
            <ac:spMk id="49" creationId="{DE8883CA-E105-E4C8-1C33-FE19879D55F0}"/>
          </ac:spMkLst>
        </pc:spChg>
        <pc:spChg chg="mod">
          <ac:chgData name="Long Cheng (Asst Prof)" userId="73a3f42d-90b1-46f9-a4fe-f15073f4ec75" providerId="ADAL" clId="{F2E0EFF2-8083-48CF-8276-FA260A0AF582}" dt="2023-06-12T03:35:23.004" v="9279" actId="1076"/>
          <ac:spMkLst>
            <pc:docMk/>
            <pc:sldMk cId="3627742692" sldId="1035"/>
            <ac:spMk id="50" creationId="{D22FD735-477B-C4FF-A4E3-638DFB76C09D}"/>
          </ac:spMkLst>
        </pc:spChg>
        <pc:spChg chg="mod">
          <ac:chgData name="Long Cheng (Asst Prof)" userId="73a3f42d-90b1-46f9-a4fe-f15073f4ec75" providerId="ADAL" clId="{F2E0EFF2-8083-48CF-8276-FA260A0AF582}" dt="2023-06-12T03:35:23.004" v="9279" actId="1076"/>
          <ac:spMkLst>
            <pc:docMk/>
            <pc:sldMk cId="3627742692" sldId="1035"/>
            <ac:spMk id="51" creationId="{A069A342-0C6B-F7A3-4A4F-2B51A131F429}"/>
          </ac:spMkLst>
        </pc:spChg>
        <pc:spChg chg="mod">
          <ac:chgData name="Long Cheng (Asst Prof)" userId="73a3f42d-90b1-46f9-a4fe-f15073f4ec75" providerId="ADAL" clId="{F2E0EFF2-8083-48CF-8276-FA260A0AF582}" dt="2023-06-12T03:35:23.004" v="9279" actId="1076"/>
          <ac:spMkLst>
            <pc:docMk/>
            <pc:sldMk cId="3627742692" sldId="1035"/>
            <ac:spMk id="52" creationId="{0014AE89-6427-0C6B-13D0-DB37F700C5AD}"/>
          </ac:spMkLst>
        </pc:spChg>
        <pc:spChg chg="mod">
          <ac:chgData name="Long Cheng (Asst Prof)" userId="73a3f42d-90b1-46f9-a4fe-f15073f4ec75" providerId="ADAL" clId="{F2E0EFF2-8083-48CF-8276-FA260A0AF582}" dt="2023-06-12T03:35:23.004" v="9279" actId="1076"/>
          <ac:spMkLst>
            <pc:docMk/>
            <pc:sldMk cId="3627742692" sldId="1035"/>
            <ac:spMk id="53" creationId="{9A14A734-31C5-E6AE-5CC0-E9CEB6269CAF}"/>
          </ac:spMkLst>
        </pc:spChg>
        <pc:spChg chg="add mod">
          <ac:chgData name="Long Cheng (Asst Prof)" userId="73a3f42d-90b1-46f9-a4fe-f15073f4ec75" providerId="ADAL" clId="{F2E0EFF2-8083-48CF-8276-FA260A0AF582}" dt="2023-06-12T03:35:23.004" v="9279" actId="1076"/>
          <ac:spMkLst>
            <pc:docMk/>
            <pc:sldMk cId="3627742692" sldId="1035"/>
            <ac:spMk id="54" creationId="{EADB527D-D5E8-EFD2-C115-84821CC753FD}"/>
          </ac:spMkLst>
        </pc:spChg>
        <pc:spChg chg="add mod">
          <ac:chgData name="Long Cheng (Asst Prof)" userId="73a3f42d-90b1-46f9-a4fe-f15073f4ec75" providerId="ADAL" clId="{F2E0EFF2-8083-48CF-8276-FA260A0AF582}" dt="2023-06-12T03:35:23.004" v="9279" actId="1076"/>
          <ac:spMkLst>
            <pc:docMk/>
            <pc:sldMk cId="3627742692" sldId="1035"/>
            <ac:spMk id="55" creationId="{5243C493-FA85-17FE-0007-8E7948B26257}"/>
          </ac:spMkLst>
        </pc:spChg>
        <pc:spChg chg="add mod">
          <ac:chgData name="Long Cheng (Asst Prof)" userId="73a3f42d-90b1-46f9-a4fe-f15073f4ec75" providerId="ADAL" clId="{F2E0EFF2-8083-48CF-8276-FA260A0AF582}" dt="2023-06-12T03:35:23.004" v="9279" actId="1076"/>
          <ac:spMkLst>
            <pc:docMk/>
            <pc:sldMk cId="3627742692" sldId="1035"/>
            <ac:spMk id="56" creationId="{398EF95D-B8CC-9849-BDF5-4307A6E916C2}"/>
          </ac:spMkLst>
        </pc:spChg>
        <pc:spChg chg="add mod">
          <ac:chgData name="Long Cheng (Asst Prof)" userId="73a3f42d-90b1-46f9-a4fe-f15073f4ec75" providerId="ADAL" clId="{F2E0EFF2-8083-48CF-8276-FA260A0AF582}" dt="2023-06-12T03:35:23.004" v="9279" actId="1076"/>
          <ac:spMkLst>
            <pc:docMk/>
            <pc:sldMk cId="3627742692" sldId="1035"/>
            <ac:spMk id="57" creationId="{7F51257F-12EF-BE85-681A-E4DBEC655B41}"/>
          </ac:spMkLst>
        </pc:spChg>
        <pc:spChg chg="add mod">
          <ac:chgData name="Long Cheng (Asst Prof)" userId="73a3f42d-90b1-46f9-a4fe-f15073f4ec75" providerId="ADAL" clId="{F2E0EFF2-8083-48CF-8276-FA260A0AF582}" dt="2023-06-12T03:35:23.004" v="9279" actId="1076"/>
          <ac:spMkLst>
            <pc:docMk/>
            <pc:sldMk cId="3627742692" sldId="1035"/>
            <ac:spMk id="58" creationId="{8DD7D726-827F-0A3F-5ABB-652B09D66D8D}"/>
          </ac:spMkLst>
        </pc:spChg>
        <pc:spChg chg="add mod">
          <ac:chgData name="Long Cheng (Asst Prof)" userId="73a3f42d-90b1-46f9-a4fe-f15073f4ec75" providerId="ADAL" clId="{F2E0EFF2-8083-48CF-8276-FA260A0AF582}" dt="2023-06-12T03:35:23.004" v="9279" actId="1076"/>
          <ac:spMkLst>
            <pc:docMk/>
            <pc:sldMk cId="3627742692" sldId="1035"/>
            <ac:spMk id="59" creationId="{24697812-18DB-2D76-7159-802B2F37981A}"/>
          </ac:spMkLst>
        </pc:spChg>
        <pc:spChg chg="add mod">
          <ac:chgData name="Long Cheng (Asst Prof)" userId="73a3f42d-90b1-46f9-a4fe-f15073f4ec75" providerId="ADAL" clId="{F2E0EFF2-8083-48CF-8276-FA260A0AF582}" dt="2023-06-12T03:35:23.004" v="9279" actId="1076"/>
          <ac:spMkLst>
            <pc:docMk/>
            <pc:sldMk cId="3627742692" sldId="1035"/>
            <ac:spMk id="60" creationId="{2FB36877-AE83-B3F8-F1BB-94A20AC73E5C}"/>
          </ac:spMkLst>
        </pc:spChg>
        <pc:spChg chg="add mod">
          <ac:chgData name="Long Cheng (Asst Prof)" userId="73a3f42d-90b1-46f9-a4fe-f15073f4ec75" providerId="ADAL" clId="{F2E0EFF2-8083-48CF-8276-FA260A0AF582}" dt="2023-06-12T03:35:23.004" v="9279" actId="1076"/>
          <ac:spMkLst>
            <pc:docMk/>
            <pc:sldMk cId="3627742692" sldId="1035"/>
            <ac:spMk id="61" creationId="{E0D920DC-5AE0-037D-6E8D-58B9DD7706D4}"/>
          </ac:spMkLst>
        </pc:spChg>
        <pc:spChg chg="add mod">
          <ac:chgData name="Long Cheng (Asst Prof)" userId="73a3f42d-90b1-46f9-a4fe-f15073f4ec75" providerId="ADAL" clId="{F2E0EFF2-8083-48CF-8276-FA260A0AF582}" dt="2023-06-12T03:35:23.004" v="9279" actId="1076"/>
          <ac:spMkLst>
            <pc:docMk/>
            <pc:sldMk cId="3627742692" sldId="1035"/>
            <ac:spMk id="62" creationId="{4764B796-2056-2F90-15F9-B751ABF1041B}"/>
          </ac:spMkLst>
        </pc:spChg>
        <pc:spChg chg="add mod">
          <ac:chgData name="Long Cheng (Asst Prof)" userId="73a3f42d-90b1-46f9-a4fe-f15073f4ec75" providerId="ADAL" clId="{F2E0EFF2-8083-48CF-8276-FA260A0AF582}" dt="2023-06-12T03:35:23.004" v="9279" actId="1076"/>
          <ac:spMkLst>
            <pc:docMk/>
            <pc:sldMk cId="3627742692" sldId="1035"/>
            <ac:spMk id="63" creationId="{F008B066-0889-AFD7-065B-34E3702E075D}"/>
          </ac:spMkLst>
        </pc:spChg>
        <pc:spChg chg="add mod">
          <ac:chgData name="Long Cheng (Asst Prof)" userId="73a3f42d-90b1-46f9-a4fe-f15073f4ec75" providerId="ADAL" clId="{F2E0EFF2-8083-48CF-8276-FA260A0AF582}" dt="2023-06-12T03:35:23.004" v="9279" actId="1076"/>
          <ac:spMkLst>
            <pc:docMk/>
            <pc:sldMk cId="3627742692" sldId="1035"/>
            <ac:spMk id="64" creationId="{09558925-DCEB-67E6-7540-7A8DA3D3350E}"/>
          </ac:spMkLst>
        </pc:spChg>
        <pc:spChg chg="add mod">
          <ac:chgData name="Long Cheng (Asst Prof)" userId="73a3f42d-90b1-46f9-a4fe-f15073f4ec75" providerId="ADAL" clId="{F2E0EFF2-8083-48CF-8276-FA260A0AF582}" dt="2023-06-12T03:35:23.004" v="9279" actId="1076"/>
          <ac:spMkLst>
            <pc:docMk/>
            <pc:sldMk cId="3627742692" sldId="1035"/>
            <ac:spMk id="65" creationId="{772EC902-5EC5-723D-9F4B-4704E2321E30}"/>
          </ac:spMkLst>
        </pc:spChg>
        <pc:spChg chg="add mod">
          <ac:chgData name="Long Cheng (Asst Prof)" userId="73a3f42d-90b1-46f9-a4fe-f15073f4ec75" providerId="ADAL" clId="{F2E0EFF2-8083-48CF-8276-FA260A0AF582}" dt="2023-06-12T03:35:23.004" v="9279" actId="1076"/>
          <ac:spMkLst>
            <pc:docMk/>
            <pc:sldMk cId="3627742692" sldId="1035"/>
            <ac:spMk id="66" creationId="{E7FE3D32-8898-4148-A2DA-3A68F6D896B3}"/>
          </ac:spMkLst>
        </pc:spChg>
        <pc:spChg chg="add mod">
          <ac:chgData name="Long Cheng (Asst Prof)" userId="73a3f42d-90b1-46f9-a4fe-f15073f4ec75" providerId="ADAL" clId="{F2E0EFF2-8083-48CF-8276-FA260A0AF582}" dt="2023-06-12T03:35:23.004" v="9279" actId="1076"/>
          <ac:spMkLst>
            <pc:docMk/>
            <pc:sldMk cId="3627742692" sldId="1035"/>
            <ac:spMk id="67" creationId="{119F2438-938B-0551-62A6-278C7AA1FE6B}"/>
          </ac:spMkLst>
        </pc:spChg>
        <pc:spChg chg="add mod">
          <ac:chgData name="Long Cheng (Asst Prof)" userId="73a3f42d-90b1-46f9-a4fe-f15073f4ec75" providerId="ADAL" clId="{F2E0EFF2-8083-48CF-8276-FA260A0AF582}" dt="2023-06-12T03:35:23.004" v="9279" actId="1076"/>
          <ac:spMkLst>
            <pc:docMk/>
            <pc:sldMk cId="3627742692" sldId="1035"/>
            <ac:spMk id="68" creationId="{A72E65DC-0D0A-F618-D845-4D90E50D4E04}"/>
          </ac:spMkLst>
        </pc:spChg>
        <pc:spChg chg="add mod ord">
          <ac:chgData name="Long Cheng (Asst Prof)" userId="73a3f42d-90b1-46f9-a4fe-f15073f4ec75" providerId="ADAL" clId="{F2E0EFF2-8083-48CF-8276-FA260A0AF582}" dt="2023-06-13T03:34:35.191" v="18489" actId="313"/>
          <ac:spMkLst>
            <pc:docMk/>
            <pc:sldMk cId="3627742692" sldId="1035"/>
            <ac:spMk id="69" creationId="{618B34E7-20B7-942B-D30E-D81390A6BFE3}"/>
          </ac:spMkLst>
        </pc:spChg>
        <pc:spChg chg="add mod ord">
          <ac:chgData name="Long Cheng (Asst Prof)" userId="73a3f42d-90b1-46f9-a4fe-f15073f4ec75" providerId="ADAL" clId="{F2E0EFF2-8083-48CF-8276-FA260A0AF582}" dt="2023-06-12T03:36:29.479" v="9283" actId="14100"/>
          <ac:spMkLst>
            <pc:docMk/>
            <pc:sldMk cId="3627742692" sldId="1035"/>
            <ac:spMk id="70" creationId="{F57501E6-0617-626F-2C92-6C378682561E}"/>
          </ac:spMkLst>
        </pc:spChg>
        <pc:spChg chg="add del mod">
          <ac:chgData name="Long Cheng (Asst Prof)" userId="73a3f42d-90b1-46f9-a4fe-f15073f4ec75" providerId="ADAL" clId="{F2E0EFF2-8083-48CF-8276-FA260A0AF582}" dt="2023-06-12T03:34:33.513" v="9273"/>
          <ac:spMkLst>
            <pc:docMk/>
            <pc:sldMk cId="3627742692" sldId="1035"/>
            <ac:spMk id="72" creationId="{037851C5-ADC5-D531-BD27-2EA716286D56}"/>
          </ac:spMkLst>
        </pc:spChg>
        <pc:spChg chg="mod">
          <ac:chgData name="Long Cheng (Asst Prof)" userId="73a3f42d-90b1-46f9-a4fe-f15073f4ec75" providerId="ADAL" clId="{F2E0EFF2-8083-48CF-8276-FA260A0AF582}" dt="2023-06-12T03:34:31.818" v="9272"/>
          <ac:spMkLst>
            <pc:docMk/>
            <pc:sldMk cId="3627742692" sldId="1035"/>
            <ac:spMk id="74" creationId="{997EC255-56A5-91E0-4CAB-4EC3324C2C2D}"/>
          </ac:spMkLst>
        </pc:spChg>
        <pc:spChg chg="mod">
          <ac:chgData name="Long Cheng (Asst Prof)" userId="73a3f42d-90b1-46f9-a4fe-f15073f4ec75" providerId="ADAL" clId="{F2E0EFF2-8083-48CF-8276-FA260A0AF582}" dt="2023-06-12T03:34:31.818" v="9272"/>
          <ac:spMkLst>
            <pc:docMk/>
            <pc:sldMk cId="3627742692" sldId="1035"/>
            <ac:spMk id="75" creationId="{A0EDDDC4-F251-C650-8934-6FA39A823359}"/>
          </ac:spMkLst>
        </pc:spChg>
        <pc:spChg chg="mod">
          <ac:chgData name="Long Cheng (Asst Prof)" userId="73a3f42d-90b1-46f9-a4fe-f15073f4ec75" providerId="ADAL" clId="{F2E0EFF2-8083-48CF-8276-FA260A0AF582}" dt="2023-06-12T03:34:31.818" v="9272"/>
          <ac:spMkLst>
            <pc:docMk/>
            <pc:sldMk cId="3627742692" sldId="1035"/>
            <ac:spMk id="76" creationId="{67D727C2-54DF-893C-51F0-AA2965A189B1}"/>
          </ac:spMkLst>
        </pc:spChg>
        <pc:spChg chg="mod">
          <ac:chgData name="Long Cheng (Asst Prof)" userId="73a3f42d-90b1-46f9-a4fe-f15073f4ec75" providerId="ADAL" clId="{F2E0EFF2-8083-48CF-8276-FA260A0AF582}" dt="2023-06-12T03:34:31.818" v="9272"/>
          <ac:spMkLst>
            <pc:docMk/>
            <pc:sldMk cId="3627742692" sldId="1035"/>
            <ac:spMk id="77" creationId="{72E99E63-35B2-A4B4-5CF9-2F0FA4B0DE77}"/>
          </ac:spMkLst>
        </pc:spChg>
        <pc:spChg chg="mod">
          <ac:chgData name="Long Cheng (Asst Prof)" userId="73a3f42d-90b1-46f9-a4fe-f15073f4ec75" providerId="ADAL" clId="{F2E0EFF2-8083-48CF-8276-FA260A0AF582}" dt="2023-06-12T03:34:31.818" v="9272"/>
          <ac:spMkLst>
            <pc:docMk/>
            <pc:sldMk cId="3627742692" sldId="1035"/>
            <ac:spMk id="78" creationId="{65C58C34-563B-3643-494D-A0E9FF1F489F}"/>
          </ac:spMkLst>
        </pc:spChg>
        <pc:spChg chg="mod">
          <ac:chgData name="Long Cheng (Asst Prof)" userId="73a3f42d-90b1-46f9-a4fe-f15073f4ec75" providerId="ADAL" clId="{F2E0EFF2-8083-48CF-8276-FA260A0AF582}" dt="2023-06-12T03:34:31.818" v="9272"/>
          <ac:spMkLst>
            <pc:docMk/>
            <pc:sldMk cId="3627742692" sldId="1035"/>
            <ac:spMk id="79" creationId="{50B928BE-8436-44F0-03A5-353655291366}"/>
          </ac:spMkLst>
        </pc:spChg>
        <pc:spChg chg="mod">
          <ac:chgData name="Long Cheng (Asst Prof)" userId="73a3f42d-90b1-46f9-a4fe-f15073f4ec75" providerId="ADAL" clId="{F2E0EFF2-8083-48CF-8276-FA260A0AF582}" dt="2023-06-12T03:34:31.818" v="9272"/>
          <ac:spMkLst>
            <pc:docMk/>
            <pc:sldMk cId="3627742692" sldId="1035"/>
            <ac:spMk id="84" creationId="{2C25F971-7801-048D-993A-59532DD5BFC6}"/>
          </ac:spMkLst>
        </pc:spChg>
        <pc:spChg chg="mod">
          <ac:chgData name="Long Cheng (Asst Prof)" userId="73a3f42d-90b1-46f9-a4fe-f15073f4ec75" providerId="ADAL" clId="{F2E0EFF2-8083-48CF-8276-FA260A0AF582}" dt="2023-06-12T03:34:31.818" v="9272"/>
          <ac:spMkLst>
            <pc:docMk/>
            <pc:sldMk cId="3627742692" sldId="1035"/>
            <ac:spMk id="85" creationId="{997A9E61-1133-23F1-4FCC-97B28326607F}"/>
          </ac:spMkLst>
        </pc:spChg>
        <pc:spChg chg="mod">
          <ac:chgData name="Long Cheng (Asst Prof)" userId="73a3f42d-90b1-46f9-a4fe-f15073f4ec75" providerId="ADAL" clId="{F2E0EFF2-8083-48CF-8276-FA260A0AF582}" dt="2023-06-12T03:34:31.818" v="9272"/>
          <ac:spMkLst>
            <pc:docMk/>
            <pc:sldMk cId="3627742692" sldId="1035"/>
            <ac:spMk id="94" creationId="{81E8F509-DBBE-83B3-B869-4F375D3B5BED}"/>
          </ac:spMkLst>
        </pc:spChg>
        <pc:spChg chg="mod">
          <ac:chgData name="Long Cheng (Asst Prof)" userId="73a3f42d-90b1-46f9-a4fe-f15073f4ec75" providerId="ADAL" clId="{F2E0EFF2-8083-48CF-8276-FA260A0AF582}" dt="2023-06-12T03:34:31.818" v="9272"/>
          <ac:spMkLst>
            <pc:docMk/>
            <pc:sldMk cId="3627742692" sldId="1035"/>
            <ac:spMk id="95" creationId="{FCAD6E98-E7B6-03C6-2C4A-E5D38301EF4C}"/>
          </ac:spMkLst>
        </pc:spChg>
        <pc:spChg chg="mod">
          <ac:chgData name="Long Cheng (Asst Prof)" userId="73a3f42d-90b1-46f9-a4fe-f15073f4ec75" providerId="ADAL" clId="{F2E0EFF2-8083-48CF-8276-FA260A0AF582}" dt="2023-06-12T03:34:31.818" v="9272"/>
          <ac:spMkLst>
            <pc:docMk/>
            <pc:sldMk cId="3627742692" sldId="1035"/>
            <ac:spMk id="96" creationId="{ADBB1BAA-B4E4-B0C3-E8E7-3595CE2BB69E}"/>
          </ac:spMkLst>
        </pc:spChg>
        <pc:spChg chg="mod">
          <ac:chgData name="Long Cheng (Asst Prof)" userId="73a3f42d-90b1-46f9-a4fe-f15073f4ec75" providerId="ADAL" clId="{F2E0EFF2-8083-48CF-8276-FA260A0AF582}" dt="2023-06-12T03:34:31.818" v="9272"/>
          <ac:spMkLst>
            <pc:docMk/>
            <pc:sldMk cId="3627742692" sldId="1035"/>
            <ac:spMk id="97" creationId="{9BD437C4-F3A4-B9E1-6CBD-F63F099308E4}"/>
          </ac:spMkLst>
        </pc:spChg>
        <pc:spChg chg="mod">
          <ac:chgData name="Long Cheng (Asst Prof)" userId="73a3f42d-90b1-46f9-a4fe-f15073f4ec75" providerId="ADAL" clId="{F2E0EFF2-8083-48CF-8276-FA260A0AF582}" dt="2023-06-12T03:34:31.818" v="9272"/>
          <ac:spMkLst>
            <pc:docMk/>
            <pc:sldMk cId="3627742692" sldId="1035"/>
            <ac:spMk id="98" creationId="{1105279E-B9CE-904A-B86D-42094116CDAE}"/>
          </ac:spMkLst>
        </pc:spChg>
        <pc:spChg chg="mod">
          <ac:chgData name="Long Cheng (Asst Prof)" userId="73a3f42d-90b1-46f9-a4fe-f15073f4ec75" providerId="ADAL" clId="{F2E0EFF2-8083-48CF-8276-FA260A0AF582}" dt="2023-06-12T03:34:31.818" v="9272"/>
          <ac:spMkLst>
            <pc:docMk/>
            <pc:sldMk cId="3627742692" sldId="1035"/>
            <ac:spMk id="99" creationId="{BDED6317-D149-78BB-2A75-25368804BEAD}"/>
          </ac:spMkLst>
        </pc:spChg>
        <pc:spChg chg="mod">
          <ac:chgData name="Long Cheng (Asst Prof)" userId="73a3f42d-90b1-46f9-a4fe-f15073f4ec75" providerId="ADAL" clId="{F2E0EFF2-8083-48CF-8276-FA260A0AF582}" dt="2023-06-12T03:34:31.818" v="9272"/>
          <ac:spMkLst>
            <pc:docMk/>
            <pc:sldMk cId="3627742692" sldId="1035"/>
            <ac:spMk id="100" creationId="{85B6A964-EBF9-F9D8-1EE1-6577FDF9864B}"/>
          </ac:spMkLst>
        </pc:spChg>
        <pc:spChg chg="mod">
          <ac:chgData name="Long Cheng (Asst Prof)" userId="73a3f42d-90b1-46f9-a4fe-f15073f4ec75" providerId="ADAL" clId="{F2E0EFF2-8083-48CF-8276-FA260A0AF582}" dt="2023-06-12T03:34:31.818" v="9272"/>
          <ac:spMkLst>
            <pc:docMk/>
            <pc:sldMk cId="3627742692" sldId="1035"/>
            <ac:spMk id="101" creationId="{AACFECCB-A99D-1825-4254-93631BD57ACA}"/>
          </ac:spMkLst>
        </pc:spChg>
        <pc:spChg chg="mod">
          <ac:chgData name="Long Cheng (Asst Prof)" userId="73a3f42d-90b1-46f9-a4fe-f15073f4ec75" providerId="ADAL" clId="{F2E0EFF2-8083-48CF-8276-FA260A0AF582}" dt="2023-06-12T03:34:31.818" v="9272"/>
          <ac:spMkLst>
            <pc:docMk/>
            <pc:sldMk cId="3627742692" sldId="1035"/>
            <ac:spMk id="102" creationId="{7BEB8327-1A5B-CD57-50C3-F94D1CE9BB09}"/>
          </ac:spMkLst>
        </pc:spChg>
        <pc:spChg chg="mod">
          <ac:chgData name="Long Cheng (Asst Prof)" userId="73a3f42d-90b1-46f9-a4fe-f15073f4ec75" providerId="ADAL" clId="{F2E0EFF2-8083-48CF-8276-FA260A0AF582}" dt="2023-06-12T03:34:31.818" v="9272"/>
          <ac:spMkLst>
            <pc:docMk/>
            <pc:sldMk cId="3627742692" sldId="1035"/>
            <ac:spMk id="103" creationId="{0AE107C3-CA10-1E2F-5698-A304181885A2}"/>
          </ac:spMkLst>
        </pc:spChg>
        <pc:spChg chg="mod">
          <ac:chgData name="Long Cheng (Asst Prof)" userId="73a3f42d-90b1-46f9-a4fe-f15073f4ec75" providerId="ADAL" clId="{F2E0EFF2-8083-48CF-8276-FA260A0AF582}" dt="2023-06-12T03:34:31.818" v="9272"/>
          <ac:spMkLst>
            <pc:docMk/>
            <pc:sldMk cId="3627742692" sldId="1035"/>
            <ac:spMk id="104" creationId="{F506BB65-E89C-83EC-B73D-33AB3BBFE63E}"/>
          </ac:spMkLst>
        </pc:spChg>
        <pc:spChg chg="mod">
          <ac:chgData name="Long Cheng (Asst Prof)" userId="73a3f42d-90b1-46f9-a4fe-f15073f4ec75" providerId="ADAL" clId="{F2E0EFF2-8083-48CF-8276-FA260A0AF582}" dt="2023-06-12T03:34:31.818" v="9272"/>
          <ac:spMkLst>
            <pc:docMk/>
            <pc:sldMk cId="3627742692" sldId="1035"/>
            <ac:spMk id="105" creationId="{E827FB4E-C65A-6D20-180B-42DA0D235AAD}"/>
          </ac:spMkLst>
        </pc:spChg>
        <pc:spChg chg="mod">
          <ac:chgData name="Long Cheng (Asst Prof)" userId="73a3f42d-90b1-46f9-a4fe-f15073f4ec75" providerId="ADAL" clId="{F2E0EFF2-8083-48CF-8276-FA260A0AF582}" dt="2023-06-12T03:34:31.818" v="9272"/>
          <ac:spMkLst>
            <pc:docMk/>
            <pc:sldMk cId="3627742692" sldId="1035"/>
            <ac:spMk id="106" creationId="{EF8CA94E-77E1-E888-C310-3023C57A7440}"/>
          </ac:spMkLst>
        </pc:spChg>
        <pc:spChg chg="mod">
          <ac:chgData name="Long Cheng (Asst Prof)" userId="73a3f42d-90b1-46f9-a4fe-f15073f4ec75" providerId="ADAL" clId="{F2E0EFF2-8083-48CF-8276-FA260A0AF582}" dt="2023-06-12T03:34:31.818" v="9272"/>
          <ac:spMkLst>
            <pc:docMk/>
            <pc:sldMk cId="3627742692" sldId="1035"/>
            <ac:spMk id="107" creationId="{A18CD0FE-A2C8-17CB-3531-B58B7508F0CF}"/>
          </ac:spMkLst>
        </pc:spChg>
        <pc:spChg chg="mod">
          <ac:chgData name="Long Cheng (Asst Prof)" userId="73a3f42d-90b1-46f9-a4fe-f15073f4ec75" providerId="ADAL" clId="{F2E0EFF2-8083-48CF-8276-FA260A0AF582}" dt="2023-06-12T03:34:31.818" v="9272"/>
          <ac:spMkLst>
            <pc:docMk/>
            <pc:sldMk cId="3627742692" sldId="1035"/>
            <ac:spMk id="108" creationId="{F7A1D030-4E90-8721-B9A6-2E8ACAE13CD7}"/>
          </ac:spMkLst>
        </pc:spChg>
        <pc:spChg chg="mod">
          <ac:chgData name="Long Cheng (Asst Prof)" userId="73a3f42d-90b1-46f9-a4fe-f15073f4ec75" providerId="ADAL" clId="{F2E0EFF2-8083-48CF-8276-FA260A0AF582}" dt="2023-06-12T03:34:31.818" v="9272"/>
          <ac:spMkLst>
            <pc:docMk/>
            <pc:sldMk cId="3627742692" sldId="1035"/>
            <ac:spMk id="109" creationId="{970F5489-C5C0-20BC-AE35-FE34425B92E6}"/>
          </ac:spMkLst>
        </pc:spChg>
        <pc:spChg chg="mod">
          <ac:chgData name="Long Cheng (Asst Prof)" userId="73a3f42d-90b1-46f9-a4fe-f15073f4ec75" providerId="ADAL" clId="{F2E0EFF2-8083-48CF-8276-FA260A0AF582}" dt="2023-06-12T03:34:31.818" v="9272"/>
          <ac:spMkLst>
            <pc:docMk/>
            <pc:sldMk cId="3627742692" sldId="1035"/>
            <ac:spMk id="110" creationId="{2F2BC664-D209-89B2-5DFD-A12A8E153DA7}"/>
          </ac:spMkLst>
        </pc:spChg>
        <pc:spChg chg="mod">
          <ac:chgData name="Long Cheng (Asst Prof)" userId="73a3f42d-90b1-46f9-a4fe-f15073f4ec75" providerId="ADAL" clId="{F2E0EFF2-8083-48CF-8276-FA260A0AF582}" dt="2023-06-12T03:34:31.818" v="9272"/>
          <ac:spMkLst>
            <pc:docMk/>
            <pc:sldMk cId="3627742692" sldId="1035"/>
            <ac:spMk id="111" creationId="{14F597E1-2FC7-6C2A-DBF5-28BB30D0AB2D}"/>
          </ac:spMkLst>
        </pc:spChg>
        <pc:spChg chg="mod">
          <ac:chgData name="Long Cheng (Asst Prof)" userId="73a3f42d-90b1-46f9-a4fe-f15073f4ec75" providerId="ADAL" clId="{F2E0EFF2-8083-48CF-8276-FA260A0AF582}" dt="2023-06-12T03:34:31.818" v="9272"/>
          <ac:spMkLst>
            <pc:docMk/>
            <pc:sldMk cId="3627742692" sldId="1035"/>
            <ac:spMk id="112" creationId="{F2029876-DFAD-BDB7-2162-B48F454BCEB4}"/>
          </ac:spMkLst>
        </pc:spChg>
        <pc:spChg chg="mod">
          <ac:chgData name="Long Cheng (Asst Prof)" userId="73a3f42d-90b1-46f9-a4fe-f15073f4ec75" providerId="ADAL" clId="{F2E0EFF2-8083-48CF-8276-FA260A0AF582}" dt="2023-06-12T03:34:31.818" v="9272"/>
          <ac:spMkLst>
            <pc:docMk/>
            <pc:sldMk cId="3627742692" sldId="1035"/>
            <ac:spMk id="113" creationId="{029A1FD2-0E58-0049-4D54-26EA36BD43FD}"/>
          </ac:spMkLst>
        </pc:spChg>
        <pc:spChg chg="mod">
          <ac:chgData name="Long Cheng (Asst Prof)" userId="73a3f42d-90b1-46f9-a4fe-f15073f4ec75" providerId="ADAL" clId="{F2E0EFF2-8083-48CF-8276-FA260A0AF582}" dt="2023-06-12T03:34:31.818" v="9272"/>
          <ac:spMkLst>
            <pc:docMk/>
            <pc:sldMk cId="3627742692" sldId="1035"/>
            <ac:spMk id="114" creationId="{2DD7A305-838F-76F0-7C01-133FFC825308}"/>
          </ac:spMkLst>
        </pc:spChg>
        <pc:spChg chg="mod">
          <ac:chgData name="Long Cheng (Asst Prof)" userId="73a3f42d-90b1-46f9-a4fe-f15073f4ec75" providerId="ADAL" clId="{F2E0EFF2-8083-48CF-8276-FA260A0AF582}" dt="2023-06-12T03:34:31.818" v="9272"/>
          <ac:spMkLst>
            <pc:docMk/>
            <pc:sldMk cId="3627742692" sldId="1035"/>
            <ac:spMk id="115" creationId="{3764B6DE-D3DD-976F-7F3D-B932AD240825}"/>
          </ac:spMkLst>
        </pc:spChg>
        <pc:spChg chg="mod">
          <ac:chgData name="Long Cheng (Asst Prof)" userId="73a3f42d-90b1-46f9-a4fe-f15073f4ec75" providerId="ADAL" clId="{F2E0EFF2-8083-48CF-8276-FA260A0AF582}" dt="2023-06-12T03:34:31.818" v="9272"/>
          <ac:spMkLst>
            <pc:docMk/>
            <pc:sldMk cId="3627742692" sldId="1035"/>
            <ac:spMk id="116" creationId="{1B99271C-FC27-7A7F-B191-D14805021521}"/>
          </ac:spMkLst>
        </pc:spChg>
        <pc:spChg chg="mod">
          <ac:chgData name="Long Cheng (Asst Prof)" userId="73a3f42d-90b1-46f9-a4fe-f15073f4ec75" providerId="ADAL" clId="{F2E0EFF2-8083-48CF-8276-FA260A0AF582}" dt="2023-06-12T03:34:31.818" v="9272"/>
          <ac:spMkLst>
            <pc:docMk/>
            <pc:sldMk cId="3627742692" sldId="1035"/>
            <ac:spMk id="117" creationId="{ED3F7889-6116-C8FD-5DBE-29F974332D7D}"/>
          </ac:spMkLst>
        </pc:spChg>
        <pc:spChg chg="add del mod">
          <ac:chgData name="Long Cheng (Asst Prof)" userId="73a3f42d-90b1-46f9-a4fe-f15073f4ec75" providerId="ADAL" clId="{F2E0EFF2-8083-48CF-8276-FA260A0AF582}" dt="2023-06-12T03:34:33.513" v="9273"/>
          <ac:spMkLst>
            <pc:docMk/>
            <pc:sldMk cId="3627742692" sldId="1035"/>
            <ac:spMk id="118" creationId="{B1977CC1-B831-1A40-7DBB-8E41D7514E33}"/>
          </ac:spMkLst>
        </pc:spChg>
        <pc:spChg chg="add del mod">
          <ac:chgData name="Long Cheng (Asst Prof)" userId="73a3f42d-90b1-46f9-a4fe-f15073f4ec75" providerId="ADAL" clId="{F2E0EFF2-8083-48CF-8276-FA260A0AF582}" dt="2023-06-12T03:34:33.513" v="9273"/>
          <ac:spMkLst>
            <pc:docMk/>
            <pc:sldMk cId="3627742692" sldId="1035"/>
            <ac:spMk id="119" creationId="{2B964C16-782D-9851-8BD4-06DEAF3228C4}"/>
          </ac:spMkLst>
        </pc:spChg>
        <pc:spChg chg="add del mod">
          <ac:chgData name="Long Cheng (Asst Prof)" userId="73a3f42d-90b1-46f9-a4fe-f15073f4ec75" providerId="ADAL" clId="{F2E0EFF2-8083-48CF-8276-FA260A0AF582}" dt="2023-06-12T03:34:33.513" v="9273"/>
          <ac:spMkLst>
            <pc:docMk/>
            <pc:sldMk cId="3627742692" sldId="1035"/>
            <ac:spMk id="120" creationId="{3A9EC585-5E0A-637A-5262-822A9700A0F1}"/>
          </ac:spMkLst>
        </pc:spChg>
        <pc:spChg chg="add del mod">
          <ac:chgData name="Long Cheng (Asst Prof)" userId="73a3f42d-90b1-46f9-a4fe-f15073f4ec75" providerId="ADAL" clId="{F2E0EFF2-8083-48CF-8276-FA260A0AF582}" dt="2023-06-12T03:34:33.513" v="9273"/>
          <ac:spMkLst>
            <pc:docMk/>
            <pc:sldMk cId="3627742692" sldId="1035"/>
            <ac:spMk id="121" creationId="{51E97ED5-397B-35A0-D885-0C8B594C8CE4}"/>
          </ac:spMkLst>
        </pc:spChg>
        <pc:spChg chg="add del mod">
          <ac:chgData name="Long Cheng (Asst Prof)" userId="73a3f42d-90b1-46f9-a4fe-f15073f4ec75" providerId="ADAL" clId="{F2E0EFF2-8083-48CF-8276-FA260A0AF582}" dt="2023-06-12T03:34:33.513" v="9273"/>
          <ac:spMkLst>
            <pc:docMk/>
            <pc:sldMk cId="3627742692" sldId="1035"/>
            <ac:spMk id="122" creationId="{F89F108B-F4BF-5469-7033-19538EAAAD5F}"/>
          </ac:spMkLst>
        </pc:spChg>
        <pc:spChg chg="add del mod">
          <ac:chgData name="Long Cheng (Asst Prof)" userId="73a3f42d-90b1-46f9-a4fe-f15073f4ec75" providerId="ADAL" clId="{F2E0EFF2-8083-48CF-8276-FA260A0AF582}" dt="2023-06-12T03:34:33.513" v="9273"/>
          <ac:spMkLst>
            <pc:docMk/>
            <pc:sldMk cId="3627742692" sldId="1035"/>
            <ac:spMk id="123" creationId="{31B1F08F-734C-ABAE-4CEE-011C76D39DF0}"/>
          </ac:spMkLst>
        </pc:spChg>
        <pc:spChg chg="add del mod">
          <ac:chgData name="Long Cheng (Asst Prof)" userId="73a3f42d-90b1-46f9-a4fe-f15073f4ec75" providerId="ADAL" clId="{F2E0EFF2-8083-48CF-8276-FA260A0AF582}" dt="2023-06-12T03:34:33.513" v="9273"/>
          <ac:spMkLst>
            <pc:docMk/>
            <pc:sldMk cId="3627742692" sldId="1035"/>
            <ac:spMk id="124" creationId="{5896CCFD-19D7-E3DE-A53E-DD0AD8BFD344}"/>
          </ac:spMkLst>
        </pc:spChg>
        <pc:spChg chg="add del mod">
          <ac:chgData name="Long Cheng (Asst Prof)" userId="73a3f42d-90b1-46f9-a4fe-f15073f4ec75" providerId="ADAL" clId="{F2E0EFF2-8083-48CF-8276-FA260A0AF582}" dt="2023-06-12T03:34:33.513" v="9273"/>
          <ac:spMkLst>
            <pc:docMk/>
            <pc:sldMk cId="3627742692" sldId="1035"/>
            <ac:spMk id="125" creationId="{23768861-9C36-D375-3E50-CF744D0CDDE8}"/>
          </ac:spMkLst>
        </pc:spChg>
        <pc:spChg chg="add del mod">
          <ac:chgData name="Long Cheng (Asst Prof)" userId="73a3f42d-90b1-46f9-a4fe-f15073f4ec75" providerId="ADAL" clId="{F2E0EFF2-8083-48CF-8276-FA260A0AF582}" dt="2023-06-12T03:34:33.513" v="9273"/>
          <ac:spMkLst>
            <pc:docMk/>
            <pc:sldMk cId="3627742692" sldId="1035"/>
            <ac:spMk id="126" creationId="{AECE44F0-7E93-F46B-5983-72F5FAC8A77D}"/>
          </ac:spMkLst>
        </pc:spChg>
        <pc:spChg chg="add del mod">
          <ac:chgData name="Long Cheng (Asst Prof)" userId="73a3f42d-90b1-46f9-a4fe-f15073f4ec75" providerId="ADAL" clId="{F2E0EFF2-8083-48CF-8276-FA260A0AF582}" dt="2023-06-12T03:34:33.513" v="9273"/>
          <ac:spMkLst>
            <pc:docMk/>
            <pc:sldMk cId="3627742692" sldId="1035"/>
            <ac:spMk id="127" creationId="{C4A89F92-B1A5-3ED7-95E2-A02E7F12465C}"/>
          </ac:spMkLst>
        </pc:spChg>
        <pc:spChg chg="add del mod">
          <ac:chgData name="Long Cheng (Asst Prof)" userId="73a3f42d-90b1-46f9-a4fe-f15073f4ec75" providerId="ADAL" clId="{F2E0EFF2-8083-48CF-8276-FA260A0AF582}" dt="2023-06-12T03:34:33.513" v="9273"/>
          <ac:spMkLst>
            <pc:docMk/>
            <pc:sldMk cId="3627742692" sldId="1035"/>
            <ac:spMk id="128" creationId="{D67848AF-2EA3-DF2E-64DB-7AEA3DE551EE}"/>
          </ac:spMkLst>
        </pc:spChg>
        <pc:spChg chg="add del mod">
          <ac:chgData name="Long Cheng (Asst Prof)" userId="73a3f42d-90b1-46f9-a4fe-f15073f4ec75" providerId="ADAL" clId="{F2E0EFF2-8083-48CF-8276-FA260A0AF582}" dt="2023-06-12T03:34:33.513" v="9273"/>
          <ac:spMkLst>
            <pc:docMk/>
            <pc:sldMk cId="3627742692" sldId="1035"/>
            <ac:spMk id="129" creationId="{9316024E-C70B-D665-1DBD-A79E071A6256}"/>
          </ac:spMkLst>
        </pc:spChg>
        <pc:spChg chg="add del mod">
          <ac:chgData name="Long Cheng (Asst Prof)" userId="73a3f42d-90b1-46f9-a4fe-f15073f4ec75" providerId="ADAL" clId="{F2E0EFF2-8083-48CF-8276-FA260A0AF582}" dt="2023-06-12T03:34:33.513" v="9273"/>
          <ac:spMkLst>
            <pc:docMk/>
            <pc:sldMk cId="3627742692" sldId="1035"/>
            <ac:spMk id="130" creationId="{20773951-B5E8-6237-CBBE-65D671E6D401}"/>
          </ac:spMkLst>
        </pc:spChg>
        <pc:spChg chg="add del mod">
          <ac:chgData name="Long Cheng (Asst Prof)" userId="73a3f42d-90b1-46f9-a4fe-f15073f4ec75" providerId="ADAL" clId="{F2E0EFF2-8083-48CF-8276-FA260A0AF582}" dt="2023-06-12T03:34:33.513" v="9273"/>
          <ac:spMkLst>
            <pc:docMk/>
            <pc:sldMk cId="3627742692" sldId="1035"/>
            <ac:spMk id="131" creationId="{D6363727-ED2C-AFA2-56FE-C9ECA6F0B6BD}"/>
          </ac:spMkLst>
        </pc:spChg>
        <pc:spChg chg="add del mod">
          <ac:chgData name="Long Cheng (Asst Prof)" userId="73a3f42d-90b1-46f9-a4fe-f15073f4ec75" providerId="ADAL" clId="{F2E0EFF2-8083-48CF-8276-FA260A0AF582}" dt="2023-06-12T03:34:33.513" v="9273"/>
          <ac:spMkLst>
            <pc:docMk/>
            <pc:sldMk cId="3627742692" sldId="1035"/>
            <ac:spMk id="132" creationId="{A8EA318D-EECD-A455-7DBF-263C39469D5E}"/>
          </ac:spMkLst>
        </pc:spChg>
        <pc:spChg chg="add mod">
          <ac:chgData name="Long Cheng (Asst Prof)" userId="73a3f42d-90b1-46f9-a4fe-f15073f4ec75" providerId="ADAL" clId="{F2E0EFF2-8083-48CF-8276-FA260A0AF582}" dt="2023-06-12T03:34:45.223" v="9275" actId="164"/>
          <ac:spMkLst>
            <pc:docMk/>
            <pc:sldMk cId="3627742692" sldId="1035"/>
            <ac:spMk id="152" creationId="{218ED5BD-E48D-25C4-539C-A5D68D7F23E4}"/>
          </ac:spMkLst>
        </pc:spChg>
        <pc:spChg chg="add mod">
          <ac:chgData name="Long Cheng (Asst Prof)" userId="73a3f42d-90b1-46f9-a4fe-f15073f4ec75" providerId="ADAL" clId="{F2E0EFF2-8083-48CF-8276-FA260A0AF582}" dt="2023-06-12T03:34:45.223" v="9275" actId="164"/>
          <ac:spMkLst>
            <pc:docMk/>
            <pc:sldMk cId="3627742692" sldId="1035"/>
            <ac:spMk id="153" creationId="{DE8096A4-09E5-54F7-28C8-01FD0C22DD9B}"/>
          </ac:spMkLst>
        </pc:spChg>
        <pc:spChg chg="add mod">
          <ac:chgData name="Long Cheng (Asst Prof)" userId="73a3f42d-90b1-46f9-a4fe-f15073f4ec75" providerId="ADAL" clId="{F2E0EFF2-8083-48CF-8276-FA260A0AF582}" dt="2023-06-12T03:34:45.223" v="9275" actId="164"/>
          <ac:spMkLst>
            <pc:docMk/>
            <pc:sldMk cId="3627742692" sldId="1035"/>
            <ac:spMk id="154" creationId="{DE387DEF-7BBD-5B2C-E354-D65FC2E36F59}"/>
          </ac:spMkLst>
        </pc:spChg>
        <pc:spChg chg="add mod">
          <ac:chgData name="Long Cheng (Asst Prof)" userId="73a3f42d-90b1-46f9-a4fe-f15073f4ec75" providerId="ADAL" clId="{F2E0EFF2-8083-48CF-8276-FA260A0AF582}" dt="2023-06-12T03:34:45.223" v="9275" actId="164"/>
          <ac:spMkLst>
            <pc:docMk/>
            <pc:sldMk cId="3627742692" sldId="1035"/>
            <ac:spMk id="155" creationId="{2BF313BF-2189-5BDB-8C4D-9DB7B22A683D}"/>
          </ac:spMkLst>
        </pc:spChg>
        <pc:spChg chg="add mod">
          <ac:chgData name="Long Cheng (Asst Prof)" userId="73a3f42d-90b1-46f9-a4fe-f15073f4ec75" providerId="ADAL" clId="{F2E0EFF2-8083-48CF-8276-FA260A0AF582}" dt="2023-06-12T03:34:45.223" v="9275" actId="164"/>
          <ac:spMkLst>
            <pc:docMk/>
            <pc:sldMk cId="3627742692" sldId="1035"/>
            <ac:spMk id="156" creationId="{1AD562EE-7626-7B71-F947-7284220877C1}"/>
          </ac:spMkLst>
        </pc:spChg>
        <pc:spChg chg="add mod">
          <ac:chgData name="Long Cheng (Asst Prof)" userId="73a3f42d-90b1-46f9-a4fe-f15073f4ec75" providerId="ADAL" clId="{F2E0EFF2-8083-48CF-8276-FA260A0AF582}" dt="2023-06-12T03:34:45.223" v="9275" actId="164"/>
          <ac:spMkLst>
            <pc:docMk/>
            <pc:sldMk cId="3627742692" sldId="1035"/>
            <ac:spMk id="162" creationId="{3641C709-0B39-9F57-3ACB-23E8E122BB77}"/>
          </ac:spMkLst>
        </pc:spChg>
        <pc:spChg chg="add mod">
          <ac:chgData name="Long Cheng (Asst Prof)" userId="73a3f42d-90b1-46f9-a4fe-f15073f4ec75" providerId="ADAL" clId="{F2E0EFF2-8083-48CF-8276-FA260A0AF582}" dt="2023-06-12T03:34:45.223" v="9275" actId="164"/>
          <ac:spMkLst>
            <pc:docMk/>
            <pc:sldMk cId="3627742692" sldId="1035"/>
            <ac:spMk id="163" creationId="{30AEE1AB-6935-9603-5019-024F35F9EAC7}"/>
          </ac:spMkLst>
        </pc:spChg>
        <pc:spChg chg="add mod">
          <ac:chgData name="Long Cheng (Asst Prof)" userId="73a3f42d-90b1-46f9-a4fe-f15073f4ec75" providerId="ADAL" clId="{F2E0EFF2-8083-48CF-8276-FA260A0AF582}" dt="2023-06-12T03:34:45.223" v="9275" actId="164"/>
          <ac:spMkLst>
            <pc:docMk/>
            <pc:sldMk cId="3627742692" sldId="1035"/>
            <ac:spMk id="165" creationId="{AC629481-F34C-C687-9C45-80445F29A86D}"/>
          </ac:spMkLst>
        </pc:spChg>
        <pc:spChg chg="add del mod">
          <ac:chgData name="Long Cheng (Asst Prof)" userId="73a3f42d-90b1-46f9-a4fe-f15073f4ec75" providerId="ADAL" clId="{F2E0EFF2-8083-48CF-8276-FA260A0AF582}" dt="2023-06-13T09:18:42.486" v="22944" actId="478"/>
          <ac:spMkLst>
            <pc:docMk/>
            <pc:sldMk cId="3627742692" sldId="1035"/>
            <ac:spMk id="169" creationId="{6C215BCA-2480-44E3-31E5-357B4C6DB786}"/>
          </ac:spMkLst>
        </pc:spChg>
        <pc:spChg chg="add mod">
          <ac:chgData name="Long Cheng (Asst Prof)" userId="73a3f42d-90b1-46f9-a4fe-f15073f4ec75" providerId="ADAL" clId="{F2E0EFF2-8083-48CF-8276-FA260A0AF582}" dt="2023-06-13T09:18:57.276" v="22946" actId="20577"/>
          <ac:spMkLst>
            <pc:docMk/>
            <pc:sldMk cId="3627742692" sldId="1035"/>
            <ac:spMk id="170" creationId="{A3252A79-B592-9F18-4ECE-D168685B6001}"/>
          </ac:spMkLst>
        </pc:spChg>
        <pc:grpChg chg="add mod">
          <ac:chgData name="Long Cheng (Asst Prof)" userId="73a3f42d-90b1-46f9-a4fe-f15073f4ec75" providerId="ADAL" clId="{F2E0EFF2-8083-48CF-8276-FA260A0AF582}" dt="2023-06-12T03:35:23.004" v="9279" actId="1076"/>
          <ac:grpSpMkLst>
            <pc:docMk/>
            <pc:sldMk cId="3627742692" sldId="1035"/>
            <ac:grpSpMk id="9" creationId="{1DA7F3AD-D7CB-9536-0274-215C6BD67414}"/>
          </ac:grpSpMkLst>
        </pc:grpChg>
        <pc:grpChg chg="mod">
          <ac:chgData name="Long Cheng (Asst Prof)" userId="73a3f42d-90b1-46f9-a4fe-f15073f4ec75" providerId="ADAL" clId="{F2E0EFF2-8083-48CF-8276-FA260A0AF582}" dt="2023-06-12T03:35:23.004" v="9279" actId="1076"/>
          <ac:grpSpMkLst>
            <pc:docMk/>
            <pc:sldMk cId="3627742692" sldId="1035"/>
            <ac:grpSpMk id="16" creationId="{5314A9EB-DDC0-EBF0-4316-4A24F581968B}"/>
          </ac:grpSpMkLst>
        </pc:grpChg>
        <pc:grpChg chg="mod">
          <ac:chgData name="Long Cheng (Asst Prof)" userId="73a3f42d-90b1-46f9-a4fe-f15073f4ec75" providerId="ADAL" clId="{F2E0EFF2-8083-48CF-8276-FA260A0AF582}" dt="2023-06-12T03:35:23.004" v="9279" actId="1076"/>
          <ac:grpSpMkLst>
            <pc:docMk/>
            <pc:sldMk cId="3627742692" sldId="1035"/>
            <ac:grpSpMk id="17" creationId="{CB41419A-200A-86D1-FB9C-1DBD470518A4}"/>
          </ac:grpSpMkLst>
        </pc:grpChg>
        <pc:grpChg chg="mod">
          <ac:chgData name="Long Cheng (Asst Prof)" userId="73a3f42d-90b1-46f9-a4fe-f15073f4ec75" providerId="ADAL" clId="{F2E0EFF2-8083-48CF-8276-FA260A0AF582}" dt="2023-06-12T03:35:23.004" v="9279" actId="1076"/>
          <ac:grpSpMkLst>
            <pc:docMk/>
            <pc:sldMk cId="3627742692" sldId="1035"/>
            <ac:grpSpMk id="18" creationId="{7ECD7D94-D7E5-E3DB-5CD5-368BF0969470}"/>
          </ac:grpSpMkLst>
        </pc:grpChg>
        <pc:grpChg chg="mod">
          <ac:chgData name="Long Cheng (Asst Prof)" userId="73a3f42d-90b1-46f9-a4fe-f15073f4ec75" providerId="ADAL" clId="{F2E0EFF2-8083-48CF-8276-FA260A0AF582}" dt="2023-06-12T03:35:23.004" v="9279" actId="1076"/>
          <ac:grpSpMkLst>
            <pc:docMk/>
            <pc:sldMk cId="3627742692" sldId="1035"/>
            <ac:grpSpMk id="19" creationId="{08EB0DF4-8451-BE4A-1BB8-B019A8D1A17E}"/>
          </ac:grpSpMkLst>
        </pc:grpChg>
        <pc:grpChg chg="mod">
          <ac:chgData name="Long Cheng (Asst Prof)" userId="73a3f42d-90b1-46f9-a4fe-f15073f4ec75" providerId="ADAL" clId="{F2E0EFF2-8083-48CF-8276-FA260A0AF582}" dt="2023-06-12T03:35:23.004" v="9279" actId="1076"/>
          <ac:grpSpMkLst>
            <pc:docMk/>
            <pc:sldMk cId="3627742692" sldId="1035"/>
            <ac:grpSpMk id="22" creationId="{93D0EB95-6503-A2B5-4C9F-9E0E145993A3}"/>
          </ac:grpSpMkLst>
        </pc:grpChg>
        <pc:grpChg chg="mod">
          <ac:chgData name="Long Cheng (Asst Prof)" userId="73a3f42d-90b1-46f9-a4fe-f15073f4ec75" providerId="ADAL" clId="{F2E0EFF2-8083-48CF-8276-FA260A0AF582}" dt="2023-06-12T03:35:23.004" v="9279" actId="1076"/>
          <ac:grpSpMkLst>
            <pc:docMk/>
            <pc:sldMk cId="3627742692" sldId="1035"/>
            <ac:grpSpMk id="23" creationId="{EE256871-3406-996D-C21F-0BFAA807CCFB}"/>
          </ac:grpSpMkLst>
        </pc:grpChg>
        <pc:grpChg chg="mod">
          <ac:chgData name="Long Cheng (Asst Prof)" userId="73a3f42d-90b1-46f9-a4fe-f15073f4ec75" providerId="ADAL" clId="{F2E0EFF2-8083-48CF-8276-FA260A0AF582}" dt="2023-06-12T03:35:23.004" v="9279" actId="1076"/>
          <ac:grpSpMkLst>
            <pc:docMk/>
            <pc:sldMk cId="3627742692" sldId="1035"/>
            <ac:grpSpMk id="24" creationId="{70C3AC75-164E-6D47-BD62-E0FCEE07088A}"/>
          </ac:grpSpMkLst>
        </pc:grpChg>
        <pc:grpChg chg="mod">
          <ac:chgData name="Long Cheng (Asst Prof)" userId="73a3f42d-90b1-46f9-a4fe-f15073f4ec75" providerId="ADAL" clId="{F2E0EFF2-8083-48CF-8276-FA260A0AF582}" dt="2023-06-12T03:35:23.004" v="9279" actId="1076"/>
          <ac:grpSpMkLst>
            <pc:docMk/>
            <pc:sldMk cId="3627742692" sldId="1035"/>
            <ac:grpSpMk id="25" creationId="{59667CBE-56C7-A4D5-CDEA-B7ED52A79DED}"/>
          </ac:grpSpMkLst>
        </pc:grpChg>
        <pc:grpChg chg="mod">
          <ac:chgData name="Long Cheng (Asst Prof)" userId="73a3f42d-90b1-46f9-a4fe-f15073f4ec75" providerId="ADAL" clId="{F2E0EFF2-8083-48CF-8276-FA260A0AF582}" dt="2023-06-12T03:35:23.004" v="9279" actId="1076"/>
          <ac:grpSpMkLst>
            <pc:docMk/>
            <pc:sldMk cId="3627742692" sldId="1035"/>
            <ac:grpSpMk id="26" creationId="{70A30E7D-DB5B-BB5F-CF93-1AB6823A220C}"/>
          </ac:grpSpMkLst>
        </pc:grpChg>
        <pc:grpChg chg="mod">
          <ac:chgData name="Long Cheng (Asst Prof)" userId="73a3f42d-90b1-46f9-a4fe-f15073f4ec75" providerId="ADAL" clId="{F2E0EFF2-8083-48CF-8276-FA260A0AF582}" dt="2023-06-12T03:35:23.004" v="9279" actId="1076"/>
          <ac:grpSpMkLst>
            <pc:docMk/>
            <pc:sldMk cId="3627742692" sldId="1035"/>
            <ac:grpSpMk id="27" creationId="{DACE35DA-F4C0-58A8-001E-E8BD410FCC6E}"/>
          </ac:grpSpMkLst>
        </pc:grpChg>
        <pc:grpChg chg="mod">
          <ac:chgData name="Long Cheng (Asst Prof)" userId="73a3f42d-90b1-46f9-a4fe-f15073f4ec75" providerId="ADAL" clId="{F2E0EFF2-8083-48CF-8276-FA260A0AF582}" dt="2023-06-12T03:35:23.004" v="9279" actId="1076"/>
          <ac:grpSpMkLst>
            <pc:docMk/>
            <pc:sldMk cId="3627742692" sldId="1035"/>
            <ac:grpSpMk id="28" creationId="{17410C25-1FA8-2AE9-FA9A-40A24E036961}"/>
          </ac:grpSpMkLst>
        </pc:grpChg>
        <pc:grpChg chg="mod">
          <ac:chgData name="Long Cheng (Asst Prof)" userId="73a3f42d-90b1-46f9-a4fe-f15073f4ec75" providerId="ADAL" clId="{F2E0EFF2-8083-48CF-8276-FA260A0AF582}" dt="2023-06-12T03:35:23.004" v="9279" actId="1076"/>
          <ac:grpSpMkLst>
            <pc:docMk/>
            <pc:sldMk cId="3627742692" sldId="1035"/>
            <ac:grpSpMk id="29" creationId="{2611C905-C2F4-D894-0A77-289F6F0BD2E3}"/>
          </ac:grpSpMkLst>
        </pc:grpChg>
        <pc:grpChg chg="add mod">
          <ac:chgData name="Long Cheng (Asst Prof)" userId="73a3f42d-90b1-46f9-a4fe-f15073f4ec75" providerId="ADAL" clId="{F2E0EFF2-8083-48CF-8276-FA260A0AF582}" dt="2023-06-12T03:35:23.004" v="9279" actId="1076"/>
          <ac:grpSpMkLst>
            <pc:docMk/>
            <pc:sldMk cId="3627742692" sldId="1035"/>
            <ac:grpSpMk id="71" creationId="{7D821A62-0F16-E736-103A-D34BF96C1A5E}"/>
          </ac:grpSpMkLst>
        </pc:grpChg>
        <pc:grpChg chg="add del mod">
          <ac:chgData name="Long Cheng (Asst Prof)" userId="73a3f42d-90b1-46f9-a4fe-f15073f4ec75" providerId="ADAL" clId="{F2E0EFF2-8083-48CF-8276-FA260A0AF582}" dt="2023-06-12T03:34:33.513" v="9273"/>
          <ac:grpSpMkLst>
            <pc:docMk/>
            <pc:sldMk cId="3627742692" sldId="1035"/>
            <ac:grpSpMk id="73" creationId="{0032143B-A95B-A97F-2CD0-8149DCB34F53}"/>
          </ac:grpSpMkLst>
        </pc:grpChg>
        <pc:grpChg chg="mod">
          <ac:chgData name="Long Cheng (Asst Prof)" userId="73a3f42d-90b1-46f9-a4fe-f15073f4ec75" providerId="ADAL" clId="{F2E0EFF2-8083-48CF-8276-FA260A0AF582}" dt="2023-06-12T03:34:31.818" v="9272"/>
          <ac:grpSpMkLst>
            <pc:docMk/>
            <pc:sldMk cId="3627742692" sldId="1035"/>
            <ac:grpSpMk id="80" creationId="{642D70D4-4E7D-018B-3A75-2AB38168AACF}"/>
          </ac:grpSpMkLst>
        </pc:grpChg>
        <pc:grpChg chg="mod">
          <ac:chgData name="Long Cheng (Asst Prof)" userId="73a3f42d-90b1-46f9-a4fe-f15073f4ec75" providerId="ADAL" clId="{F2E0EFF2-8083-48CF-8276-FA260A0AF582}" dt="2023-06-12T03:34:31.818" v="9272"/>
          <ac:grpSpMkLst>
            <pc:docMk/>
            <pc:sldMk cId="3627742692" sldId="1035"/>
            <ac:grpSpMk id="81" creationId="{CE52326D-C639-A335-8F42-41C3440E932C}"/>
          </ac:grpSpMkLst>
        </pc:grpChg>
        <pc:grpChg chg="mod">
          <ac:chgData name="Long Cheng (Asst Prof)" userId="73a3f42d-90b1-46f9-a4fe-f15073f4ec75" providerId="ADAL" clId="{F2E0EFF2-8083-48CF-8276-FA260A0AF582}" dt="2023-06-12T03:34:31.818" v="9272"/>
          <ac:grpSpMkLst>
            <pc:docMk/>
            <pc:sldMk cId="3627742692" sldId="1035"/>
            <ac:grpSpMk id="82" creationId="{B0C7683B-5FBC-2BDB-C27A-D38AFBADB161}"/>
          </ac:grpSpMkLst>
        </pc:grpChg>
        <pc:grpChg chg="mod">
          <ac:chgData name="Long Cheng (Asst Prof)" userId="73a3f42d-90b1-46f9-a4fe-f15073f4ec75" providerId="ADAL" clId="{F2E0EFF2-8083-48CF-8276-FA260A0AF582}" dt="2023-06-12T03:34:31.818" v="9272"/>
          <ac:grpSpMkLst>
            <pc:docMk/>
            <pc:sldMk cId="3627742692" sldId="1035"/>
            <ac:grpSpMk id="83" creationId="{69AB4E6C-C8DE-968D-2659-59C369474386}"/>
          </ac:grpSpMkLst>
        </pc:grpChg>
        <pc:grpChg chg="mod">
          <ac:chgData name="Long Cheng (Asst Prof)" userId="73a3f42d-90b1-46f9-a4fe-f15073f4ec75" providerId="ADAL" clId="{F2E0EFF2-8083-48CF-8276-FA260A0AF582}" dt="2023-06-12T03:34:31.818" v="9272"/>
          <ac:grpSpMkLst>
            <pc:docMk/>
            <pc:sldMk cId="3627742692" sldId="1035"/>
            <ac:grpSpMk id="86" creationId="{5D6E2AFA-ADE4-4C53-2953-588739E8E46E}"/>
          </ac:grpSpMkLst>
        </pc:grpChg>
        <pc:grpChg chg="mod">
          <ac:chgData name="Long Cheng (Asst Prof)" userId="73a3f42d-90b1-46f9-a4fe-f15073f4ec75" providerId="ADAL" clId="{F2E0EFF2-8083-48CF-8276-FA260A0AF582}" dt="2023-06-12T03:34:31.818" v="9272"/>
          <ac:grpSpMkLst>
            <pc:docMk/>
            <pc:sldMk cId="3627742692" sldId="1035"/>
            <ac:grpSpMk id="87" creationId="{B0715D74-76FB-7CA3-67A7-FF95C41B9CF8}"/>
          </ac:grpSpMkLst>
        </pc:grpChg>
        <pc:grpChg chg="mod">
          <ac:chgData name="Long Cheng (Asst Prof)" userId="73a3f42d-90b1-46f9-a4fe-f15073f4ec75" providerId="ADAL" clId="{F2E0EFF2-8083-48CF-8276-FA260A0AF582}" dt="2023-06-12T03:34:31.818" v="9272"/>
          <ac:grpSpMkLst>
            <pc:docMk/>
            <pc:sldMk cId="3627742692" sldId="1035"/>
            <ac:grpSpMk id="88" creationId="{90CF85AC-53D7-5FE9-9E73-B8C48ED324A6}"/>
          </ac:grpSpMkLst>
        </pc:grpChg>
        <pc:grpChg chg="mod">
          <ac:chgData name="Long Cheng (Asst Prof)" userId="73a3f42d-90b1-46f9-a4fe-f15073f4ec75" providerId="ADAL" clId="{F2E0EFF2-8083-48CF-8276-FA260A0AF582}" dt="2023-06-12T03:34:31.818" v="9272"/>
          <ac:grpSpMkLst>
            <pc:docMk/>
            <pc:sldMk cId="3627742692" sldId="1035"/>
            <ac:grpSpMk id="89" creationId="{05319EEF-8090-8D6D-2210-7061544227C7}"/>
          </ac:grpSpMkLst>
        </pc:grpChg>
        <pc:grpChg chg="mod">
          <ac:chgData name="Long Cheng (Asst Prof)" userId="73a3f42d-90b1-46f9-a4fe-f15073f4ec75" providerId="ADAL" clId="{F2E0EFF2-8083-48CF-8276-FA260A0AF582}" dt="2023-06-12T03:34:31.818" v="9272"/>
          <ac:grpSpMkLst>
            <pc:docMk/>
            <pc:sldMk cId="3627742692" sldId="1035"/>
            <ac:grpSpMk id="90" creationId="{250FDDD6-1BE1-C9D9-24E6-402A6F1D1C02}"/>
          </ac:grpSpMkLst>
        </pc:grpChg>
        <pc:grpChg chg="mod">
          <ac:chgData name="Long Cheng (Asst Prof)" userId="73a3f42d-90b1-46f9-a4fe-f15073f4ec75" providerId="ADAL" clId="{F2E0EFF2-8083-48CF-8276-FA260A0AF582}" dt="2023-06-12T03:34:31.818" v="9272"/>
          <ac:grpSpMkLst>
            <pc:docMk/>
            <pc:sldMk cId="3627742692" sldId="1035"/>
            <ac:grpSpMk id="91" creationId="{32F469EE-F360-8C19-57C8-E29D5A17C9CD}"/>
          </ac:grpSpMkLst>
        </pc:grpChg>
        <pc:grpChg chg="mod">
          <ac:chgData name="Long Cheng (Asst Prof)" userId="73a3f42d-90b1-46f9-a4fe-f15073f4ec75" providerId="ADAL" clId="{F2E0EFF2-8083-48CF-8276-FA260A0AF582}" dt="2023-06-12T03:34:31.818" v="9272"/>
          <ac:grpSpMkLst>
            <pc:docMk/>
            <pc:sldMk cId="3627742692" sldId="1035"/>
            <ac:grpSpMk id="92" creationId="{159C3223-E7CA-6BA9-C165-E50EBA4713CC}"/>
          </ac:grpSpMkLst>
        </pc:grpChg>
        <pc:grpChg chg="mod">
          <ac:chgData name="Long Cheng (Asst Prof)" userId="73a3f42d-90b1-46f9-a4fe-f15073f4ec75" providerId="ADAL" clId="{F2E0EFF2-8083-48CF-8276-FA260A0AF582}" dt="2023-06-12T03:34:31.818" v="9272"/>
          <ac:grpSpMkLst>
            <pc:docMk/>
            <pc:sldMk cId="3627742692" sldId="1035"/>
            <ac:grpSpMk id="93" creationId="{5ECFD396-3992-C3E4-3523-021E40C7AF8A}"/>
          </ac:grpSpMkLst>
        </pc:grpChg>
        <pc:grpChg chg="add mod">
          <ac:chgData name="Long Cheng (Asst Prof)" userId="73a3f42d-90b1-46f9-a4fe-f15073f4ec75" providerId="ADAL" clId="{F2E0EFF2-8083-48CF-8276-FA260A0AF582}" dt="2023-06-12T03:37:23.151" v="9366" actId="1035"/>
          <ac:grpSpMkLst>
            <pc:docMk/>
            <pc:sldMk cId="3627742692" sldId="1035"/>
            <ac:grpSpMk id="168" creationId="{CA2D9407-5A99-53B9-BFB4-89C73CBEFA16}"/>
          </ac:grpSpMkLst>
        </pc:grpChg>
        <pc:graphicFrameChg chg="add mod">
          <ac:chgData name="Long Cheng (Asst Prof)" userId="73a3f42d-90b1-46f9-a4fe-f15073f4ec75" providerId="ADAL" clId="{F2E0EFF2-8083-48CF-8276-FA260A0AF582}" dt="2023-06-12T03:34:45.223" v="9275" actId="164"/>
          <ac:graphicFrameMkLst>
            <pc:docMk/>
            <pc:sldMk cId="3627742692" sldId="1035"/>
            <ac:graphicFrameMk id="133" creationId="{BA28A063-79CF-63B2-AB83-9EF518D5419D}"/>
          </ac:graphicFrameMkLst>
        </pc:graphicFrameChg>
        <pc:graphicFrameChg chg="add mod">
          <ac:chgData name="Long Cheng (Asst Prof)" userId="73a3f42d-90b1-46f9-a4fe-f15073f4ec75" providerId="ADAL" clId="{F2E0EFF2-8083-48CF-8276-FA260A0AF582}" dt="2023-06-12T03:34:45.223" v="9275" actId="164"/>
          <ac:graphicFrameMkLst>
            <pc:docMk/>
            <pc:sldMk cId="3627742692" sldId="1035"/>
            <ac:graphicFrameMk id="134" creationId="{D2B03179-1E28-B150-7603-BD4C4F6F211E}"/>
          </ac:graphicFrameMkLst>
        </pc:graphicFrameChg>
        <pc:graphicFrameChg chg="add mod">
          <ac:chgData name="Long Cheng (Asst Prof)" userId="73a3f42d-90b1-46f9-a4fe-f15073f4ec75" providerId="ADAL" clId="{F2E0EFF2-8083-48CF-8276-FA260A0AF582}" dt="2023-06-12T03:34:45.223" v="9275" actId="164"/>
          <ac:graphicFrameMkLst>
            <pc:docMk/>
            <pc:sldMk cId="3627742692" sldId="1035"/>
            <ac:graphicFrameMk id="135" creationId="{2A78B52F-29D2-74D2-265D-98FACE05267D}"/>
          </ac:graphicFrameMkLst>
        </pc:graphicFrameChg>
        <pc:graphicFrameChg chg="add mod">
          <ac:chgData name="Long Cheng (Asst Prof)" userId="73a3f42d-90b1-46f9-a4fe-f15073f4ec75" providerId="ADAL" clId="{F2E0EFF2-8083-48CF-8276-FA260A0AF582}" dt="2023-06-12T03:34:45.223" v="9275" actId="164"/>
          <ac:graphicFrameMkLst>
            <pc:docMk/>
            <pc:sldMk cId="3627742692" sldId="1035"/>
            <ac:graphicFrameMk id="136" creationId="{952D7B37-1D46-442E-12F4-A062E5A49874}"/>
          </ac:graphicFrameMkLst>
        </pc:graphicFrameChg>
        <pc:graphicFrameChg chg="add mod">
          <ac:chgData name="Long Cheng (Asst Prof)" userId="73a3f42d-90b1-46f9-a4fe-f15073f4ec75" providerId="ADAL" clId="{F2E0EFF2-8083-48CF-8276-FA260A0AF582}" dt="2023-06-12T03:34:45.223" v="9275" actId="164"/>
          <ac:graphicFrameMkLst>
            <pc:docMk/>
            <pc:sldMk cId="3627742692" sldId="1035"/>
            <ac:graphicFrameMk id="137" creationId="{61313F08-FB58-B47B-9A93-C01FF6A6823C}"/>
          </ac:graphicFrameMkLst>
        </pc:graphicFrameChg>
        <pc:graphicFrameChg chg="add mod">
          <ac:chgData name="Long Cheng (Asst Prof)" userId="73a3f42d-90b1-46f9-a4fe-f15073f4ec75" providerId="ADAL" clId="{F2E0EFF2-8083-48CF-8276-FA260A0AF582}" dt="2023-06-12T03:34:45.223" v="9275" actId="164"/>
          <ac:graphicFrameMkLst>
            <pc:docMk/>
            <pc:sldMk cId="3627742692" sldId="1035"/>
            <ac:graphicFrameMk id="150" creationId="{18400747-F56C-DBDC-980A-6C3A1FD67C3B}"/>
          </ac:graphicFrameMkLst>
        </pc:graphicFrameChg>
        <pc:graphicFrameChg chg="add mod">
          <ac:chgData name="Long Cheng (Asst Prof)" userId="73a3f42d-90b1-46f9-a4fe-f15073f4ec75" providerId="ADAL" clId="{F2E0EFF2-8083-48CF-8276-FA260A0AF582}" dt="2023-06-12T03:34:45.223" v="9275" actId="164"/>
          <ac:graphicFrameMkLst>
            <pc:docMk/>
            <pc:sldMk cId="3627742692" sldId="1035"/>
            <ac:graphicFrameMk id="151" creationId="{2F8630A5-EF9A-4309-1AA0-B00A1600868A}"/>
          </ac:graphicFrameMkLst>
        </pc:graphicFrameChg>
        <pc:graphicFrameChg chg="add mod">
          <ac:chgData name="Long Cheng (Asst Prof)" userId="73a3f42d-90b1-46f9-a4fe-f15073f4ec75" providerId="ADAL" clId="{F2E0EFF2-8083-48CF-8276-FA260A0AF582}" dt="2023-06-12T03:34:45.223" v="9275" actId="164"/>
          <ac:graphicFrameMkLst>
            <pc:docMk/>
            <pc:sldMk cId="3627742692" sldId="1035"/>
            <ac:graphicFrameMk id="164" creationId="{B7F5EB0A-DE77-9492-67BD-D40486A150B1}"/>
          </ac:graphicFrameMkLst>
        </pc:graphicFrameChg>
        <pc:cxnChg chg="add mod">
          <ac:chgData name="Long Cheng (Asst Prof)" userId="73a3f42d-90b1-46f9-a4fe-f15073f4ec75" providerId="ADAL" clId="{F2E0EFF2-8083-48CF-8276-FA260A0AF582}" dt="2023-06-12T03:34:45.223" v="9275" actId="164"/>
          <ac:cxnSpMkLst>
            <pc:docMk/>
            <pc:sldMk cId="3627742692" sldId="1035"/>
            <ac:cxnSpMk id="138" creationId="{E7359DBD-9010-6E31-C007-30AA3E4063D2}"/>
          </ac:cxnSpMkLst>
        </pc:cxnChg>
        <pc:cxnChg chg="add mod">
          <ac:chgData name="Long Cheng (Asst Prof)" userId="73a3f42d-90b1-46f9-a4fe-f15073f4ec75" providerId="ADAL" clId="{F2E0EFF2-8083-48CF-8276-FA260A0AF582}" dt="2023-06-12T03:34:45.223" v="9275" actId="164"/>
          <ac:cxnSpMkLst>
            <pc:docMk/>
            <pc:sldMk cId="3627742692" sldId="1035"/>
            <ac:cxnSpMk id="139" creationId="{FC82B302-33FF-E9B1-6E27-03A9A16B7FD8}"/>
          </ac:cxnSpMkLst>
        </pc:cxnChg>
        <pc:cxnChg chg="add mod">
          <ac:chgData name="Long Cheng (Asst Prof)" userId="73a3f42d-90b1-46f9-a4fe-f15073f4ec75" providerId="ADAL" clId="{F2E0EFF2-8083-48CF-8276-FA260A0AF582}" dt="2023-06-12T03:34:45.223" v="9275" actId="164"/>
          <ac:cxnSpMkLst>
            <pc:docMk/>
            <pc:sldMk cId="3627742692" sldId="1035"/>
            <ac:cxnSpMk id="140" creationId="{83299712-1E6B-646A-D2D8-279DB6E5AA64}"/>
          </ac:cxnSpMkLst>
        </pc:cxnChg>
        <pc:cxnChg chg="add mod">
          <ac:chgData name="Long Cheng (Asst Prof)" userId="73a3f42d-90b1-46f9-a4fe-f15073f4ec75" providerId="ADAL" clId="{F2E0EFF2-8083-48CF-8276-FA260A0AF582}" dt="2023-06-12T03:34:45.223" v="9275" actId="164"/>
          <ac:cxnSpMkLst>
            <pc:docMk/>
            <pc:sldMk cId="3627742692" sldId="1035"/>
            <ac:cxnSpMk id="141" creationId="{CDF1BA2C-4246-7CE3-D51E-308A8BF93A94}"/>
          </ac:cxnSpMkLst>
        </pc:cxnChg>
        <pc:cxnChg chg="add mod">
          <ac:chgData name="Long Cheng (Asst Prof)" userId="73a3f42d-90b1-46f9-a4fe-f15073f4ec75" providerId="ADAL" clId="{F2E0EFF2-8083-48CF-8276-FA260A0AF582}" dt="2023-06-12T03:34:45.223" v="9275" actId="164"/>
          <ac:cxnSpMkLst>
            <pc:docMk/>
            <pc:sldMk cId="3627742692" sldId="1035"/>
            <ac:cxnSpMk id="142" creationId="{EFB63A5C-2AF0-BC3E-B5FE-B6A330BF4D97}"/>
          </ac:cxnSpMkLst>
        </pc:cxnChg>
        <pc:cxnChg chg="add mod">
          <ac:chgData name="Long Cheng (Asst Prof)" userId="73a3f42d-90b1-46f9-a4fe-f15073f4ec75" providerId="ADAL" clId="{F2E0EFF2-8083-48CF-8276-FA260A0AF582}" dt="2023-06-12T03:34:45.223" v="9275" actId="164"/>
          <ac:cxnSpMkLst>
            <pc:docMk/>
            <pc:sldMk cId="3627742692" sldId="1035"/>
            <ac:cxnSpMk id="143" creationId="{5CB94718-D17A-ACDA-609F-36C6CABEF772}"/>
          </ac:cxnSpMkLst>
        </pc:cxnChg>
        <pc:cxnChg chg="add mod">
          <ac:chgData name="Long Cheng (Asst Prof)" userId="73a3f42d-90b1-46f9-a4fe-f15073f4ec75" providerId="ADAL" clId="{F2E0EFF2-8083-48CF-8276-FA260A0AF582}" dt="2023-06-12T03:34:45.223" v="9275" actId="164"/>
          <ac:cxnSpMkLst>
            <pc:docMk/>
            <pc:sldMk cId="3627742692" sldId="1035"/>
            <ac:cxnSpMk id="144" creationId="{4C8AEAD7-075A-9215-2CB2-D6D0E4938F34}"/>
          </ac:cxnSpMkLst>
        </pc:cxnChg>
        <pc:cxnChg chg="add mod">
          <ac:chgData name="Long Cheng (Asst Prof)" userId="73a3f42d-90b1-46f9-a4fe-f15073f4ec75" providerId="ADAL" clId="{F2E0EFF2-8083-48CF-8276-FA260A0AF582}" dt="2023-06-12T03:34:45.223" v="9275" actId="164"/>
          <ac:cxnSpMkLst>
            <pc:docMk/>
            <pc:sldMk cId="3627742692" sldId="1035"/>
            <ac:cxnSpMk id="145" creationId="{E18FABBF-3B2C-A0E8-B02A-5EA2EA39D8FA}"/>
          </ac:cxnSpMkLst>
        </pc:cxnChg>
        <pc:cxnChg chg="add mod">
          <ac:chgData name="Long Cheng (Asst Prof)" userId="73a3f42d-90b1-46f9-a4fe-f15073f4ec75" providerId="ADAL" clId="{F2E0EFF2-8083-48CF-8276-FA260A0AF582}" dt="2023-06-12T03:34:45.223" v="9275" actId="164"/>
          <ac:cxnSpMkLst>
            <pc:docMk/>
            <pc:sldMk cId="3627742692" sldId="1035"/>
            <ac:cxnSpMk id="146" creationId="{BC44C1C7-6E4B-FBF0-D498-5B8B770C6AD6}"/>
          </ac:cxnSpMkLst>
        </pc:cxnChg>
        <pc:cxnChg chg="add mod">
          <ac:chgData name="Long Cheng (Asst Prof)" userId="73a3f42d-90b1-46f9-a4fe-f15073f4ec75" providerId="ADAL" clId="{F2E0EFF2-8083-48CF-8276-FA260A0AF582}" dt="2023-06-12T03:34:45.223" v="9275" actId="164"/>
          <ac:cxnSpMkLst>
            <pc:docMk/>
            <pc:sldMk cId="3627742692" sldId="1035"/>
            <ac:cxnSpMk id="147" creationId="{089F46DC-498C-6339-CC11-C5B6CC9A4E14}"/>
          </ac:cxnSpMkLst>
        </pc:cxnChg>
        <pc:cxnChg chg="add mod">
          <ac:chgData name="Long Cheng (Asst Prof)" userId="73a3f42d-90b1-46f9-a4fe-f15073f4ec75" providerId="ADAL" clId="{F2E0EFF2-8083-48CF-8276-FA260A0AF582}" dt="2023-06-12T03:34:45.223" v="9275" actId="164"/>
          <ac:cxnSpMkLst>
            <pc:docMk/>
            <pc:sldMk cId="3627742692" sldId="1035"/>
            <ac:cxnSpMk id="148" creationId="{93F26010-9D47-00F3-4B9A-E114EF1AEE03}"/>
          </ac:cxnSpMkLst>
        </pc:cxnChg>
        <pc:cxnChg chg="add mod">
          <ac:chgData name="Long Cheng (Asst Prof)" userId="73a3f42d-90b1-46f9-a4fe-f15073f4ec75" providerId="ADAL" clId="{F2E0EFF2-8083-48CF-8276-FA260A0AF582}" dt="2023-06-12T03:34:45.223" v="9275" actId="164"/>
          <ac:cxnSpMkLst>
            <pc:docMk/>
            <pc:sldMk cId="3627742692" sldId="1035"/>
            <ac:cxnSpMk id="149" creationId="{E383B877-FBD7-4388-347C-3E24FCF6D82D}"/>
          </ac:cxnSpMkLst>
        </pc:cxnChg>
        <pc:cxnChg chg="add mod">
          <ac:chgData name="Long Cheng (Asst Prof)" userId="73a3f42d-90b1-46f9-a4fe-f15073f4ec75" providerId="ADAL" clId="{F2E0EFF2-8083-48CF-8276-FA260A0AF582}" dt="2023-06-12T03:34:45.223" v="9275" actId="164"/>
          <ac:cxnSpMkLst>
            <pc:docMk/>
            <pc:sldMk cId="3627742692" sldId="1035"/>
            <ac:cxnSpMk id="157" creationId="{415FB67E-7ABD-B7DA-DEC9-FE64EC8A66A5}"/>
          </ac:cxnSpMkLst>
        </pc:cxnChg>
        <pc:cxnChg chg="add mod">
          <ac:chgData name="Long Cheng (Asst Prof)" userId="73a3f42d-90b1-46f9-a4fe-f15073f4ec75" providerId="ADAL" clId="{F2E0EFF2-8083-48CF-8276-FA260A0AF582}" dt="2023-06-12T03:34:45.223" v="9275" actId="164"/>
          <ac:cxnSpMkLst>
            <pc:docMk/>
            <pc:sldMk cId="3627742692" sldId="1035"/>
            <ac:cxnSpMk id="158" creationId="{8965284D-0529-8F55-AB0B-D85F76B8AB1C}"/>
          </ac:cxnSpMkLst>
        </pc:cxnChg>
        <pc:cxnChg chg="add mod">
          <ac:chgData name="Long Cheng (Asst Prof)" userId="73a3f42d-90b1-46f9-a4fe-f15073f4ec75" providerId="ADAL" clId="{F2E0EFF2-8083-48CF-8276-FA260A0AF582}" dt="2023-06-12T03:34:45.223" v="9275" actId="164"/>
          <ac:cxnSpMkLst>
            <pc:docMk/>
            <pc:sldMk cId="3627742692" sldId="1035"/>
            <ac:cxnSpMk id="159" creationId="{D17E6B53-DE81-D676-7539-BB6D0DA99F48}"/>
          </ac:cxnSpMkLst>
        </pc:cxnChg>
        <pc:cxnChg chg="add mod">
          <ac:chgData name="Long Cheng (Asst Prof)" userId="73a3f42d-90b1-46f9-a4fe-f15073f4ec75" providerId="ADAL" clId="{F2E0EFF2-8083-48CF-8276-FA260A0AF582}" dt="2023-06-12T03:34:45.223" v="9275" actId="164"/>
          <ac:cxnSpMkLst>
            <pc:docMk/>
            <pc:sldMk cId="3627742692" sldId="1035"/>
            <ac:cxnSpMk id="160" creationId="{C4FC3A63-11E8-6168-876D-102F0121DADF}"/>
          </ac:cxnSpMkLst>
        </pc:cxnChg>
        <pc:cxnChg chg="add mod">
          <ac:chgData name="Long Cheng (Asst Prof)" userId="73a3f42d-90b1-46f9-a4fe-f15073f4ec75" providerId="ADAL" clId="{F2E0EFF2-8083-48CF-8276-FA260A0AF582}" dt="2023-06-12T03:34:45.223" v="9275" actId="164"/>
          <ac:cxnSpMkLst>
            <pc:docMk/>
            <pc:sldMk cId="3627742692" sldId="1035"/>
            <ac:cxnSpMk id="161" creationId="{44921F8A-92AA-E434-D900-15A6BC1A7AAE}"/>
          </ac:cxnSpMkLst>
        </pc:cxnChg>
        <pc:cxnChg chg="add mod">
          <ac:chgData name="Long Cheng (Asst Prof)" userId="73a3f42d-90b1-46f9-a4fe-f15073f4ec75" providerId="ADAL" clId="{F2E0EFF2-8083-48CF-8276-FA260A0AF582}" dt="2023-06-12T03:34:45.223" v="9275" actId="164"/>
          <ac:cxnSpMkLst>
            <pc:docMk/>
            <pc:sldMk cId="3627742692" sldId="1035"/>
            <ac:cxnSpMk id="166" creationId="{D6383DE6-9BF6-A138-2B31-4418751B4ABE}"/>
          </ac:cxnSpMkLst>
        </pc:cxnChg>
        <pc:cxnChg chg="add mod">
          <ac:chgData name="Long Cheng (Asst Prof)" userId="73a3f42d-90b1-46f9-a4fe-f15073f4ec75" providerId="ADAL" clId="{F2E0EFF2-8083-48CF-8276-FA260A0AF582}" dt="2023-06-12T03:34:45.223" v="9275" actId="164"/>
          <ac:cxnSpMkLst>
            <pc:docMk/>
            <pc:sldMk cId="3627742692" sldId="1035"/>
            <ac:cxnSpMk id="167" creationId="{4C2CD0DA-145D-1767-E2E1-2B8DEFF68882}"/>
          </ac:cxnSpMkLst>
        </pc:cxnChg>
      </pc:sldChg>
      <pc:sldChg chg="addSp delSp modSp new del mod modClrScheme chgLayout">
        <pc:chgData name="Long Cheng (Asst Prof)" userId="73a3f42d-90b1-46f9-a4fe-f15073f4ec75" providerId="ADAL" clId="{F2E0EFF2-8083-48CF-8276-FA260A0AF582}" dt="2023-06-12T04:14:05.879" v="10649" actId="47"/>
        <pc:sldMkLst>
          <pc:docMk/>
          <pc:sldMk cId="1721585639" sldId="1036"/>
        </pc:sldMkLst>
        <pc:spChg chg="del mod ord">
          <ac:chgData name="Long Cheng (Asst Prof)" userId="73a3f42d-90b1-46f9-a4fe-f15073f4ec75" providerId="ADAL" clId="{F2E0EFF2-8083-48CF-8276-FA260A0AF582}" dt="2023-06-12T03:59:57.133" v="9792" actId="700"/>
          <ac:spMkLst>
            <pc:docMk/>
            <pc:sldMk cId="1721585639" sldId="1036"/>
            <ac:spMk id="2" creationId="{398B1A8A-F20F-55D9-CE29-FD571FCD6134}"/>
          </ac:spMkLst>
        </pc:spChg>
        <pc:spChg chg="mod ord">
          <ac:chgData name="Long Cheng (Asst Prof)" userId="73a3f42d-90b1-46f9-a4fe-f15073f4ec75" providerId="ADAL" clId="{F2E0EFF2-8083-48CF-8276-FA260A0AF582}" dt="2023-06-12T03:59:57.133" v="9792" actId="700"/>
          <ac:spMkLst>
            <pc:docMk/>
            <pc:sldMk cId="1721585639" sldId="1036"/>
            <ac:spMk id="3" creationId="{DCB4A50A-F21A-305D-F76D-DA0776F9C0E3}"/>
          </ac:spMkLst>
        </pc:spChg>
        <pc:spChg chg="mod ord">
          <ac:chgData name="Long Cheng (Asst Prof)" userId="73a3f42d-90b1-46f9-a4fe-f15073f4ec75" providerId="ADAL" clId="{F2E0EFF2-8083-48CF-8276-FA260A0AF582}" dt="2023-06-12T03:59:57.133" v="9792" actId="700"/>
          <ac:spMkLst>
            <pc:docMk/>
            <pc:sldMk cId="1721585639" sldId="1036"/>
            <ac:spMk id="4" creationId="{4F67B970-A68C-66F4-C8C7-10F9A463C47B}"/>
          </ac:spMkLst>
        </pc:spChg>
        <pc:spChg chg="del mod ord">
          <ac:chgData name="Long Cheng (Asst Prof)" userId="73a3f42d-90b1-46f9-a4fe-f15073f4ec75" providerId="ADAL" clId="{F2E0EFF2-8083-48CF-8276-FA260A0AF582}" dt="2023-06-12T03:59:57.133" v="9792" actId="700"/>
          <ac:spMkLst>
            <pc:docMk/>
            <pc:sldMk cId="1721585639" sldId="1036"/>
            <ac:spMk id="5" creationId="{D9161289-27D6-9358-A1B0-789C4F905608}"/>
          </ac:spMkLst>
        </pc:spChg>
        <pc:spChg chg="add mod ord">
          <ac:chgData name="Long Cheng (Asst Prof)" userId="73a3f42d-90b1-46f9-a4fe-f15073f4ec75" providerId="ADAL" clId="{F2E0EFF2-8083-48CF-8276-FA260A0AF582}" dt="2023-06-12T04:06:36.644" v="10005" actId="20577"/>
          <ac:spMkLst>
            <pc:docMk/>
            <pc:sldMk cId="1721585639" sldId="1036"/>
            <ac:spMk id="6" creationId="{03DE07D2-B819-F9F0-3E2F-28D257B7DDA8}"/>
          </ac:spMkLst>
        </pc:spChg>
        <pc:spChg chg="add mod ord">
          <ac:chgData name="Long Cheng (Asst Prof)" userId="73a3f42d-90b1-46f9-a4fe-f15073f4ec75" providerId="ADAL" clId="{F2E0EFF2-8083-48CF-8276-FA260A0AF582}" dt="2023-06-12T04:06:34.861" v="10003" actId="1076"/>
          <ac:spMkLst>
            <pc:docMk/>
            <pc:sldMk cId="1721585639" sldId="1036"/>
            <ac:spMk id="7" creationId="{06351112-08D9-0629-BD63-7EA10706C0DF}"/>
          </ac:spMkLst>
        </pc:spChg>
        <pc:spChg chg="add mod ord">
          <ac:chgData name="Long Cheng (Asst Prof)" userId="73a3f42d-90b1-46f9-a4fe-f15073f4ec75" providerId="ADAL" clId="{F2E0EFF2-8083-48CF-8276-FA260A0AF582}" dt="2023-06-12T03:59:57.133" v="9792" actId="700"/>
          <ac:spMkLst>
            <pc:docMk/>
            <pc:sldMk cId="1721585639" sldId="1036"/>
            <ac:spMk id="8" creationId="{1D29593D-EAD1-480A-C183-A49526EE79F3}"/>
          </ac:spMkLst>
        </pc:spChg>
      </pc:sldChg>
      <pc:sldChg chg="addSp modSp add mod modAnim">
        <pc:chgData name="Long Cheng (Asst Prof)" userId="73a3f42d-90b1-46f9-a4fe-f15073f4ec75" providerId="ADAL" clId="{F2E0EFF2-8083-48CF-8276-FA260A0AF582}" dt="2023-06-13T09:13:52.666" v="22893"/>
        <pc:sldMkLst>
          <pc:docMk/>
          <pc:sldMk cId="280906828" sldId="1037"/>
        </pc:sldMkLst>
        <pc:spChg chg="add mod">
          <ac:chgData name="Long Cheng (Asst Prof)" userId="73a3f42d-90b1-46f9-a4fe-f15073f4ec75" providerId="ADAL" clId="{F2E0EFF2-8083-48CF-8276-FA260A0AF582}" dt="2023-06-13T09:03:04.342" v="22707" actId="208"/>
          <ac:spMkLst>
            <pc:docMk/>
            <pc:sldMk cId="280906828" sldId="1037"/>
            <ac:spMk id="2" creationId="{685E296C-C121-D41D-78D8-16193B7D5325}"/>
          </ac:spMkLst>
        </pc:spChg>
        <pc:spChg chg="mod">
          <ac:chgData name="Long Cheng (Asst Prof)" userId="73a3f42d-90b1-46f9-a4fe-f15073f4ec75" providerId="ADAL" clId="{F2E0EFF2-8083-48CF-8276-FA260A0AF582}" dt="2023-06-13T09:08:10.510" v="22847" actId="20577"/>
          <ac:spMkLst>
            <pc:docMk/>
            <pc:sldMk cId="280906828" sldId="1037"/>
            <ac:spMk id="5" creationId="{D36AAA71-EBA2-44EC-5865-58DA28081789}"/>
          </ac:spMkLst>
        </pc:spChg>
        <pc:spChg chg="mod">
          <ac:chgData name="Long Cheng (Asst Prof)" userId="73a3f42d-90b1-46f9-a4fe-f15073f4ec75" providerId="ADAL" clId="{F2E0EFF2-8083-48CF-8276-FA260A0AF582}" dt="2023-06-13T09:13:52.666" v="22893"/>
          <ac:spMkLst>
            <pc:docMk/>
            <pc:sldMk cId="280906828" sldId="1037"/>
            <ac:spMk id="69" creationId="{618B34E7-20B7-942B-D30E-D81390A6BFE3}"/>
          </ac:spMkLst>
        </pc:spChg>
        <pc:spChg chg="add mod">
          <ac:chgData name="Long Cheng (Asst Prof)" userId="73a3f42d-90b1-46f9-a4fe-f15073f4ec75" providerId="ADAL" clId="{F2E0EFF2-8083-48CF-8276-FA260A0AF582}" dt="2023-06-13T09:03:15.492" v="22709" actId="207"/>
          <ac:spMkLst>
            <pc:docMk/>
            <pc:sldMk cId="280906828" sldId="1037"/>
            <ac:spMk id="76" creationId="{164A0B27-1E0F-F21E-978B-673362ED42C2}"/>
          </ac:spMkLst>
        </pc:spChg>
        <pc:spChg chg="add mod">
          <ac:chgData name="Long Cheng (Asst Prof)" userId="73a3f42d-90b1-46f9-a4fe-f15073f4ec75" providerId="ADAL" clId="{F2E0EFF2-8083-48CF-8276-FA260A0AF582}" dt="2023-06-13T09:12:29.319" v="22876" actId="1076"/>
          <ac:spMkLst>
            <pc:docMk/>
            <pc:sldMk cId="280906828" sldId="1037"/>
            <ac:spMk id="77" creationId="{1F6D27D7-5896-41CB-5513-B2E6580EC453}"/>
          </ac:spMkLst>
        </pc:spChg>
        <pc:spChg chg="add mod">
          <ac:chgData name="Long Cheng (Asst Prof)" userId="73a3f42d-90b1-46f9-a4fe-f15073f4ec75" providerId="ADAL" clId="{F2E0EFF2-8083-48CF-8276-FA260A0AF582}" dt="2023-06-13T09:12:36.297" v="22878" actId="1076"/>
          <ac:spMkLst>
            <pc:docMk/>
            <pc:sldMk cId="280906828" sldId="1037"/>
            <ac:spMk id="78" creationId="{7A16EFA8-90B0-FFE5-22B8-A29EB950F730}"/>
          </ac:spMkLst>
        </pc:spChg>
        <pc:spChg chg="add mod">
          <ac:chgData name="Long Cheng (Asst Prof)" userId="73a3f42d-90b1-46f9-a4fe-f15073f4ec75" providerId="ADAL" clId="{F2E0EFF2-8083-48CF-8276-FA260A0AF582}" dt="2023-06-13T09:12:39.380" v="22879" actId="20577"/>
          <ac:spMkLst>
            <pc:docMk/>
            <pc:sldMk cId="280906828" sldId="1037"/>
            <ac:spMk id="85" creationId="{98AE0E10-BFCD-AAA0-32DE-668A90EAAFC8}"/>
          </ac:spMkLst>
        </pc:spChg>
        <pc:spChg chg="add mod">
          <ac:chgData name="Long Cheng (Asst Prof)" userId="73a3f42d-90b1-46f9-a4fe-f15073f4ec75" providerId="ADAL" clId="{F2E0EFF2-8083-48CF-8276-FA260A0AF582}" dt="2023-06-13T09:06:46.020" v="22807" actId="1076"/>
          <ac:spMkLst>
            <pc:docMk/>
            <pc:sldMk cId="280906828" sldId="1037"/>
            <ac:spMk id="87" creationId="{7994FA8B-285F-6D93-4D9D-BAF4D895E8C9}"/>
          </ac:spMkLst>
        </pc:spChg>
        <pc:spChg chg="add mod">
          <ac:chgData name="Long Cheng (Asst Prof)" userId="73a3f42d-90b1-46f9-a4fe-f15073f4ec75" providerId="ADAL" clId="{F2E0EFF2-8083-48CF-8276-FA260A0AF582}" dt="2023-06-13T09:06:56.584" v="22809" actId="1076"/>
          <ac:spMkLst>
            <pc:docMk/>
            <pc:sldMk cId="280906828" sldId="1037"/>
            <ac:spMk id="88" creationId="{5C6135AB-BB2C-145E-0F9F-18F1D49605F0}"/>
          </ac:spMkLst>
        </pc:spChg>
        <pc:spChg chg="mod">
          <ac:chgData name="Long Cheng (Asst Prof)" userId="73a3f42d-90b1-46f9-a4fe-f15073f4ec75" providerId="ADAL" clId="{F2E0EFF2-8083-48CF-8276-FA260A0AF582}" dt="2023-06-13T09:07:30.817" v="22832" actId="1076"/>
          <ac:spMkLst>
            <pc:docMk/>
            <pc:sldMk cId="280906828" sldId="1037"/>
            <ac:spMk id="169" creationId="{6C215BCA-2480-44E3-31E5-357B4C6DB786}"/>
          </ac:spMkLst>
        </pc:spChg>
        <pc:spChg chg="mod">
          <ac:chgData name="Long Cheng (Asst Prof)" userId="73a3f42d-90b1-46f9-a4fe-f15073f4ec75" providerId="ADAL" clId="{F2E0EFF2-8083-48CF-8276-FA260A0AF582}" dt="2023-06-13T03:34:41.006" v="18492" actId="313"/>
          <ac:spMkLst>
            <pc:docMk/>
            <pc:sldMk cId="280906828" sldId="1037"/>
            <ac:spMk id="170" creationId="{A3252A79-B592-9F18-4ECE-D168685B6001}"/>
          </ac:spMkLst>
        </pc:spChg>
        <pc:cxnChg chg="add mod">
          <ac:chgData name="Long Cheng (Asst Prof)" userId="73a3f42d-90b1-46f9-a4fe-f15073f4ec75" providerId="ADAL" clId="{F2E0EFF2-8083-48CF-8276-FA260A0AF582}" dt="2023-06-13T09:06:04.426" v="22797" actId="14100"/>
          <ac:cxnSpMkLst>
            <pc:docMk/>
            <pc:sldMk cId="280906828" sldId="1037"/>
            <ac:cxnSpMk id="7" creationId="{7B235D51-CCDC-A129-946A-E07721C1F388}"/>
          </ac:cxnSpMkLst>
        </pc:cxnChg>
        <pc:cxnChg chg="add mod">
          <ac:chgData name="Long Cheng (Asst Prof)" userId="73a3f42d-90b1-46f9-a4fe-f15073f4ec75" providerId="ADAL" clId="{F2E0EFF2-8083-48CF-8276-FA260A0AF582}" dt="2023-06-13T09:05:03.495" v="22760" actId="14100"/>
          <ac:cxnSpMkLst>
            <pc:docMk/>
            <pc:sldMk cId="280906828" sldId="1037"/>
            <ac:cxnSpMk id="79" creationId="{58391DC3-ED29-6588-F86C-8D4D70578C7F}"/>
          </ac:cxnSpMkLst>
        </pc:cxnChg>
        <pc:cxnChg chg="add mod">
          <ac:chgData name="Long Cheng (Asst Prof)" userId="73a3f42d-90b1-46f9-a4fe-f15073f4ec75" providerId="ADAL" clId="{F2E0EFF2-8083-48CF-8276-FA260A0AF582}" dt="2023-06-13T09:05:09.503" v="22763" actId="14100"/>
          <ac:cxnSpMkLst>
            <pc:docMk/>
            <pc:sldMk cId="280906828" sldId="1037"/>
            <ac:cxnSpMk id="82" creationId="{30A599E3-8E72-B778-D25C-4390B4E80CE1}"/>
          </ac:cxnSpMkLst>
        </pc:cxnChg>
      </pc:sldChg>
      <pc:sldChg chg="addSp delSp modSp new del mod modClrScheme chgLayout">
        <pc:chgData name="Long Cheng (Asst Prof)" userId="73a3f42d-90b1-46f9-a4fe-f15073f4ec75" providerId="ADAL" clId="{F2E0EFF2-8083-48CF-8276-FA260A0AF582}" dt="2023-06-12T06:52:01.742" v="12298" actId="47"/>
        <pc:sldMkLst>
          <pc:docMk/>
          <pc:sldMk cId="495213885" sldId="1038"/>
        </pc:sldMkLst>
        <pc:spChg chg="mod ord">
          <ac:chgData name="Long Cheng (Asst Prof)" userId="73a3f42d-90b1-46f9-a4fe-f15073f4ec75" providerId="ADAL" clId="{F2E0EFF2-8083-48CF-8276-FA260A0AF582}" dt="2023-06-12T06:31:42.099" v="11338" actId="700"/>
          <ac:spMkLst>
            <pc:docMk/>
            <pc:sldMk cId="495213885" sldId="1038"/>
            <ac:spMk id="2" creationId="{27901CC5-A38E-072C-AF56-1C306DE6E325}"/>
          </ac:spMkLst>
        </pc:spChg>
        <pc:spChg chg="mod ord">
          <ac:chgData name="Long Cheng (Asst Prof)" userId="73a3f42d-90b1-46f9-a4fe-f15073f4ec75" providerId="ADAL" clId="{F2E0EFF2-8083-48CF-8276-FA260A0AF582}" dt="2023-06-12T06:31:42.099" v="11338" actId="700"/>
          <ac:spMkLst>
            <pc:docMk/>
            <pc:sldMk cId="495213885" sldId="1038"/>
            <ac:spMk id="3" creationId="{9ED8C140-7E30-E676-11D6-6D0215C2031F}"/>
          </ac:spMkLst>
        </pc:spChg>
        <pc:spChg chg="mod ord">
          <ac:chgData name="Long Cheng (Asst Prof)" userId="73a3f42d-90b1-46f9-a4fe-f15073f4ec75" providerId="ADAL" clId="{F2E0EFF2-8083-48CF-8276-FA260A0AF582}" dt="2023-06-12T06:31:42.099" v="11338" actId="700"/>
          <ac:spMkLst>
            <pc:docMk/>
            <pc:sldMk cId="495213885" sldId="1038"/>
            <ac:spMk id="4" creationId="{ADDEB7A5-9B7D-BD7B-7115-7F7D28CED025}"/>
          </ac:spMkLst>
        </pc:spChg>
        <pc:spChg chg="mod ord">
          <ac:chgData name="Long Cheng (Asst Prof)" userId="73a3f42d-90b1-46f9-a4fe-f15073f4ec75" providerId="ADAL" clId="{F2E0EFF2-8083-48CF-8276-FA260A0AF582}" dt="2023-06-12T06:31:57.267" v="11349" actId="20577"/>
          <ac:spMkLst>
            <pc:docMk/>
            <pc:sldMk cId="495213885" sldId="1038"/>
            <ac:spMk id="5" creationId="{B50045E5-7CE3-0A23-48EE-68CAEDFE2CD1}"/>
          </ac:spMkLst>
        </pc:spChg>
        <pc:spChg chg="del mod">
          <ac:chgData name="Long Cheng (Asst Prof)" userId="73a3f42d-90b1-46f9-a4fe-f15073f4ec75" providerId="ADAL" clId="{F2E0EFF2-8083-48CF-8276-FA260A0AF582}" dt="2023-06-12T06:28:30.146" v="11162" actId="700"/>
          <ac:spMkLst>
            <pc:docMk/>
            <pc:sldMk cId="495213885" sldId="1038"/>
            <ac:spMk id="6" creationId="{65B07F4C-F87B-C67F-3477-FF484D6905DF}"/>
          </ac:spMkLst>
        </pc:spChg>
        <pc:spChg chg="add mod ord">
          <ac:chgData name="Long Cheng (Asst Prof)" userId="73a3f42d-90b1-46f9-a4fe-f15073f4ec75" providerId="ADAL" clId="{F2E0EFF2-8083-48CF-8276-FA260A0AF582}" dt="2023-06-12T06:31:49.966" v="11342"/>
          <ac:spMkLst>
            <pc:docMk/>
            <pc:sldMk cId="495213885" sldId="1038"/>
            <ac:spMk id="7" creationId="{9DBE38A4-7909-5C2B-0F29-0A9997928E0F}"/>
          </ac:spMkLst>
        </pc:spChg>
      </pc:sldChg>
      <pc:sldChg chg="addSp delSp modSp add mod modClrScheme delAnim modAnim chgLayout">
        <pc:chgData name="Long Cheng (Asst Prof)" userId="73a3f42d-90b1-46f9-a4fe-f15073f4ec75" providerId="ADAL" clId="{F2E0EFF2-8083-48CF-8276-FA260A0AF582}" dt="2023-06-13T09:18:17.536" v="22943" actId="14100"/>
        <pc:sldMkLst>
          <pc:docMk/>
          <pc:sldMk cId="4072460227" sldId="1039"/>
        </pc:sldMkLst>
        <pc:spChg chg="mod ord">
          <ac:chgData name="Long Cheng (Asst Prof)" userId="73a3f42d-90b1-46f9-a4fe-f15073f4ec75" providerId="ADAL" clId="{F2E0EFF2-8083-48CF-8276-FA260A0AF582}" dt="2023-06-12T06:32:44.112" v="11366" actId="700"/>
          <ac:spMkLst>
            <pc:docMk/>
            <pc:sldMk cId="4072460227" sldId="1039"/>
            <ac:spMk id="2" creationId="{27901CC5-A38E-072C-AF56-1C306DE6E325}"/>
          </ac:spMkLst>
        </pc:spChg>
        <pc:spChg chg="mod ord">
          <ac:chgData name="Long Cheng (Asst Prof)" userId="73a3f42d-90b1-46f9-a4fe-f15073f4ec75" providerId="ADAL" clId="{F2E0EFF2-8083-48CF-8276-FA260A0AF582}" dt="2023-06-12T06:32:44.112" v="11366" actId="700"/>
          <ac:spMkLst>
            <pc:docMk/>
            <pc:sldMk cId="4072460227" sldId="1039"/>
            <ac:spMk id="3" creationId="{9ED8C140-7E30-E676-11D6-6D0215C2031F}"/>
          </ac:spMkLst>
        </pc:spChg>
        <pc:spChg chg="mod ord">
          <ac:chgData name="Long Cheng (Asst Prof)" userId="73a3f42d-90b1-46f9-a4fe-f15073f4ec75" providerId="ADAL" clId="{F2E0EFF2-8083-48CF-8276-FA260A0AF582}" dt="2023-06-13T09:10:28.725" v="22864" actId="20577"/>
          <ac:spMkLst>
            <pc:docMk/>
            <pc:sldMk cId="4072460227" sldId="1039"/>
            <ac:spMk id="4" creationId="{ADDEB7A5-9B7D-BD7B-7115-7F7D28CED025}"/>
          </ac:spMkLst>
        </pc:spChg>
        <pc:spChg chg="mod ord">
          <ac:chgData name="Long Cheng (Asst Prof)" userId="73a3f42d-90b1-46f9-a4fe-f15073f4ec75" providerId="ADAL" clId="{F2E0EFF2-8083-48CF-8276-FA260A0AF582}" dt="2023-06-13T07:09:17.320" v="19985" actId="27636"/>
          <ac:spMkLst>
            <pc:docMk/>
            <pc:sldMk cId="4072460227" sldId="1039"/>
            <ac:spMk id="5" creationId="{B50045E5-7CE3-0A23-48EE-68CAEDFE2CD1}"/>
          </ac:spMkLst>
        </pc:spChg>
        <pc:spChg chg="add mod ord">
          <ac:chgData name="Long Cheng (Asst Prof)" userId="73a3f42d-90b1-46f9-a4fe-f15073f4ec75" providerId="ADAL" clId="{F2E0EFF2-8083-48CF-8276-FA260A0AF582}" dt="2023-06-12T06:46:03.898" v="11839" actId="6549"/>
          <ac:spMkLst>
            <pc:docMk/>
            <pc:sldMk cId="4072460227" sldId="1039"/>
            <ac:spMk id="6" creationId="{45CAD789-7C7B-7214-80EF-D368A09D2161}"/>
          </ac:spMkLst>
        </pc:spChg>
        <pc:spChg chg="mod">
          <ac:chgData name="Long Cheng (Asst Prof)" userId="73a3f42d-90b1-46f9-a4fe-f15073f4ec75" providerId="ADAL" clId="{F2E0EFF2-8083-48CF-8276-FA260A0AF582}" dt="2023-06-13T09:10:16.139" v="22858"/>
          <ac:spMkLst>
            <pc:docMk/>
            <pc:sldMk cId="4072460227" sldId="1039"/>
            <ac:spMk id="8" creationId="{7D88EE95-2FA6-DF03-5E00-88B3EA550024}"/>
          </ac:spMkLst>
        </pc:spChg>
        <pc:spChg chg="mod">
          <ac:chgData name="Long Cheng (Asst Prof)" userId="73a3f42d-90b1-46f9-a4fe-f15073f4ec75" providerId="ADAL" clId="{F2E0EFF2-8083-48CF-8276-FA260A0AF582}" dt="2023-06-13T09:10:16.139" v="22858"/>
          <ac:spMkLst>
            <pc:docMk/>
            <pc:sldMk cId="4072460227" sldId="1039"/>
            <ac:spMk id="10" creationId="{70561A4D-9409-C9AA-FB30-5F80E6578429}"/>
          </ac:spMkLst>
        </pc:spChg>
        <pc:spChg chg="mod">
          <ac:chgData name="Long Cheng (Asst Prof)" userId="73a3f42d-90b1-46f9-a4fe-f15073f4ec75" providerId="ADAL" clId="{F2E0EFF2-8083-48CF-8276-FA260A0AF582}" dt="2023-06-13T09:10:16.139" v="22858"/>
          <ac:spMkLst>
            <pc:docMk/>
            <pc:sldMk cId="4072460227" sldId="1039"/>
            <ac:spMk id="11" creationId="{1A6FC648-48F9-8B85-E5BE-7FC627F3B573}"/>
          </ac:spMkLst>
        </pc:spChg>
        <pc:spChg chg="mod">
          <ac:chgData name="Long Cheng (Asst Prof)" userId="73a3f42d-90b1-46f9-a4fe-f15073f4ec75" providerId="ADAL" clId="{F2E0EFF2-8083-48CF-8276-FA260A0AF582}" dt="2023-06-13T09:10:16.139" v="22858"/>
          <ac:spMkLst>
            <pc:docMk/>
            <pc:sldMk cId="4072460227" sldId="1039"/>
            <ac:spMk id="12" creationId="{32ACE856-C383-E68A-2E28-0AC874D4F58B}"/>
          </ac:spMkLst>
        </pc:spChg>
        <pc:spChg chg="mod">
          <ac:chgData name="Long Cheng (Asst Prof)" userId="73a3f42d-90b1-46f9-a4fe-f15073f4ec75" providerId="ADAL" clId="{F2E0EFF2-8083-48CF-8276-FA260A0AF582}" dt="2023-06-13T09:10:16.139" v="22858"/>
          <ac:spMkLst>
            <pc:docMk/>
            <pc:sldMk cId="4072460227" sldId="1039"/>
            <ac:spMk id="13" creationId="{0AEDF266-2B0D-2462-BFF0-FAE14523EB70}"/>
          </ac:spMkLst>
        </pc:spChg>
        <pc:spChg chg="mod">
          <ac:chgData name="Long Cheng (Asst Prof)" userId="73a3f42d-90b1-46f9-a4fe-f15073f4ec75" providerId="ADAL" clId="{F2E0EFF2-8083-48CF-8276-FA260A0AF582}" dt="2023-06-13T09:10:16.139" v="22858"/>
          <ac:spMkLst>
            <pc:docMk/>
            <pc:sldMk cId="4072460227" sldId="1039"/>
            <ac:spMk id="14" creationId="{5CFBB093-286A-1ED0-292E-83958B19779B}"/>
          </ac:spMkLst>
        </pc:spChg>
        <pc:spChg chg="mod">
          <ac:chgData name="Long Cheng (Asst Prof)" userId="73a3f42d-90b1-46f9-a4fe-f15073f4ec75" providerId="ADAL" clId="{F2E0EFF2-8083-48CF-8276-FA260A0AF582}" dt="2023-06-13T09:10:16.139" v="22858"/>
          <ac:spMkLst>
            <pc:docMk/>
            <pc:sldMk cId="4072460227" sldId="1039"/>
            <ac:spMk id="15" creationId="{39157AFA-33B5-6690-7200-054CFD636C95}"/>
          </ac:spMkLst>
        </pc:spChg>
        <pc:spChg chg="mod">
          <ac:chgData name="Long Cheng (Asst Prof)" userId="73a3f42d-90b1-46f9-a4fe-f15073f4ec75" providerId="ADAL" clId="{F2E0EFF2-8083-48CF-8276-FA260A0AF582}" dt="2023-06-13T09:10:16.139" v="22858"/>
          <ac:spMkLst>
            <pc:docMk/>
            <pc:sldMk cId="4072460227" sldId="1039"/>
            <ac:spMk id="16" creationId="{163F291B-523D-5E48-5CA7-CC3301435450}"/>
          </ac:spMkLst>
        </pc:spChg>
        <pc:spChg chg="mod">
          <ac:chgData name="Long Cheng (Asst Prof)" userId="73a3f42d-90b1-46f9-a4fe-f15073f4ec75" providerId="ADAL" clId="{F2E0EFF2-8083-48CF-8276-FA260A0AF582}" dt="2023-06-13T09:10:16.139" v="22858"/>
          <ac:spMkLst>
            <pc:docMk/>
            <pc:sldMk cId="4072460227" sldId="1039"/>
            <ac:spMk id="17" creationId="{B999B4E5-92AB-B150-9242-020CE09E8BEA}"/>
          </ac:spMkLst>
        </pc:spChg>
        <pc:spChg chg="mod">
          <ac:chgData name="Long Cheng (Asst Prof)" userId="73a3f42d-90b1-46f9-a4fe-f15073f4ec75" providerId="ADAL" clId="{F2E0EFF2-8083-48CF-8276-FA260A0AF582}" dt="2023-06-13T09:10:16.139" v="22858"/>
          <ac:spMkLst>
            <pc:docMk/>
            <pc:sldMk cId="4072460227" sldId="1039"/>
            <ac:spMk id="18" creationId="{4A6B7661-3864-6734-8360-AE1635C3835D}"/>
          </ac:spMkLst>
        </pc:spChg>
        <pc:spChg chg="mod">
          <ac:chgData name="Long Cheng (Asst Prof)" userId="73a3f42d-90b1-46f9-a4fe-f15073f4ec75" providerId="ADAL" clId="{F2E0EFF2-8083-48CF-8276-FA260A0AF582}" dt="2023-06-13T09:10:16.139" v="22858"/>
          <ac:spMkLst>
            <pc:docMk/>
            <pc:sldMk cId="4072460227" sldId="1039"/>
            <ac:spMk id="19" creationId="{5A0BB88E-6583-B3E0-B2DC-B363D994E001}"/>
          </ac:spMkLst>
        </pc:spChg>
        <pc:spChg chg="mod">
          <ac:chgData name="Long Cheng (Asst Prof)" userId="73a3f42d-90b1-46f9-a4fe-f15073f4ec75" providerId="ADAL" clId="{F2E0EFF2-8083-48CF-8276-FA260A0AF582}" dt="2023-06-13T09:10:16.139" v="22858"/>
          <ac:spMkLst>
            <pc:docMk/>
            <pc:sldMk cId="4072460227" sldId="1039"/>
            <ac:spMk id="20" creationId="{215011F4-03A4-EE75-5D17-540D466275DA}"/>
          </ac:spMkLst>
        </pc:spChg>
        <pc:spChg chg="mod">
          <ac:chgData name="Long Cheng (Asst Prof)" userId="73a3f42d-90b1-46f9-a4fe-f15073f4ec75" providerId="ADAL" clId="{F2E0EFF2-8083-48CF-8276-FA260A0AF582}" dt="2023-06-13T09:10:16.139" v="22858"/>
          <ac:spMkLst>
            <pc:docMk/>
            <pc:sldMk cId="4072460227" sldId="1039"/>
            <ac:spMk id="21" creationId="{C2F6DDA9-0971-BA5E-9837-B738B583E19B}"/>
          </ac:spMkLst>
        </pc:spChg>
        <pc:spChg chg="mod">
          <ac:chgData name="Long Cheng (Asst Prof)" userId="73a3f42d-90b1-46f9-a4fe-f15073f4ec75" providerId="ADAL" clId="{F2E0EFF2-8083-48CF-8276-FA260A0AF582}" dt="2023-06-13T09:10:16.139" v="22858"/>
          <ac:spMkLst>
            <pc:docMk/>
            <pc:sldMk cId="4072460227" sldId="1039"/>
            <ac:spMk id="22" creationId="{D442E028-F517-EFFC-0C9E-1DD201841A1E}"/>
          </ac:spMkLst>
        </pc:spChg>
        <pc:spChg chg="mod">
          <ac:chgData name="Long Cheng (Asst Prof)" userId="73a3f42d-90b1-46f9-a4fe-f15073f4ec75" providerId="ADAL" clId="{F2E0EFF2-8083-48CF-8276-FA260A0AF582}" dt="2023-06-13T09:10:16.139" v="22858"/>
          <ac:spMkLst>
            <pc:docMk/>
            <pc:sldMk cId="4072460227" sldId="1039"/>
            <ac:spMk id="23" creationId="{DA106171-3A93-DAB3-1560-35D380F30248}"/>
          </ac:spMkLst>
        </pc:spChg>
        <pc:spChg chg="mod">
          <ac:chgData name="Long Cheng (Asst Prof)" userId="73a3f42d-90b1-46f9-a4fe-f15073f4ec75" providerId="ADAL" clId="{F2E0EFF2-8083-48CF-8276-FA260A0AF582}" dt="2023-06-13T09:10:16.139" v="22858"/>
          <ac:spMkLst>
            <pc:docMk/>
            <pc:sldMk cId="4072460227" sldId="1039"/>
            <ac:spMk id="24" creationId="{87734977-4568-DC0F-C828-AF93ED04B1AA}"/>
          </ac:spMkLst>
        </pc:spChg>
        <pc:spChg chg="mod">
          <ac:chgData name="Long Cheng (Asst Prof)" userId="73a3f42d-90b1-46f9-a4fe-f15073f4ec75" providerId="ADAL" clId="{F2E0EFF2-8083-48CF-8276-FA260A0AF582}" dt="2023-06-13T09:10:16.139" v="22858"/>
          <ac:spMkLst>
            <pc:docMk/>
            <pc:sldMk cId="4072460227" sldId="1039"/>
            <ac:spMk id="25" creationId="{BC3946EB-9954-52D3-1890-F6A6D143B350}"/>
          </ac:spMkLst>
        </pc:spChg>
        <pc:spChg chg="mod">
          <ac:chgData name="Long Cheng (Asst Prof)" userId="73a3f42d-90b1-46f9-a4fe-f15073f4ec75" providerId="ADAL" clId="{F2E0EFF2-8083-48CF-8276-FA260A0AF582}" dt="2023-06-13T09:10:16.139" v="22858"/>
          <ac:spMkLst>
            <pc:docMk/>
            <pc:sldMk cId="4072460227" sldId="1039"/>
            <ac:spMk id="26" creationId="{988AA388-2263-5F3F-9078-5DC6933A8353}"/>
          </ac:spMkLst>
        </pc:spChg>
        <pc:spChg chg="mod">
          <ac:chgData name="Long Cheng (Asst Prof)" userId="73a3f42d-90b1-46f9-a4fe-f15073f4ec75" providerId="ADAL" clId="{F2E0EFF2-8083-48CF-8276-FA260A0AF582}" dt="2023-06-13T09:10:16.139" v="22858"/>
          <ac:spMkLst>
            <pc:docMk/>
            <pc:sldMk cId="4072460227" sldId="1039"/>
            <ac:spMk id="27" creationId="{DDB8A6F5-718E-123B-D40F-338DD30C64F6}"/>
          </ac:spMkLst>
        </pc:spChg>
        <pc:spChg chg="mod">
          <ac:chgData name="Long Cheng (Asst Prof)" userId="73a3f42d-90b1-46f9-a4fe-f15073f4ec75" providerId="ADAL" clId="{F2E0EFF2-8083-48CF-8276-FA260A0AF582}" dt="2023-06-13T09:10:16.139" v="22858"/>
          <ac:spMkLst>
            <pc:docMk/>
            <pc:sldMk cId="4072460227" sldId="1039"/>
            <ac:spMk id="28" creationId="{CC8628F3-E475-CA5F-B08A-81D71FEFFA4C}"/>
          </ac:spMkLst>
        </pc:spChg>
        <pc:spChg chg="mod">
          <ac:chgData name="Long Cheng (Asst Prof)" userId="73a3f42d-90b1-46f9-a4fe-f15073f4ec75" providerId="ADAL" clId="{F2E0EFF2-8083-48CF-8276-FA260A0AF582}" dt="2023-06-13T09:10:16.139" v="22858"/>
          <ac:spMkLst>
            <pc:docMk/>
            <pc:sldMk cId="4072460227" sldId="1039"/>
            <ac:spMk id="29" creationId="{FF6635C7-07FA-0124-7ECE-706F233CE8BE}"/>
          </ac:spMkLst>
        </pc:spChg>
        <pc:spChg chg="mod">
          <ac:chgData name="Long Cheng (Asst Prof)" userId="73a3f42d-90b1-46f9-a4fe-f15073f4ec75" providerId="ADAL" clId="{F2E0EFF2-8083-48CF-8276-FA260A0AF582}" dt="2023-06-13T09:10:16.139" v="22858"/>
          <ac:spMkLst>
            <pc:docMk/>
            <pc:sldMk cId="4072460227" sldId="1039"/>
            <ac:spMk id="30" creationId="{3D34206B-366F-FC99-14F4-7B4986B4E775}"/>
          </ac:spMkLst>
        </pc:spChg>
        <pc:spChg chg="mod">
          <ac:chgData name="Long Cheng (Asst Prof)" userId="73a3f42d-90b1-46f9-a4fe-f15073f4ec75" providerId="ADAL" clId="{F2E0EFF2-8083-48CF-8276-FA260A0AF582}" dt="2023-06-13T09:10:16.139" v="22858"/>
          <ac:spMkLst>
            <pc:docMk/>
            <pc:sldMk cId="4072460227" sldId="1039"/>
            <ac:spMk id="35" creationId="{697646B4-8EAF-DCED-0914-E5FAA07122CB}"/>
          </ac:spMkLst>
        </pc:spChg>
        <pc:spChg chg="mod">
          <ac:chgData name="Long Cheng (Asst Prof)" userId="73a3f42d-90b1-46f9-a4fe-f15073f4ec75" providerId="ADAL" clId="{F2E0EFF2-8083-48CF-8276-FA260A0AF582}" dt="2023-06-13T09:10:16.139" v="22858"/>
          <ac:spMkLst>
            <pc:docMk/>
            <pc:sldMk cId="4072460227" sldId="1039"/>
            <ac:spMk id="36" creationId="{0FAB8386-CD83-DE53-CA25-37AE81F77BB9}"/>
          </ac:spMkLst>
        </pc:spChg>
        <pc:spChg chg="mod">
          <ac:chgData name="Long Cheng (Asst Prof)" userId="73a3f42d-90b1-46f9-a4fe-f15073f4ec75" providerId="ADAL" clId="{F2E0EFF2-8083-48CF-8276-FA260A0AF582}" dt="2023-06-13T09:10:16.139" v="22858"/>
          <ac:spMkLst>
            <pc:docMk/>
            <pc:sldMk cId="4072460227" sldId="1039"/>
            <ac:spMk id="45" creationId="{63CBD1F9-E9F9-B38B-F945-3ADFDFA272A6}"/>
          </ac:spMkLst>
        </pc:spChg>
        <pc:spChg chg="mod">
          <ac:chgData name="Long Cheng (Asst Prof)" userId="73a3f42d-90b1-46f9-a4fe-f15073f4ec75" providerId="ADAL" clId="{F2E0EFF2-8083-48CF-8276-FA260A0AF582}" dt="2023-06-13T09:10:16.139" v="22858"/>
          <ac:spMkLst>
            <pc:docMk/>
            <pc:sldMk cId="4072460227" sldId="1039"/>
            <ac:spMk id="46" creationId="{64069C4B-FBEA-F750-EC34-F9BF0249EA55}"/>
          </ac:spMkLst>
        </pc:spChg>
        <pc:spChg chg="mod">
          <ac:chgData name="Long Cheng (Asst Prof)" userId="73a3f42d-90b1-46f9-a4fe-f15073f4ec75" providerId="ADAL" clId="{F2E0EFF2-8083-48CF-8276-FA260A0AF582}" dt="2023-06-13T09:10:16.139" v="22858"/>
          <ac:spMkLst>
            <pc:docMk/>
            <pc:sldMk cId="4072460227" sldId="1039"/>
            <ac:spMk id="47" creationId="{77801B78-8A9D-BE77-F0F0-87BE13CEDA36}"/>
          </ac:spMkLst>
        </pc:spChg>
        <pc:spChg chg="mod">
          <ac:chgData name="Long Cheng (Asst Prof)" userId="73a3f42d-90b1-46f9-a4fe-f15073f4ec75" providerId="ADAL" clId="{F2E0EFF2-8083-48CF-8276-FA260A0AF582}" dt="2023-06-13T09:10:16.139" v="22858"/>
          <ac:spMkLst>
            <pc:docMk/>
            <pc:sldMk cId="4072460227" sldId="1039"/>
            <ac:spMk id="48" creationId="{EE7BABED-3CC4-4D03-151C-F05F621688AF}"/>
          </ac:spMkLst>
        </pc:spChg>
        <pc:spChg chg="mod">
          <ac:chgData name="Long Cheng (Asst Prof)" userId="73a3f42d-90b1-46f9-a4fe-f15073f4ec75" providerId="ADAL" clId="{F2E0EFF2-8083-48CF-8276-FA260A0AF582}" dt="2023-06-13T09:10:16.139" v="22858"/>
          <ac:spMkLst>
            <pc:docMk/>
            <pc:sldMk cId="4072460227" sldId="1039"/>
            <ac:spMk id="49" creationId="{CC95A263-F6CD-C2CF-0C48-44D0431DBECD}"/>
          </ac:spMkLst>
        </pc:spChg>
        <pc:spChg chg="mod">
          <ac:chgData name="Long Cheng (Asst Prof)" userId="73a3f42d-90b1-46f9-a4fe-f15073f4ec75" providerId="ADAL" clId="{F2E0EFF2-8083-48CF-8276-FA260A0AF582}" dt="2023-06-13T09:10:16.139" v="22858"/>
          <ac:spMkLst>
            <pc:docMk/>
            <pc:sldMk cId="4072460227" sldId="1039"/>
            <ac:spMk id="50" creationId="{7C6302D3-064E-C050-D21E-B0562752CF7F}"/>
          </ac:spMkLst>
        </pc:spChg>
        <pc:spChg chg="mod">
          <ac:chgData name="Long Cheng (Asst Prof)" userId="73a3f42d-90b1-46f9-a4fe-f15073f4ec75" providerId="ADAL" clId="{F2E0EFF2-8083-48CF-8276-FA260A0AF582}" dt="2023-06-13T09:10:16.139" v="22858"/>
          <ac:spMkLst>
            <pc:docMk/>
            <pc:sldMk cId="4072460227" sldId="1039"/>
            <ac:spMk id="51" creationId="{6C214A47-4DBB-3854-93C9-B3B7DB38E108}"/>
          </ac:spMkLst>
        </pc:spChg>
        <pc:spChg chg="mod">
          <ac:chgData name="Long Cheng (Asst Prof)" userId="73a3f42d-90b1-46f9-a4fe-f15073f4ec75" providerId="ADAL" clId="{F2E0EFF2-8083-48CF-8276-FA260A0AF582}" dt="2023-06-13T09:10:16.139" v="22858"/>
          <ac:spMkLst>
            <pc:docMk/>
            <pc:sldMk cId="4072460227" sldId="1039"/>
            <ac:spMk id="52" creationId="{0AFA532E-DAE8-E60E-F6B8-7B85A40D54E9}"/>
          </ac:spMkLst>
        </pc:spChg>
        <pc:spChg chg="mod">
          <ac:chgData name="Long Cheng (Asst Prof)" userId="73a3f42d-90b1-46f9-a4fe-f15073f4ec75" providerId="ADAL" clId="{F2E0EFF2-8083-48CF-8276-FA260A0AF582}" dt="2023-06-13T09:10:16.139" v="22858"/>
          <ac:spMkLst>
            <pc:docMk/>
            <pc:sldMk cId="4072460227" sldId="1039"/>
            <ac:spMk id="53" creationId="{E53C87A6-B686-48C5-D524-EEED3A552E95}"/>
          </ac:spMkLst>
        </pc:spChg>
        <pc:spChg chg="mod">
          <ac:chgData name="Long Cheng (Asst Prof)" userId="73a3f42d-90b1-46f9-a4fe-f15073f4ec75" providerId="ADAL" clId="{F2E0EFF2-8083-48CF-8276-FA260A0AF582}" dt="2023-06-13T09:10:16.139" v="22858"/>
          <ac:spMkLst>
            <pc:docMk/>
            <pc:sldMk cId="4072460227" sldId="1039"/>
            <ac:spMk id="54" creationId="{A4E79AB1-94AD-A344-D12D-5B6327030A1E}"/>
          </ac:spMkLst>
        </pc:spChg>
        <pc:spChg chg="mod">
          <ac:chgData name="Long Cheng (Asst Prof)" userId="73a3f42d-90b1-46f9-a4fe-f15073f4ec75" providerId="ADAL" clId="{F2E0EFF2-8083-48CF-8276-FA260A0AF582}" dt="2023-06-13T09:10:16.139" v="22858"/>
          <ac:spMkLst>
            <pc:docMk/>
            <pc:sldMk cId="4072460227" sldId="1039"/>
            <ac:spMk id="55" creationId="{3C1F502B-D18F-F8FF-E7C2-86472EBB0975}"/>
          </ac:spMkLst>
        </pc:spChg>
        <pc:spChg chg="mod">
          <ac:chgData name="Long Cheng (Asst Prof)" userId="73a3f42d-90b1-46f9-a4fe-f15073f4ec75" providerId="ADAL" clId="{F2E0EFF2-8083-48CF-8276-FA260A0AF582}" dt="2023-06-13T09:10:16.139" v="22858"/>
          <ac:spMkLst>
            <pc:docMk/>
            <pc:sldMk cId="4072460227" sldId="1039"/>
            <ac:spMk id="56" creationId="{B440DD02-DB68-A52B-5ADA-BD4FB6DBB93C}"/>
          </ac:spMkLst>
        </pc:spChg>
        <pc:spChg chg="mod">
          <ac:chgData name="Long Cheng (Asst Prof)" userId="73a3f42d-90b1-46f9-a4fe-f15073f4ec75" providerId="ADAL" clId="{F2E0EFF2-8083-48CF-8276-FA260A0AF582}" dt="2023-06-13T09:10:16.139" v="22858"/>
          <ac:spMkLst>
            <pc:docMk/>
            <pc:sldMk cId="4072460227" sldId="1039"/>
            <ac:spMk id="57" creationId="{FA6970CC-9E73-DB20-8963-8C1504F3D6CE}"/>
          </ac:spMkLst>
        </pc:spChg>
        <pc:spChg chg="mod">
          <ac:chgData name="Long Cheng (Asst Prof)" userId="73a3f42d-90b1-46f9-a4fe-f15073f4ec75" providerId="ADAL" clId="{F2E0EFF2-8083-48CF-8276-FA260A0AF582}" dt="2023-06-13T09:10:16.139" v="22858"/>
          <ac:spMkLst>
            <pc:docMk/>
            <pc:sldMk cId="4072460227" sldId="1039"/>
            <ac:spMk id="58" creationId="{D2A7AC35-A09E-6CFC-4CCF-CB7E1BC30478}"/>
          </ac:spMkLst>
        </pc:spChg>
        <pc:spChg chg="mod">
          <ac:chgData name="Long Cheng (Asst Prof)" userId="73a3f42d-90b1-46f9-a4fe-f15073f4ec75" providerId="ADAL" clId="{F2E0EFF2-8083-48CF-8276-FA260A0AF582}" dt="2023-06-13T09:10:16.139" v="22858"/>
          <ac:spMkLst>
            <pc:docMk/>
            <pc:sldMk cId="4072460227" sldId="1039"/>
            <ac:spMk id="59" creationId="{8FDE7E25-D827-F803-FE02-66E8DBF550B4}"/>
          </ac:spMkLst>
        </pc:spChg>
        <pc:spChg chg="mod">
          <ac:chgData name="Long Cheng (Asst Prof)" userId="73a3f42d-90b1-46f9-a4fe-f15073f4ec75" providerId="ADAL" clId="{F2E0EFF2-8083-48CF-8276-FA260A0AF582}" dt="2023-06-13T09:10:16.139" v="22858"/>
          <ac:spMkLst>
            <pc:docMk/>
            <pc:sldMk cId="4072460227" sldId="1039"/>
            <ac:spMk id="60" creationId="{F79EDE23-ADEF-EB8D-BE0F-39B15E8F4450}"/>
          </ac:spMkLst>
        </pc:spChg>
        <pc:spChg chg="mod">
          <ac:chgData name="Long Cheng (Asst Prof)" userId="73a3f42d-90b1-46f9-a4fe-f15073f4ec75" providerId="ADAL" clId="{F2E0EFF2-8083-48CF-8276-FA260A0AF582}" dt="2023-06-13T09:10:16.139" v="22858"/>
          <ac:spMkLst>
            <pc:docMk/>
            <pc:sldMk cId="4072460227" sldId="1039"/>
            <ac:spMk id="61" creationId="{E150A9EA-A8FC-F48C-13CF-4A76A2DDFE4F}"/>
          </ac:spMkLst>
        </pc:spChg>
        <pc:spChg chg="mod">
          <ac:chgData name="Long Cheng (Asst Prof)" userId="73a3f42d-90b1-46f9-a4fe-f15073f4ec75" providerId="ADAL" clId="{F2E0EFF2-8083-48CF-8276-FA260A0AF582}" dt="2023-06-13T09:10:16.139" v="22858"/>
          <ac:spMkLst>
            <pc:docMk/>
            <pc:sldMk cId="4072460227" sldId="1039"/>
            <ac:spMk id="62" creationId="{C6723C7B-ADFB-36B2-28B8-B88083DB28B9}"/>
          </ac:spMkLst>
        </pc:spChg>
        <pc:spChg chg="mod">
          <ac:chgData name="Long Cheng (Asst Prof)" userId="73a3f42d-90b1-46f9-a4fe-f15073f4ec75" providerId="ADAL" clId="{F2E0EFF2-8083-48CF-8276-FA260A0AF582}" dt="2023-06-13T09:10:16.139" v="22858"/>
          <ac:spMkLst>
            <pc:docMk/>
            <pc:sldMk cId="4072460227" sldId="1039"/>
            <ac:spMk id="63" creationId="{E35C84D2-EFD0-9002-3C9E-5D3733222979}"/>
          </ac:spMkLst>
        </pc:spChg>
        <pc:spChg chg="mod">
          <ac:chgData name="Long Cheng (Asst Prof)" userId="73a3f42d-90b1-46f9-a4fe-f15073f4ec75" providerId="ADAL" clId="{F2E0EFF2-8083-48CF-8276-FA260A0AF582}" dt="2023-06-13T09:10:16.139" v="22858"/>
          <ac:spMkLst>
            <pc:docMk/>
            <pc:sldMk cId="4072460227" sldId="1039"/>
            <ac:spMk id="64" creationId="{8B79ED6D-0AD0-264A-42E5-A1A3F53D2B5E}"/>
          </ac:spMkLst>
        </pc:spChg>
        <pc:spChg chg="mod">
          <ac:chgData name="Long Cheng (Asst Prof)" userId="73a3f42d-90b1-46f9-a4fe-f15073f4ec75" providerId="ADAL" clId="{F2E0EFF2-8083-48CF-8276-FA260A0AF582}" dt="2023-06-13T09:10:16.139" v="22858"/>
          <ac:spMkLst>
            <pc:docMk/>
            <pc:sldMk cId="4072460227" sldId="1039"/>
            <ac:spMk id="65" creationId="{ED7FFF8E-0105-DCB8-4DCD-8E47DC9F6D6F}"/>
          </ac:spMkLst>
        </pc:spChg>
        <pc:spChg chg="mod">
          <ac:chgData name="Long Cheng (Asst Prof)" userId="73a3f42d-90b1-46f9-a4fe-f15073f4ec75" providerId="ADAL" clId="{F2E0EFF2-8083-48CF-8276-FA260A0AF582}" dt="2023-06-13T09:10:16.139" v="22858"/>
          <ac:spMkLst>
            <pc:docMk/>
            <pc:sldMk cId="4072460227" sldId="1039"/>
            <ac:spMk id="66" creationId="{EAC02E4F-81EF-BCAE-6496-180439C32A2A}"/>
          </ac:spMkLst>
        </pc:spChg>
        <pc:spChg chg="mod">
          <ac:chgData name="Long Cheng (Asst Prof)" userId="73a3f42d-90b1-46f9-a4fe-f15073f4ec75" providerId="ADAL" clId="{F2E0EFF2-8083-48CF-8276-FA260A0AF582}" dt="2023-06-13T09:10:16.139" v="22858"/>
          <ac:spMkLst>
            <pc:docMk/>
            <pc:sldMk cId="4072460227" sldId="1039"/>
            <ac:spMk id="67" creationId="{4DD7EB5C-5235-3C51-AECA-AA2C17D3CB36}"/>
          </ac:spMkLst>
        </pc:spChg>
        <pc:spChg chg="mod">
          <ac:chgData name="Long Cheng (Asst Prof)" userId="73a3f42d-90b1-46f9-a4fe-f15073f4ec75" providerId="ADAL" clId="{F2E0EFF2-8083-48CF-8276-FA260A0AF582}" dt="2023-06-13T09:10:16.139" v="22858"/>
          <ac:spMkLst>
            <pc:docMk/>
            <pc:sldMk cId="4072460227" sldId="1039"/>
            <ac:spMk id="68" creationId="{53F00025-6B68-901B-E920-DD3274966718}"/>
          </ac:spMkLst>
        </pc:spChg>
        <pc:spChg chg="mod">
          <ac:chgData name="Long Cheng (Asst Prof)" userId="73a3f42d-90b1-46f9-a4fe-f15073f4ec75" providerId="ADAL" clId="{F2E0EFF2-8083-48CF-8276-FA260A0AF582}" dt="2023-06-13T09:10:16.139" v="22858"/>
          <ac:spMkLst>
            <pc:docMk/>
            <pc:sldMk cId="4072460227" sldId="1039"/>
            <ac:spMk id="89" creationId="{5169D8C0-4014-4E92-359F-679BA4F423BB}"/>
          </ac:spMkLst>
        </pc:spChg>
        <pc:spChg chg="mod">
          <ac:chgData name="Long Cheng (Asst Prof)" userId="73a3f42d-90b1-46f9-a4fe-f15073f4ec75" providerId="ADAL" clId="{F2E0EFF2-8083-48CF-8276-FA260A0AF582}" dt="2023-06-13T09:10:16.139" v="22858"/>
          <ac:spMkLst>
            <pc:docMk/>
            <pc:sldMk cId="4072460227" sldId="1039"/>
            <ac:spMk id="90" creationId="{5894B757-AFAB-2CE2-1C46-2DAB4B9F49CB}"/>
          </ac:spMkLst>
        </pc:spChg>
        <pc:spChg chg="mod">
          <ac:chgData name="Long Cheng (Asst Prof)" userId="73a3f42d-90b1-46f9-a4fe-f15073f4ec75" providerId="ADAL" clId="{F2E0EFF2-8083-48CF-8276-FA260A0AF582}" dt="2023-06-13T09:10:16.139" v="22858"/>
          <ac:spMkLst>
            <pc:docMk/>
            <pc:sldMk cId="4072460227" sldId="1039"/>
            <ac:spMk id="91" creationId="{0729B50E-BA35-5C01-7725-AC5FA2A5243C}"/>
          </ac:spMkLst>
        </pc:spChg>
        <pc:spChg chg="mod">
          <ac:chgData name="Long Cheng (Asst Prof)" userId="73a3f42d-90b1-46f9-a4fe-f15073f4ec75" providerId="ADAL" clId="{F2E0EFF2-8083-48CF-8276-FA260A0AF582}" dt="2023-06-13T09:10:16.139" v="22858"/>
          <ac:spMkLst>
            <pc:docMk/>
            <pc:sldMk cId="4072460227" sldId="1039"/>
            <ac:spMk id="92" creationId="{C8EEF311-8AE9-1F09-192A-558A3F8EB04A}"/>
          </ac:spMkLst>
        </pc:spChg>
        <pc:spChg chg="mod">
          <ac:chgData name="Long Cheng (Asst Prof)" userId="73a3f42d-90b1-46f9-a4fe-f15073f4ec75" providerId="ADAL" clId="{F2E0EFF2-8083-48CF-8276-FA260A0AF582}" dt="2023-06-13T09:10:16.139" v="22858"/>
          <ac:spMkLst>
            <pc:docMk/>
            <pc:sldMk cId="4072460227" sldId="1039"/>
            <ac:spMk id="93" creationId="{21CBEC36-4BE8-5AA4-E4A1-8D9E17C4C99D}"/>
          </ac:spMkLst>
        </pc:spChg>
        <pc:spChg chg="mod">
          <ac:chgData name="Long Cheng (Asst Prof)" userId="73a3f42d-90b1-46f9-a4fe-f15073f4ec75" providerId="ADAL" clId="{F2E0EFF2-8083-48CF-8276-FA260A0AF582}" dt="2023-06-13T09:10:16.139" v="22858"/>
          <ac:spMkLst>
            <pc:docMk/>
            <pc:sldMk cId="4072460227" sldId="1039"/>
            <ac:spMk id="99" creationId="{0B687E2B-85B5-37F5-B057-E1A9569BE264}"/>
          </ac:spMkLst>
        </pc:spChg>
        <pc:spChg chg="mod">
          <ac:chgData name="Long Cheng (Asst Prof)" userId="73a3f42d-90b1-46f9-a4fe-f15073f4ec75" providerId="ADAL" clId="{F2E0EFF2-8083-48CF-8276-FA260A0AF582}" dt="2023-06-13T09:10:16.139" v="22858"/>
          <ac:spMkLst>
            <pc:docMk/>
            <pc:sldMk cId="4072460227" sldId="1039"/>
            <ac:spMk id="100" creationId="{26F1E848-7FF4-3AA9-752A-CE8F410B2B63}"/>
          </ac:spMkLst>
        </pc:spChg>
        <pc:spChg chg="mod">
          <ac:chgData name="Long Cheng (Asst Prof)" userId="73a3f42d-90b1-46f9-a4fe-f15073f4ec75" providerId="ADAL" clId="{F2E0EFF2-8083-48CF-8276-FA260A0AF582}" dt="2023-06-13T09:10:16.139" v="22858"/>
          <ac:spMkLst>
            <pc:docMk/>
            <pc:sldMk cId="4072460227" sldId="1039"/>
            <ac:spMk id="102" creationId="{461B5837-9FBA-82A2-D773-26A1614A007F}"/>
          </ac:spMkLst>
        </pc:spChg>
        <pc:spChg chg="add mod">
          <ac:chgData name="Long Cheng (Asst Prof)" userId="73a3f42d-90b1-46f9-a4fe-f15073f4ec75" providerId="ADAL" clId="{F2E0EFF2-8083-48CF-8276-FA260A0AF582}" dt="2023-06-13T09:10:16.139" v="22858"/>
          <ac:spMkLst>
            <pc:docMk/>
            <pc:sldMk cId="4072460227" sldId="1039"/>
            <ac:spMk id="105" creationId="{4282AF25-1BEF-EE4C-D3CE-1A4B2EF3A338}"/>
          </ac:spMkLst>
        </pc:spChg>
        <pc:spChg chg="add mod">
          <ac:chgData name="Long Cheng (Asst Prof)" userId="73a3f42d-90b1-46f9-a4fe-f15073f4ec75" providerId="ADAL" clId="{F2E0EFF2-8083-48CF-8276-FA260A0AF582}" dt="2023-06-13T09:10:16.139" v="22858"/>
          <ac:spMkLst>
            <pc:docMk/>
            <pc:sldMk cId="4072460227" sldId="1039"/>
            <ac:spMk id="106" creationId="{23DDDF80-2489-B73F-3A2C-F16CFDC8F400}"/>
          </ac:spMkLst>
        </pc:spChg>
        <pc:spChg chg="add mod">
          <ac:chgData name="Long Cheng (Asst Prof)" userId="73a3f42d-90b1-46f9-a4fe-f15073f4ec75" providerId="ADAL" clId="{F2E0EFF2-8083-48CF-8276-FA260A0AF582}" dt="2023-06-13T09:10:16.139" v="22858"/>
          <ac:spMkLst>
            <pc:docMk/>
            <pc:sldMk cId="4072460227" sldId="1039"/>
            <ac:spMk id="107" creationId="{5AC8B9C9-743C-871D-863E-2F53E665946C}"/>
          </ac:spMkLst>
        </pc:spChg>
        <pc:spChg chg="add mod">
          <ac:chgData name="Long Cheng (Asst Prof)" userId="73a3f42d-90b1-46f9-a4fe-f15073f4ec75" providerId="ADAL" clId="{F2E0EFF2-8083-48CF-8276-FA260A0AF582}" dt="2023-06-13T09:10:16.139" v="22858"/>
          <ac:spMkLst>
            <pc:docMk/>
            <pc:sldMk cId="4072460227" sldId="1039"/>
            <ac:spMk id="109" creationId="{9CB742AE-A191-79CB-6DFA-53474BE6E4C1}"/>
          </ac:spMkLst>
        </pc:spChg>
        <pc:spChg chg="add del mod">
          <ac:chgData name="Long Cheng (Asst Prof)" userId="73a3f42d-90b1-46f9-a4fe-f15073f4ec75" providerId="ADAL" clId="{F2E0EFF2-8083-48CF-8276-FA260A0AF582}" dt="2023-06-13T09:14:24.565" v="22895" actId="478"/>
          <ac:spMkLst>
            <pc:docMk/>
            <pc:sldMk cId="4072460227" sldId="1039"/>
            <ac:spMk id="110" creationId="{3DAC4009-2A5D-00ED-166F-D84C462DDE0D}"/>
          </ac:spMkLst>
        </pc:spChg>
        <pc:spChg chg="add del mod">
          <ac:chgData name="Long Cheng (Asst Prof)" userId="73a3f42d-90b1-46f9-a4fe-f15073f4ec75" providerId="ADAL" clId="{F2E0EFF2-8083-48CF-8276-FA260A0AF582}" dt="2023-06-13T09:10:37.241" v="22865" actId="478"/>
          <ac:spMkLst>
            <pc:docMk/>
            <pc:sldMk cId="4072460227" sldId="1039"/>
            <ac:spMk id="111" creationId="{B0DEB900-760D-7699-D736-7B5FCCF936F8}"/>
          </ac:spMkLst>
        </pc:spChg>
        <pc:spChg chg="add del mod">
          <ac:chgData name="Long Cheng (Asst Prof)" userId="73a3f42d-90b1-46f9-a4fe-f15073f4ec75" providerId="ADAL" clId="{F2E0EFF2-8083-48CF-8276-FA260A0AF582}" dt="2023-06-13T09:10:43.938" v="22868" actId="478"/>
          <ac:spMkLst>
            <pc:docMk/>
            <pc:sldMk cId="4072460227" sldId="1039"/>
            <ac:spMk id="114" creationId="{EAC91A6E-CB9F-94B2-D4F9-124763F75D7B}"/>
          </ac:spMkLst>
        </pc:spChg>
        <pc:spChg chg="add mod">
          <ac:chgData name="Long Cheng (Asst Prof)" userId="73a3f42d-90b1-46f9-a4fe-f15073f4ec75" providerId="ADAL" clId="{F2E0EFF2-8083-48CF-8276-FA260A0AF582}" dt="2023-06-13T09:10:16.139" v="22858"/>
          <ac:spMkLst>
            <pc:docMk/>
            <pc:sldMk cId="4072460227" sldId="1039"/>
            <ac:spMk id="115" creationId="{B73D145E-7C9A-4DE8-9CF2-294DCA8B9DA5}"/>
          </ac:spMkLst>
        </pc:spChg>
        <pc:spChg chg="add del mod">
          <ac:chgData name="Long Cheng (Asst Prof)" userId="73a3f42d-90b1-46f9-a4fe-f15073f4ec75" providerId="ADAL" clId="{F2E0EFF2-8083-48CF-8276-FA260A0AF582}" dt="2023-06-13T09:10:41.530" v="22867" actId="478"/>
          <ac:spMkLst>
            <pc:docMk/>
            <pc:sldMk cId="4072460227" sldId="1039"/>
            <ac:spMk id="116" creationId="{FFD9FEB1-68F3-6C54-AF82-26ED7BF70A91}"/>
          </ac:spMkLst>
        </pc:spChg>
        <pc:spChg chg="add mod">
          <ac:chgData name="Long Cheng (Asst Prof)" userId="73a3f42d-90b1-46f9-a4fe-f15073f4ec75" providerId="ADAL" clId="{F2E0EFF2-8083-48CF-8276-FA260A0AF582}" dt="2023-06-13T09:14:30.227" v="22896"/>
          <ac:spMkLst>
            <pc:docMk/>
            <pc:sldMk cId="4072460227" sldId="1039"/>
            <ac:spMk id="117" creationId="{28389D8E-1AC3-91E2-2C0D-0D099ED9AC6C}"/>
          </ac:spMkLst>
        </pc:spChg>
        <pc:spChg chg="add mod">
          <ac:chgData name="Long Cheng (Asst Prof)" userId="73a3f42d-90b1-46f9-a4fe-f15073f4ec75" providerId="ADAL" clId="{F2E0EFF2-8083-48CF-8276-FA260A0AF582}" dt="2023-06-13T09:15:35.601" v="22903" actId="14100"/>
          <ac:spMkLst>
            <pc:docMk/>
            <pc:sldMk cId="4072460227" sldId="1039"/>
            <ac:spMk id="118" creationId="{001AD21A-D2ED-5C88-AFBB-7699EE5542ED}"/>
          </ac:spMkLst>
        </pc:spChg>
        <pc:spChg chg="add mod">
          <ac:chgData name="Long Cheng (Asst Prof)" userId="73a3f42d-90b1-46f9-a4fe-f15073f4ec75" providerId="ADAL" clId="{F2E0EFF2-8083-48CF-8276-FA260A0AF582}" dt="2023-06-13T09:18:17.536" v="22943" actId="14100"/>
          <ac:spMkLst>
            <pc:docMk/>
            <pc:sldMk cId="4072460227" sldId="1039"/>
            <ac:spMk id="119" creationId="{7D712CCB-4D01-06B6-F322-258D9D8E0208}"/>
          </ac:spMkLst>
        </pc:spChg>
        <pc:spChg chg="add mod">
          <ac:chgData name="Long Cheng (Asst Prof)" userId="73a3f42d-90b1-46f9-a4fe-f15073f4ec75" providerId="ADAL" clId="{F2E0EFF2-8083-48CF-8276-FA260A0AF582}" dt="2023-06-13T09:17:31.264" v="22941" actId="1076"/>
          <ac:spMkLst>
            <pc:docMk/>
            <pc:sldMk cId="4072460227" sldId="1039"/>
            <ac:spMk id="120" creationId="{F733523C-7244-79BA-56C0-C1095AC1A42B}"/>
          </ac:spMkLst>
        </pc:spChg>
        <pc:grpChg chg="add mod">
          <ac:chgData name="Long Cheng (Asst Prof)" userId="73a3f42d-90b1-46f9-a4fe-f15073f4ec75" providerId="ADAL" clId="{F2E0EFF2-8083-48CF-8276-FA260A0AF582}" dt="2023-06-13T09:10:16.139" v="22858"/>
          <ac:grpSpMkLst>
            <pc:docMk/>
            <pc:sldMk cId="4072460227" sldId="1039"/>
            <ac:grpSpMk id="7" creationId="{AC127A26-1861-58E7-8E94-8B5938F63F39}"/>
          </ac:grpSpMkLst>
        </pc:grpChg>
        <pc:grpChg chg="mod">
          <ac:chgData name="Long Cheng (Asst Prof)" userId="73a3f42d-90b1-46f9-a4fe-f15073f4ec75" providerId="ADAL" clId="{F2E0EFF2-8083-48CF-8276-FA260A0AF582}" dt="2023-06-13T09:10:16.139" v="22858"/>
          <ac:grpSpMkLst>
            <pc:docMk/>
            <pc:sldMk cId="4072460227" sldId="1039"/>
            <ac:grpSpMk id="9" creationId="{5CE6E9BA-6E17-3458-9841-3E69253DAC3D}"/>
          </ac:grpSpMkLst>
        </pc:grpChg>
        <pc:grpChg chg="mod">
          <ac:chgData name="Long Cheng (Asst Prof)" userId="73a3f42d-90b1-46f9-a4fe-f15073f4ec75" providerId="ADAL" clId="{F2E0EFF2-8083-48CF-8276-FA260A0AF582}" dt="2023-06-13T09:10:16.139" v="22858"/>
          <ac:grpSpMkLst>
            <pc:docMk/>
            <pc:sldMk cId="4072460227" sldId="1039"/>
            <ac:grpSpMk id="31" creationId="{244DAB27-4458-ADDD-3A9E-F34A616A093A}"/>
          </ac:grpSpMkLst>
        </pc:grpChg>
        <pc:grpChg chg="mod">
          <ac:chgData name="Long Cheng (Asst Prof)" userId="73a3f42d-90b1-46f9-a4fe-f15073f4ec75" providerId="ADAL" clId="{F2E0EFF2-8083-48CF-8276-FA260A0AF582}" dt="2023-06-13T09:10:16.139" v="22858"/>
          <ac:grpSpMkLst>
            <pc:docMk/>
            <pc:sldMk cId="4072460227" sldId="1039"/>
            <ac:grpSpMk id="32" creationId="{D6CDEA47-F381-DAC1-C4C4-DE7AD93B56F2}"/>
          </ac:grpSpMkLst>
        </pc:grpChg>
        <pc:grpChg chg="mod">
          <ac:chgData name="Long Cheng (Asst Prof)" userId="73a3f42d-90b1-46f9-a4fe-f15073f4ec75" providerId="ADAL" clId="{F2E0EFF2-8083-48CF-8276-FA260A0AF582}" dt="2023-06-13T09:10:16.139" v="22858"/>
          <ac:grpSpMkLst>
            <pc:docMk/>
            <pc:sldMk cId="4072460227" sldId="1039"/>
            <ac:grpSpMk id="33" creationId="{B8DFE88D-40DF-5E35-5CBB-C07A16FDFE91}"/>
          </ac:grpSpMkLst>
        </pc:grpChg>
        <pc:grpChg chg="mod">
          <ac:chgData name="Long Cheng (Asst Prof)" userId="73a3f42d-90b1-46f9-a4fe-f15073f4ec75" providerId="ADAL" clId="{F2E0EFF2-8083-48CF-8276-FA260A0AF582}" dt="2023-06-13T09:10:16.139" v="22858"/>
          <ac:grpSpMkLst>
            <pc:docMk/>
            <pc:sldMk cId="4072460227" sldId="1039"/>
            <ac:grpSpMk id="34" creationId="{F62639BD-F787-54F3-D740-02747A9AC5C9}"/>
          </ac:grpSpMkLst>
        </pc:grpChg>
        <pc:grpChg chg="mod">
          <ac:chgData name="Long Cheng (Asst Prof)" userId="73a3f42d-90b1-46f9-a4fe-f15073f4ec75" providerId="ADAL" clId="{F2E0EFF2-8083-48CF-8276-FA260A0AF582}" dt="2023-06-13T09:10:16.139" v="22858"/>
          <ac:grpSpMkLst>
            <pc:docMk/>
            <pc:sldMk cId="4072460227" sldId="1039"/>
            <ac:grpSpMk id="37" creationId="{0F5E3F77-57F3-AAE3-114C-190F9474AD70}"/>
          </ac:grpSpMkLst>
        </pc:grpChg>
        <pc:grpChg chg="mod">
          <ac:chgData name="Long Cheng (Asst Prof)" userId="73a3f42d-90b1-46f9-a4fe-f15073f4ec75" providerId="ADAL" clId="{F2E0EFF2-8083-48CF-8276-FA260A0AF582}" dt="2023-06-13T09:10:16.139" v="22858"/>
          <ac:grpSpMkLst>
            <pc:docMk/>
            <pc:sldMk cId="4072460227" sldId="1039"/>
            <ac:grpSpMk id="38" creationId="{7CFE9C8A-1C01-DD31-D0CC-E5DA8C3B25E2}"/>
          </ac:grpSpMkLst>
        </pc:grpChg>
        <pc:grpChg chg="mod">
          <ac:chgData name="Long Cheng (Asst Prof)" userId="73a3f42d-90b1-46f9-a4fe-f15073f4ec75" providerId="ADAL" clId="{F2E0EFF2-8083-48CF-8276-FA260A0AF582}" dt="2023-06-13T09:10:16.139" v="22858"/>
          <ac:grpSpMkLst>
            <pc:docMk/>
            <pc:sldMk cId="4072460227" sldId="1039"/>
            <ac:grpSpMk id="39" creationId="{DC0E2803-DC09-1CED-4161-1787DCC774B2}"/>
          </ac:grpSpMkLst>
        </pc:grpChg>
        <pc:grpChg chg="mod">
          <ac:chgData name="Long Cheng (Asst Prof)" userId="73a3f42d-90b1-46f9-a4fe-f15073f4ec75" providerId="ADAL" clId="{F2E0EFF2-8083-48CF-8276-FA260A0AF582}" dt="2023-06-13T09:10:16.139" v="22858"/>
          <ac:grpSpMkLst>
            <pc:docMk/>
            <pc:sldMk cId="4072460227" sldId="1039"/>
            <ac:grpSpMk id="40" creationId="{CB5A5EE1-0C0F-C535-AF15-EC80B4DE2BD8}"/>
          </ac:grpSpMkLst>
        </pc:grpChg>
        <pc:grpChg chg="mod">
          <ac:chgData name="Long Cheng (Asst Prof)" userId="73a3f42d-90b1-46f9-a4fe-f15073f4ec75" providerId="ADAL" clId="{F2E0EFF2-8083-48CF-8276-FA260A0AF582}" dt="2023-06-13T09:10:16.139" v="22858"/>
          <ac:grpSpMkLst>
            <pc:docMk/>
            <pc:sldMk cId="4072460227" sldId="1039"/>
            <ac:grpSpMk id="41" creationId="{48B11DF3-114C-660D-FC2A-B37F1960662E}"/>
          </ac:grpSpMkLst>
        </pc:grpChg>
        <pc:grpChg chg="mod">
          <ac:chgData name="Long Cheng (Asst Prof)" userId="73a3f42d-90b1-46f9-a4fe-f15073f4ec75" providerId="ADAL" clId="{F2E0EFF2-8083-48CF-8276-FA260A0AF582}" dt="2023-06-13T09:10:16.139" v="22858"/>
          <ac:grpSpMkLst>
            <pc:docMk/>
            <pc:sldMk cId="4072460227" sldId="1039"/>
            <ac:grpSpMk id="42" creationId="{D3FEF575-8C63-905B-C3A5-4CA4773074A4}"/>
          </ac:grpSpMkLst>
        </pc:grpChg>
        <pc:grpChg chg="mod">
          <ac:chgData name="Long Cheng (Asst Prof)" userId="73a3f42d-90b1-46f9-a4fe-f15073f4ec75" providerId="ADAL" clId="{F2E0EFF2-8083-48CF-8276-FA260A0AF582}" dt="2023-06-13T09:10:16.139" v="22858"/>
          <ac:grpSpMkLst>
            <pc:docMk/>
            <pc:sldMk cId="4072460227" sldId="1039"/>
            <ac:grpSpMk id="43" creationId="{B6782650-7E37-9060-BC0D-6EE4597622FC}"/>
          </ac:grpSpMkLst>
        </pc:grpChg>
        <pc:grpChg chg="mod">
          <ac:chgData name="Long Cheng (Asst Prof)" userId="73a3f42d-90b1-46f9-a4fe-f15073f4ec75" providerId="ADAL" clId="{F2E0EFF2-8083-48CF-8276-FA260A0AF582}" dt="2023-06-13T09:10:16.139" v="22858"/>
          <ac:grpSpMkLst>
            <pc:docMk/>
            <pc:sldMk cId="4072460227" sldId="1039"/>
            <ac:grpSpMk id="44" creationId="{7C66D639-0C3F-F6EA-0FDD-A8C731863553}"/>
          </ac:grpSpMkLst>
        </pc:grpChg>
        <pc:grpChg chg="add mod">
          <ac:chgData name="Long Cheng (Asst Prof)" userId="73a3f42d-90b1-46f9-a4fe-f15073f4ec75" providerId="ADAL" clId="{F2E0EFF2-8083-48CF-8276-FA260A0AF582}" dt="2023-06-13T09:10:16.139" v="22858"/>
          <ac:grpSpMkLst>
            <pc:docMk/>
            <pc:sldMk cId="4072460227" sldId="1039"/>
            <ac:grpSpMk id="69" creationId="{EE96B10F-6D03-387F-E913-DFFC7B63F250}"/>
          </ac:grpSpMkLst>
        </pc:grpChg>
        <pc:graphicFrameChg chg="mod">
          <ac:chgData name="Long Cheng (Asst Prof)" userId="73a3f42d-90b1-46f9-a4fe-f15073f4ec75" providerId="ADAL" clId="{F2E0EFF2-8083-48CF-8276-FA260A0AF582}" dt="2023-06-13T09:10:16.139" v="22858"/>
          <ac:graphicFrameMkLst>
            <pc:docMk/>
            <pc:sldMk cId="4072460227" sldId="1039"/>
            <ac:graphicFrameMk id="70" creationId="{5DBFBB0D-E9EC-B38F-46E3-830E21B423BD}"/>
          </ac:graphicFrameMkLst>
        </pc:graphicFrameChg>
        <pc:graphicFrameChg chg="mod">
          <ac:chgData name="Long Cheng (Asst Prof)" userId="73a3f42d-90b1-46f9-a4fe-f15073f4ec75" providerId="ADAL" clId="{F2E0EFF2-8083-48CF-8276-FA260A0AF582}" dt="2023-06-13T09:10:16.139" v="22858"/>
          <ac:graphicFrameMkLst>
            <pc:docMk/>
            <pc:sldMk cId="4072460227" sldId="1039"/>
            <ac:graphicFrameMk id="71" creationId="{A0905777-D5EC-3710-96FB-21B28BFC2DDF}"/>
          </ac:graphicFrameMkLst>
        </pc:graphicFrameChg>
        <pc:graphicFrameChg chg="mod">
          <ac:chgData name="Long Cheng (Asst Prof)" userId="73a3f42d-90b1-46f9-a4fe-f15073f4ec75" providerId="ADAL" clId="{F2E0EFF2-8083-48CF-8276-FA260A0AF582}" dt="2023-06-13T09:10:16.139" v="22858"/>
          <ac:graphicFrameMkLst>
            <pc:docMk/>
            <pc:sldMk cId="4072460227" sldId="1039"/>
            <ac:graphicFrameMk id="72" creationId="{68C59F6C-230D-97B1-1E63-A2F712E6F233}"/>
          </ac:graphicFrameMkLst>
        </pc:graphicFrameChg>
        <pc:graphicFrameChg chg="mod">
          <ac:chgData name="Long Cheng (Asst Prof)" userId="73a3f42d-90b1-46f9-a4fe-f15073f4ec75" providerId="ADAL" clId="{F2E0EFF2-8083-48CF-8276-FA260A0AF582}" dt="2023-06-13T09:10:16.139" v="22858"/>
          <ac:graphicFrameMkLst>
            <pc:docMk/>
            <pc:sldMk cId="4072460227" sldId="1039"/>
            <ac:graphicFrameMk id="73" creationId="{61FD75C3-D47B-4D99-1EF1-8CDC106B36C3}"/>
          </ac:graphicFrameMkLst>
        </pc:graphicFrameChg>
        <pc:graphicFrameChg chg="mod">
          <ac:chgData name="Long Cheng (Asst Prof)" userId="73a3f42d-90b1-46f9-a4fe-f15073f4ec75" providerId="ADAL" clId="{F2E0EFF2-8083-48CF-8276-FA260A0AF582}" dt="2023-06-13T09:10:16.139" v="22858"/>
          <ac:graphicFrameMkLst>
            <pc:docMk/>
            <pc:sldMk cId="4072460227" sldId="1039"/>
            <ac:graphicFrameMk id="74" creationId="{8D51BB63-EEFF-8763-2784-2E943A0E520B}"/>
          </ac:graphicFrameMkLst>
        </pc:graphicFrameChg>
        <pc:graphicFrameChg chg="mod">
          <ac:chgData name="Long Cheng (Asst Prof)" userId="73a3f42d-90b1-46f9-a4fe-f15073f4ec75" providerId="ADAL" clId="{F2E0EFF2-8083-48CF-8276-FA260A0AF582}" dt="2023-06-13T09:10:16.139" v="22858"/>
          <ac:graphicFrameMkLst>
            <pc:docMk/>
            <pc:sldMk cId="4072460227" sldId="1039"/>
            <ac:graphicFrameMk id="87" creationId="{BC3F1E3B-24C4-6BE7-1F3F-9729B37B8FE2}"/>
          </ac:graphicFrameMkLst>
        </pc:graphicFrameChg>
        <pc:graphicFrameChg chg="mod">
          <ac:chgData name="Long Cheng (Asst Prof)" userId="73a3f42d-90b1-46f9-a4fe-f15073f4ec75" providerId="ADAL" clId="{F2E0EFF2-8083-48CF-8276-FA260A0AF582}" dt="2023-06-13T09:10:16.139" v="22858"/>
          <ac:graphicFrameMkLst>
            <pc:docMk/>
            <pc:sldMk cId="4072460227" sldId="1039"/>
            <ac:graphicFrameMk id="88" creationId="{49DA1362-4A21-D429-0B3D-2D1BD9770F8D}"/>
          </ac:graphicFrameMkLst>
        </pc:graphicFrameChg>
        <pc:graphicFrameChg chg="mod">
          <ac:chgData name="Long Cheng (Asst Prof)" userId="73a3f42d-90b1-46f9-a4fe-f15073f4ec75" providerId="ADAL" clId="{F2E0EFF2-8083-48CF-8276-FA260A0AF582}" dt="2023-06-13T09:10:16.139" v="22858"/>
          <ac:graphicFrameMkLst>
            <pc:docMk/>
            <pc:sldMk cId="4072460227" sldId="1039"/>
            <ac:graphicFrameMk id="101" creationId="{24672B92-7271-9B95-3755-392D46B1BB79}"/>
          </ac:graphicFrameMkLst>
        </pc:graphicFrameChg>
        <pc:cxnChg chg="mod">
          <ac:chgData name="Long Cheng (Asst Prof)" userId="73a3f42d-90b1-46f9-a4fe-f15073f4ec75" providerId="ADAL" clId="{F2E0EFF2-8083-48CF-8276-FA260A0AF582}" dt="2023-06-13T09:10:16.139" v="22858"/>
          <ac:cxnSpMkLst>
            <pc:docMk/>
            <pc:sldMk cId="4072460227" sldId="1039"/>
            <ac:cxnSpMk id="75" creationId="{D4F1DA81-3BFC-3475-9097-4CE1A7E7ECB3}"/>
          </ac:cxnSpMkLst>
        </pc:cxnChg>
        <pc:cxnChg chg="mod">
          <ac:chgData name="Long Cheng (Asst Prof)" userId="73a3f42d-90b1-46f9-a4fe-f15073f4ec75" providerId="ADAL" clId="{F2E0EFF2-8083-48CF-8276-FA260A0AF582}" dt="2023-06-13T09:10:16.139" v="22858"/>
          <ac:cxnSpMkLst>
            <pc:docMk/>
            <pc:sldMk cId="4072460227" sldId="1039"/>
            <ac:cxnSpMk id="76" creationId="{C23C8897-14A4-F09E-0DB3-E610981863DD}"/>
          </ac:cxnSpMkLst>
        </pc:cxnChg>
        <pc:cxnChg chg="mod">
          <ac:chgData name="Long Cheng (Asst Prof)" userId="73a3f42d-90b1-46f9-a4fe-f15073f4ec75" providerId="ADAL" clId="{F2E0EFF2-8083-48CF-8276-FA260A0AF582}" dt="2023-06-13T09:10:16.139" v="22858"/>
          <ac:cxnSpMkLst>
            <pc:docMk/>
            <pc:sldMk cId="4072460227" sldId="1039"/>
            <ac:cxnSpMk id="77" creationId="{8514C364-BEB9-DEF3-5B3A-5493F32D64C0}"/>
          </ac:cxnSpMkLst>
        </pc:cxnChg>
        <pc:cxnChg chg="mod">
          <ac:chgData name="Long Cheng (Asst Prof)" userId="73a3f42d-90b1-46f9-a4fe-f15073f4ec75" providerId="ADAL" clId="{F2E0EFF2-8083-48CF-8276-FA260A0AF582}" dt="2023-06-13T09:10:16.139" v="22858"/>
          <ac:cxnSpMkLst>
            <pc:docMk/>
            <pc:sldMk cId="4072460227" sldId="1039"/>
            <ac:cxnSpMk id="78" creationId="{F7551B11-563E-3F48-2F11-C2CB3DDE5EC7}"/>
          </ac:cxnSpMkLst>
        </pc:cxnChg>
        <pc:cxnChg chg="mod">
          <ac:chgData name="Long Cheng (Asst Prof)" userId="73a3f42d-90b1-46f9-a4fe-f15073f4ec75" providerId="ADAL" clId="{F2E0EFF2-8083-48CF-8276-FA260A0AF582}" dt="2023-06-13T09:10:16.139" v="22858"/>
          <ac:cxnSpMkLst>
            <pc:docMk/>
            <pc:sldMk cId="4072460227" sldId="1039"/>
            <ac:cxnSpMk id="79" creationId="{5F9EF789-F1FC-2265-5D64-38D2A0B35095}"/>
          </ac:cxnSpMkLst>
        </pc:cxnChg>
        <pc:cxnChg chg="mod">
          <ac:chgData name="Long Cheng (Asst Prof)" userId="73a3f42d-90b1-46f9-a4fe-f15073f4ec75" providerId="ADAL" clId="{F2E0EFF2-8083-48CF-8276-FA260A0AF582}" dt="2023-06-13T09:10:16.139" v="22858"/>
          <ac:cxnSpMkLst>
            <pc:docMk/>
            <pc:sldMk cId="4072460227" sldId="1039"/>
            <ac:cxnSpMk id="80" creationId="{03B92063-366B-A02A-6B47-3D2472189BB6}"/>
          </ac:cxnSpMkLst>
        </pc:cxnChg>
        <pc:cxnChg chg="mod">
          <ac:chgData name="Long Cheng (Asst Prof)" userId="73a3f42d-90b1-46f9-a4fe-f15073f4ec75" providerId="ADAL" clId="{F2E0EFF2-8083-48CF-8276-FA260A0AF582}" dt="2023-06-13T09:10:16.139" v="22858"/>
          <ac:cxnSpMkLst>
            <pc:docMk/>
            <pc:sldMk cId="4072460227" sldId="1039"/>
            <ac:cxnSpMk id="81" creationId="{35886B1E-8C91-945C-8BD9-5D55B28E0C3D}"/>
          </ac:cxnSpMkLst>
        </pc:cxnChg>
        <pc:cxnChg chg="mod">
          <ac:chgData name="Long Cheng (Asst Prof)" userId="73a3f42d-90b1-46f9-a4fe-f15073f4ec75" providerId="ADAL" clId="{F2E0EFF2-8083-48CF-8276-FA260A0AF582}" dt="2023-06-13T09:10:16.139" v="22858"/>
          <ac:cxnSpMkLst>
            <pc:docMk/>
            <pc:sldMk cId="4072460227" sldId="1039"/>
            <ac:cxnSpMk id="82" creationId="{47ED9434-B247-BC53-0483-5D37EF42BADA}"/>
          </ac:cxnSpMkLst>
        </pc:cxnChg>
        <pc:cxnChg chg="mod">
          <ac:chgData name="Long Cheng (Asst Prof)" userId="73a3f42d-90b1-46f9-a4fe-f15073f4ec75" providerId="ADAL" clId="{F2E0EFF2-8083-48CF-8276-FA260A0AF582}" dt="2023-06-13T09:10:16.139" v="22858"/>
          <ac:cxnSpMkLst>
            <pc:docMk/>
            <pc:sldMk cId="4072460227" sldId="1039"/>
            <ac:cxnSpMk id="83" creationId="{5486EE16-3750-9D0D-82C0-0062BD5B86BC}"/>
          </ac:cxnSpMkLst>
        </pc:cxnChg>
        <pc:cxnChg chg="mod">
          <ac:chgData name="Long Cheng (Asst Prof)" userId="73a3f42d-90b1-46f9-a4fe-f15073f4ec75" providerId="ADAL" clId="{F2E0EFF2-8083-48CF-8276-FA260A0AF582}" dt="2023-06-13T09:10:16.139" v="22858"/>
          <ac:cxnSpMkLst>
            <pc:docMk/>
            <pc:sldMk cId="4072460227" sldId="1039"/>
            <ac:cxnSpMk id="84" creationId="{95F11A67-2DC3-3AF0-291D-97FCBF7A7A4E}"/>
          </ac:cxnSpMkLst>
        </pc:cxnChg>
        <pc:cxnChg chg="mod">
          <ac:chgData name="Long Cheng (Asst Prof)" userId="73a3f42d-90b1-46f9-a4fe-f15073f4ec75" providerId="ADAL" clId="{F2E0EFF2-8083-48CF-8276-FA260A0AF582}" dt="2023-06-13T09:10:16.139" v="22858"/>
          <ac:cxnSpMkLst>
            <pc:docMk/>
            <pc:sldMk cId="4072460227" sldId="1039"/>
            <ac:cxnSpMk id="85" creationId="{85686D8B-ED42-4A98-FAF4-59CBA1FCD9AA}"/>
          </ac:cxnSpMkLst>
        </pc:cxnChg>
        <pc:cxnChg chg="mod">
          <ac:chgData name="Long Cheng (Asst Prof)" userId="73a3f42d-90b1-46f9-a4fe-f15073f4ec75" providerId="ADAL" clId="{F2E0EFF2-8083-48CF-8276-FA260A0AF582}" dt="2023-06-13T09:10:16.139" v="22858"/>
          <ac:cxnSpMkLst>
            <pc:docMk/>
            <pc:sldMk cId="4072460227" sldId="1039"/>
            <ac:cxnSpMk id="86" creationId="{44425A3E-BA7E-8052-EB02-7776F9CDC821}"/>
          </ac:cxnSpMkLst>
        </pc:cxnChg>
        <pc:cxnChg chg="mod">
          <ac:chgData name="Long Cheng (Asst Prof)" userId="73a3f42d-90b1-46f9-a4fe-f15073f4ec75" providerId="ADAL" clId="{F2E0EFF2-8083-48CF-8276-FA260A0AF582}" dt="2023-06-13T09:10:16.139" v="22858"/>
          <ac:cxnSpMkLst>
            <pc:docMk/>
            <pc:sldMk cId="4072460227" sldId="1039"/>
            <ac:cxnSpMk id="94" creationId="{FB038AF6-EEB7-53A7-9DC3-0946C88B5B29}"/>
          </ac:cxnSpMkLst>
        </pc:cxnChg>
        <pc:cxnChg chg="mod">
          <ac:chgData name="Long Cheng (Asst Prof)" userId="73a3f42d-90b1-46f9-a4fe-f15073f4ec75" providerId="ADAL" clId="{F2E0EFF2-8083-48CF-8276-FA260A0AF582}" dt="2023-06-13T09:10:16.139" v="22858"/>
          <ac:cxnSpMkLst>
            <pc:docMk/>
            <pc:sldMk cId="4072460227" sldId="1039"/>
            <ac:cxnSpMk id="95" creationId="{CD0E5374-3A94-A7A1-5FC3-411F2B9CE418}"/>
          </ac:cxnSpMkLst>
        </pc:cxnChg>
        <pc:cxnChg chg="mod">
          <ac:chgData name="Long Cheng (Asst Prof)" userId="73a3f42d-90b1-46f9-a4fe-f15073f4ec75" providerId="ADAL" clId="{F2E0EFF2-8083-48CF-8276-FA260A0AF582}" dt="2023-06-13T09:10:16.139" v="22858"/>
          <ac:cxnSpMkLst>
            <pc:docMk/>
            <pc:sldMk cId="4072460227" sldId="1039"/>
            <ac:cxnSpMk id="96" creationId="{2BCD917A-F4C0-B371-1D9E-614732FDCFF5}"/>
          </ac:cxnSpMkLst>
        </pc:cxnChg>
        <pc:cxnChg chg="mod">
          <ac:chgData name="Long Cheng (Asst Prof)" userId="73a3f42d-90b1-46f9-a4fe-f15073f4ec75" providerId="ADAL" clId="{F2E0EFF2-8083-48CF-8276-FA260A0AF582}" dt="2023-06-13T09:10:16.139" v="22858"/>
          <ac:cxnSpMkLst>
            <pc:docMk/>
            <pc:sldMk cId="4072460227" sldId="1039"/>
            <ac:cxnSpMk id="97" creationId="{05083801-258C-D8F2-280A-A9225D864A6C}"/>
          </ac:cxnSpMkLst>
        </pc:cxnChg>
        <pc:cxnChg chg="mod">
          <ac:chgData name="Long Cheng (Asst Prof)" userId="73a3f42d-90b1-46f9-a4fe-f15073f4ec75" providerId="ADAL" clId="{F2E0EFF2-8083-48CF-8276-FA260A0AF582}" dt="2023-06-13T09:10:16.139" v="22858"/>
          <ac:cxnSpMkLst>
            <pc:docMk/>
            <pc:sldMk cId="4072460227" sldId="1039"/>
            <ac:cxnSpMk id="98" creationId="{069577DE-3DF8-8E47-F6E4-15687CB1C6E3}"/>
          </ac:cxnSpMkLst>
        </pc:cxnChg>
        <pc:cxnChg chg="mod">
          <ac:chgData name="Long Cheng (Asst Prof)" userId="73a3f42d-90b1-46f9-a4fe-f15073f4ec75" providerId="ADAL" clId="{F2E0EFF2-8083-48CF-8276-FA260A0AF582}" dt="2023-06-13T09:10:16.139" v="22858"/>
          <ac:cxnSpMkLst>
            <pc:docMk/>
            <pc:sldMk cId="4072460227" sldId="1039"/>
            <ac:cxnSpMk id="103" creationId="{9DA68667-505E-4BBD-C6A3-BAB9B0548042}"/>
          </ac:cxnSpMkLst>
        </pc:cxnChg>
        <pc:cxnChg chg="mod">
          <ac:chgData name="Long Cheng (Asst Prof)" userId="73a3f42d-90b1-46f9-a4fe-f15073f4ec75" providerId="ADAL" clId="{F2E0EFF2-8083-48CF-8276-FA260A0AF582}" dt="2023-06-13T09:10:16.139" v="22858"/>
          <ac:cxnSpMkLst>
            <pc:docMk/>
            <pc:sldMk cId="4072460227" sldId="1039"/>
            <ac:cxnSpMk id="104" creationId="{BB42E4D6-64AB-3A4B-2180-C625FFF2886D}"/>
          </ac:cxnSpMkLst>
        </pc:cxnChg>
        <pc:cxnChg chg="add mod">
          <ac:chgData name="Long Cheng (Asst Prof)" userId="73a3f42d-90b1-46f9-a4fe-f15073f4ec75" providerId="ADAL" clId="{F2E0EFF2-8083-48CF-8276-FA260A0AF582}" dt="2023-06-13T09:10:16.139" v="22858"/>
          <ac:cxnSpMkLst>
            <pc:docMk/>
            <pc:sldMk cId="4072460227" sldId="1039"/>
            <ac:cxnSpMk id="108" creationId="{DE88FD03-437E-8923-2562-D4E54BB45E32}"/>
          </ac:cxnSpMkLst>
        </pc:cxnChg>
        <pc:cxnChg chg="add mod">
          <ac:chgData name="Long Cheng (Asst Prof)" userId="73a3f42d-90b1-46f9-a4fe-f15073f4ec75" providerId="ADAL" clId="{F2E0EFF2-8083-48CF-8276-FA260A0AF582}" dt="2023-06-13T09:10:16.139" v="22858"/>
          <ac:cxnSpMkLst>
            <pc:docMk/>
            <pc:sldMk cId="4072460227" sldId="1039"/>
            <ac:cxnSpMk id="112" creationId="{81410C74-537F-4E08-1B94-A531731286F2}"/>
          </ac:cxnSpMkLst>
        </pc:cxnChg>
        <pc:cxnChg chg="add del mod">
          <ac:chgData name="Long Cheng (Asst Prof)" userId="73a3f42d-90b1-46f9-a4fe-f15073f4ec75" providerId="ADAL" clId="{F2E0EFF2-8083-48CF-8276-FA260A0AF582}" dt="2023-06-13T09:10:38.504" v="22866" actId="478"/>
          <ac:cxnSpMkLst>
            <pc:docMk/>
            <pc:sldMk cId="4072460227" sldId="1039"/>
            <ac:cxnSpMk id="113" creationId="{01DFC7FC-04CF-00AD-21B9-D7D2E20ACA6D}"/>
          </ac:cxnSpMkLst>
        </pc:cxnChg>
      </pc:sldChg>
      <pc:sldChg chg="addSp delSp modSp new mod modClrScheme chgLayout">
        <pc:chgData name="Long Cheng (Asst Prof)" userId="73a3f42d-90b1-46f9-a4fe-f15073f4ec75" providerId="ADAL" clId="{F2E0EFF2-8083-48CF-8276-FA260A0AF582}" dt="2023-06-13T08:39:03.777" v="22347" actId="478"/>
        <pc:sldMkLst>
          <pc:docMk/>
          <pc:sldMk cId="3645139890" sldId="1040"/>
        </pc:sldMkLst>
        <pc:spChg chg="mod ord">
          <ac:chgData name="Long Cheng (Asst Prof)" userId="73a3f42d-90b1-46f9-a4fe-f15073f4ec75" providerId="ADAL" clId="{F2E0EFF2-8083-48CF-8276-FA260A0AF582}" dt="2023-06-12T06:46:29.564" v="11842" actId="700"/>
          <ac:spMkLst>
            <pc:docMk/>
            <pc:sldMk cId="3645139890" sldId="1040"/>
            <ac:spMk id="2" creationId="{54CA1E6B-D591-8738-1240-0C431F59DBA4}"/>
          </ac:spMkLst>
        </pc:spChg>
        <pc:spChg chg="mod ord">
          <ac:chgData name="Long Cheng (Asst Prof)" userId="73a3f42d-90b1-46f9-a4fe-f15073f4ec75" providerId="ADAL" clId="{F2E0EFF2-8083-48CF-8276-FA260A0AF582}" dt="2023-06-12T06:46:29.564" v="11842" actId="700"/>
          <ac:spMkLst>
            <pc:docMk/>
            <pc:sldMk cId="3645139890" sldId="1040"/>
            <ac:spMk id="3" creationId="{9D3C79EC-8CD2-82C9-F397-395595013D8C}"/>
          </ac:spMkLst>
        </pc:spChg>
        <pc:spChg chg="mod ord">
          <ac:chgData name="Long Cheng (Asst Prof)" userId="73a3f42d-90b1-46f9-a4fe-f15073f4ec75" providerId="ADAL" clId="{F2E0EFF2-8083-48CF-8276-FA260A0AF582}" dt="2023-06-13T03:34:44.730" v="18497" actId="313"/>
          <ac:spMkLst>
            <pc:docMk/>
            <pc:sldMk cId="3645139890" sldId="1040"/>
            <ac:spMk id="4" creationId="{2AFF56FF-C3A8-8F4C-0AB3-2DCF9D3C8362}"/>
          </ac:spMkLst>
        </pc:spChg>
        <pc:spChg chg="mod ord">
          <ac:chgData name="Long Cheng (Asst Prof)" userId="73a3f42d-90b1-46f9-a4fe-f15073f4ec75" providerId="ADAL" clId="{F2E0EFF2-8083-48CF-8276-FA260A0AF582}" dt="2023-06-13T07:20:34.487" v="20231" actId="20577"/>
          <ac:spMkLst>
            <pc:docMk/>
            <pc:sldMk cId="3645139890" sldId="1040"/>
            <ac:spMk id="5" creationId="{6A62A38D-E6E6-8CF9-8FC5-FE2728600D8E}"/>
          </ac:spMkLst>
        </pc:spChg>
        <pc:spChg chg="del">
          <ac:chgData name="Long Cheng (Asst Prof)" userId="73a3f42d-90b1-46f9-a4fe-f15073f4ec75" providerId="ADAL" clId="{F2E0EFF2-8083-48CF-8276-FA260A0AF582}" dt="2023-06-12T06:46:29.564" v="11842" actId="700"/>
          <ac:spMkLst>
            <pc:docMk/>
            <pc:sldMk cId="3645139890" sldId="1040"/>
            <ac:spMk id="6" creationId="{10A3A96C-814D-0658-344F-ACA968987812}"/>
          </ac:spMkLst>
        </pc:spChg>
        <pc:graphicFrameChg chg="add del mod">
          <ac:chgData name="Long Cheng (Asst Prof)" userId="73a3f42d-90b1-46f9-a4fe-f15073f4ec75" providerId="ADAL" clId="{F2E0EFF2-8083-48CF-8276-FA260A0AF582}" dt="2023-06-13T08:39:03.777" v="22347" actId="478"/>
          <ac:graphicFrameMkLst>
            <pc:docMk/>
            <pc:sldMk cId="3645139890" sldId="1040"/>
            <ac:graphicFrameMk id="6" creationId="{35F3A382-6CA6-0281-BB90-4EA9F2283AFB}"/>
          </ac:graphicFrameMkLst>
        </pc:graphicFrameChg>
      </pc:sldChg>
      <pc:sldChg chg="addSp delSp modSp new mod modClrScheme chgLayout">
        <pc:chgData name="Long Cheng (Asst Prof)" userId="73a3f42d-90b1-46f9-a4fe-f15073f4ec75" providerId="ADAL" clId="{F2E0EFF2-8083-48CF-8276-FA260A0AF582}" dt="2023-06-13T08:35:48.189" v="22340" actId="478"/>
        <pc:sldMkLst>
          <pc:docMk/>
          <pc:sldMk cId="907889178" sldId="1041"/>
        </pc:sldMkLst>
        <pc:spChg chg="mod ord">
          <ac:chgData name="Long Cheng (Asst Prof)" userId="73a3f42d-90b1-46f9-a4fe-f15073f4ec75" providerId="ADAL" clId="{F2E0EFF2-8083-48CF-8276-FA260A0AF582}" dt="2023-06-13T08:35:39.141" v="22338" actId="20577"/>
          <ac:spMkLst>
            <pc:docMk/>
            <pc:sldMk cId="907889178" sldId="1041"/>
            <ac:spMk id="2" creationId="{7DEEC555-4288-A263-E4C8-06DE869A9950}"/>
          </ac:spMkLst>
        </pc:spChg>
        <pc:spChg chg="mod ord">
          <ac:chgData name="Long Cheng (Asst Prof)" userId="73a3f42d-90b1-46f9-a4fe-f15073f4ec75" providerId="ADAL" clId="{F2E0EFF2-8083-48CF-8276-FA260A0AF582}" dt="2023-06-13T08:34:54.753" v="22321" actId="700"/>
          <ac:spMkLst>
            <pc:docMk/>
            <pc:sldMk cId="907889178" sldId="1041"/>
            <ac:spMk id="3" creationId="{C4B7850A-0D11-8AC5-D5D0-F05354F1EC9A}"/>
          </ac:spMkLst>
        </pc:spChg>
        <pc:spChg chg="mod ord">
          <ac:chgData name="Long Cheng (Asst Prof)" userId="73a3f42d-90b1-46f9-a4fe-f15073f4ec75" providerId="ADAL" clId="{F2E0EFF2-8083-48CF-8276-FA260A0AF582}" dt="2023-06-13T08:34:54.753" v="22321" actId="700"/>
          <ac:spMkLst>
            <pc:docMk/>
            <pc:sldMk cId="907889178" sldId="1041"/>
            <ac:spMk id="4" creationId="{0A66CC51-00ED-E5C9-BDAE-491FB2EE7C6D}"/>
          </ac:spMkLst>
        </pc:spChg>
        <pc:spChg chg="mod ord">
          <ac:chgData name="Long Cheng (Asst Prof)" userId="73a3f42d-90b1-46f9-a4fe-f15073f4ec75" providerId="ADAL" clId="{F2E0EFF2-8083-48CF-8276-FA260A0AF582}" dt="2023-06-13T08:34:54.753" v="22321" actId="700"/>
          <ac:spMkLst>
            <pc:docMk/>
            <pc:sldMk cId="907889178" sldId="1041"/>
            <ac:spMk id="5" creationId="{D433F32B-CE53-3AC0-FD7F-5A66AD7000F3}"/>
          </ac:spMkLst>
        </pc:spChg>
        <pc:spChg chg="add del mod ord">
          <ac:chgData name="Long Cheng (Asst Prof)" userId="73a3f42d-90b1-46f9-a4fe-f15073f4ec75" providerId="ADAL" clId="{F2E0EFF2-8083-48CF-8276-FA260A0AF582}" dt="2023-06-13T08:34:54.753" v="22321" actId="700"/>
          <ac:spMkLst>
            <pc:docMk/>
            <pc:sldMk cId="907889178" sldId="1041"/>
            <ac:spMk id="6" creationId="{DBD65A83-B478-0F65-05F9-426D7DA9A043}"/>
          </ac:spMkLst>
        </pc:spChg>
        <pc:spChg chg="add del mod">
          <ac:chgData name="Long Cheng (Asst Prof)" userId="73a3f42d-90b1-46f9-a4fe-f15073f4ec75" providerId="ADAL" clId="{F2E0EFF2-8083-48CF-8276-FA260A0AF582}" dt="2023-06-13T08:35:48.189" v="22340" actId="478"/>
          <ac:spMkLst>
            <pc:docMk/>
            <pc:sldMk cId="907889178" sldId="1041"/>
            <ac:spMk id="8" creationId="{72BD8BDC-CD74-682F-8E8D-1DF5146B1090}"/>
          </ac:spMkLst>
        </pc:spChg>
        <pc:picChg chg="add del mod">
          <ac:chgData name="Long Cheng (Asst Prof)" userId="73a3f42d-90b1-46f9-a4fe-f15073f4ec75" providerId="ADAL" clId="{F2E0EFF2-8083-48CF-8276-FA260A0AF582}" dt="2023-06-13T08:34:51.917" v="22320" actId="478"/>
          <ac:picMkLst>
            <pc:docMk/>
            <pc:sldMk cId="907889178" sldId="1041"/>
            <ac:picMk id="7" creationId="{CD4BAADD-3EEF-716E-8817-60E94F0F8A9B}"/>
          </ac:picMkLst>
        </pc:picChg>
        <pc:picChg chg="add del mod">
          <ac:chgData name="Long Cheng (Asst Prof)" userId="73a3f42d-90b1-46f9-a4fe-f15073f4ec75" providerId="ADAL" clId="{F2E0EFF2-8083-48CF-8276-FA260A0AF582}" dt="2023-06-13T08:35:45.021" v="22339" actId="478"/>
          <ac:picMkLst>
            <pc:docMk/>
            <pc:sldMk cId="907889178" sldId="1041"/>
            <ac:picMk id="10" creationId="{27D23D39-DB41-DCC0-E89F-F6026B01F46B}"/>
          </ac:picMkLst>
        </pc:picChg>
      </pc:sldChg>
      <pc:sldChg chg="addSp delSp modSp new mod modClrScheme chgLayout">
        <pc:chgData name="Long Cheng (Asst Prof)" userId="73a3f42d-90b1-46f9-a4fe-f15073f4ec75" providerId="ADAL" clId="{F2E0EFF2-8083-48CF-8276-FA260A0AF582}" dt="2023-06-12T08:55:53.944" v="15360" actId="20577"/>
        <pc:sldMkLst>
          <pc:docMk/>
          <pc:sldMk cId="2775718199" sldId="1042"/>
        </pc:sldMkLst>
        <pc:spChg chg="del mod ord">
          <ac:chgData name="Long Cheng (Asst Prof)" userId="73a3f42d-90b1-46f9-a4fe-f15073f4ec75" providerId="ADAL" clId="{F2E0EFF2-8083-48CF-8276-FA260A0AF582}" dt="2023-06-12T07:22:12.681" v="12587" actId="700"/>
          <ac:spMkLst>
            <pc:docMk/>
            <pc:sldMk cId="2775718199" sldId="1042"/>
            <ac:spMk id="2" creationId="{ED8C3D9B-CCF1-B0D0-CF90-ADE67FB335B5}"/>
          </ac:spMkLst>
        </pc:spChg>
        <pc:spChg chg="mod ord">
          <ac:chgData name="Long Cheng (Asst Prof)" userId="73a3f42d-90b1-46f9-a4fe-f15073f4ec75" providerId="ADAL" clId="{F2E0EFF2-8083-48CF-8276-FA260A0AF582}" dt="2023-06-12T08:02:31.911" v="13395" actId="700"/>
          <ac:spMkLst>
            <pc:docMk/>
            <pc:sldMk cId="2775718199" sldId="1042"/>
            <ac:spMk id="3" creationId="{9FBDBCD4-5D13-B102-C3D6-E53D7A36A192}"/>
          </ac:spMkLst>
        </pc:spChg>
        <pc:spChg chg="mod ord">
          <ac:chgData name="Long Cheng (Asst Prof)" userId="73a3f42d-90b1-46f9-a4fe-f15073f4ec75" providerId="ADAL" clId="{F2E0EFF2-8083-48CF-8276-FA260A0AF582}" dt="2023-06-12T08:02:31.911" v="13395" actId="700"/>
          <ac:spMkLst>
            <pc:docMk/>
            <pc:sldMk cId="2775718199" sldId="1042"/>
            <ac:spMk id="4" creationId="{289DDAFD-0C98-BC65-85D0-1AC663DC3F69}"/>
          </ac:spMkLst>
        </pc:spChg>
        <pc:spChg chg="mod ord">
          <ac:chgData name="Long Cheng (Asst Prof)" userId="73a3f42d-90b1-46f9-a4fe-f15073f4ec75" providerId="ADAL" clId="{F2E0EFF2-8083-48CF-8276-FA260A0AF582}" dt="2023-06-12T08:02:31.911" v="13395" actId="700"/>
          <ac:spMkLst>
            <pc:docMk/>
            <pc:sldMk cId="2775718199" sldId="1042"/>
            <ac:spMk id="5" creationId="{A915140C-B5FD-D2A7-DE3C-B7B882055712}"/>
          </ac:spMkLst>
        </pc:spChg>
        <pc:spChg chg="add mod ord">
          <ac:chgData name="Long Cheng (Asst Prof)" userId="73a3f42d-90b1-46f9-a4fe-f15073f4ec75" providerId="ADAL" clId="{F2E0EFF2-8083-48CF-8276-FA260A0AF582}" dt="2023-06-12T08:55:53.944" v="15360" actId="20577"/>
          <ac:spMkLst>
            <pc:docMk/>
            <pc:sldMk cId="2775718199" sldId="1042"/>
            <ac:spMk id="6" creationId="{318B070C-862F-6A29-ED4A-472D5A9ABB1E}"/>
          </ac:spMkLst>
        </pc:spChg>
        <pc:spChg chg="add del mod ord">
          <ac:chgData name="Long Cheng (Asst Prof)" userId="73a3f42d-90b1-46f9-a4fe-f15073f4ec75" providerId="ADAL" clId="{F2E0EFF2-8083-48CF-8276-FA260A0AF582}" dt="2023-06-12T08:02:35.134" v="13397" actId="478"/>
          <ac:spMkLst>
            <pc:docMk/>
            <pc:sldMk cId="2775718199" sldId="1042"/>
            <ac:spMk id="7" creationId="{73DC066A-AF14-6F97-E42D-AC677D6BDF12}"/>
          </ac:spMkLst>
        </pc:spChg>
      </pc:sldChg>
      <pc:sldChg chg="addSp delSp modSp new mod modClrScheme chgLayout">
        <pc:chgData name="Long Cheng (Asst Prof)" userId="73a3f42d-90b1-46f9-a4fe-f15073f4ec75" providerId="ADAL" clId="{F2E0EFF2-8083-48CF-8276-FA260A0AF582}" dt="2023-06-13T03:35:12.611" v="18515" actId="313"/>
        <pc:sldMkLst>
          <pc:docMk/>
          <pc:sldMk cId="4184507032" sldId="1043"/>
        </pc:sldMkLst>
        <pc:spChg chg="mod ord">
          <ac:chgData name="Long Cheng (Asst Prof)" userId="73a3f42d-90b1-46f9-a4fe-f15073f4ec75" providerId="ADAL" clId="{F2E0EFF2-8083-48CF-8276-FA260A0AF582}" dt="2023-06-12T08:15:24.637" v="13488" actId="700"/>
          <ac:spMkLst>
            <pc:docMk/>
            <pc:sldMk cId="4184507032" sldId="1043"/>
            <ac:spMk id="2" creationId="{CBF361DB-6215-E749-BCEF-834B9E236D23}"/>
          </ac:spMkLst>
        </pc:spChg>
        <pc:spChg chg="mod ord">
          <ac:chgData name="Long Cheng (Asst Prof)" userId="73a3f42d-90b1-46f9-a4fe-f15073f4ec75" providerId="ADAL" clId="{F2E0EFF2-8083-48CF-8276-FA260A0AF582}" dt="2023-06-12T08:15:24.637" v="13488" actId="700"/>
          <ac:spMkLst>
            <pc:docMk/>
            <pc:sldMk cId="4184507032" sldId="1043"/>
            <ac:spMk id="3" creationId="{8D526330-1013-E983-DD35-048DB573D634}"/>
          </ac:spMkLst>
        </pc:spChg>
        <pc:spChg chg="mod ord">
          <ac:chgData name="Long Cheng (Asst Prof)" userId="73a3f42d-90b1-46f9-a4fe-f15073f4ec75" providerId="ADAL" clId="{F2E0EFF2-8083-48CF-8276-FA260A0AF582}" dt="2023-06-12T08:15:24.637" v="13488" actId="700"/>
          <ac:spMkLst>
            <pc:docMk/>
            <pc:sldMk cId="4184507032" sldId="1043"/>
            <ac:spMk id="4" creationId="{7100E147-E143-307B-C017-5ECCA3CAFA56}"/>
          </ac:spMkLst>
        </pc:spChg>
        <pc:spChg chg="del mod ord">
          <ac:chgData name="Long Cheng (Asst Prof)" userId="73a3f42d-90b1-46f9-a4fe-f15073f4ec75" providerId="ADAL" clId="{F2E0EFF2-8083-48CF-8276-FA260A0AF582}" dt="2023-06-12T08:15:24.637" v="13488" actId="700"/>
          <ac:spMkLst>
            <pc:docMk/>
            <pc:sldMk cId="4184507032" sldId="1043"/>
            <ac:spMk id="5" creationId="{7C9B5366-5AF5-3A64-D4CF-C1768745B1B7}"/>
          </ac:spMkLst>
        </pc:spChg>
        <pc:spChg chg="del">
          <ac:chgData name="Long Cheng (Asst Prof)" userId="73a3f42d-90b1-46f9-a4fe-f15073f4ec75" providerId="ADAL" clId="{F2E0EFF2-8083-48CF-8276-FA260A0AF582}" dt="2023-06-12T08:15:24.637" v="13488" actId="700"/>
          <ac:spMkLst>
            <pc:docMk/>
            <pc:sldMk cId="4184507032" sldId="1043"/>
            <ac:spMk id="6" creationId="{F2C66FA3-D32A-5F71-3363-798AB28F2D53}"/>
          </ac:spMkLst>
        </pc:spChg>
        <pc:spChg chg="add mod ord">
          <ac:chgData name="Long Cheng (Asst Prof)" userId="73a3f42d-90b1-46f9-a4fe-f15073f4ec75" providerId="ADAL" clId="{F2E0EFF2-8083-48CF-8276-FA260A0AF582}" dt="2023-06-13T03:35:12.611" v="18515" actId="313"/>
          <ac:spMkLst>
            <pc:docMk/>
            <pc:sldMk cId="4184507032" sldId="1043"/>
            <ac:spMk id="7" creationId="{28F9FA9D-B9B1-7642-B4DD-7157137D8071}"/>
          </ac:spMkLst>
        </pc:spChg>
        <pc:graphicFrameChg chg="add mod modGraphic">
          <ac:chgData name="Long Cheng (Asst Prof)" userId="73a3f42d-90b1-46f9-a4fe-f15073f4ec75" providerId="ADAL" clId="{F2E0EFF2-8083-48CF-8276-FA260A0AF582}" dt="2023-06-13T03:34:49.840" v="18500" actId="313"/>
          <ac:graphicFrameMkLst>
            <pc:docMk/>
            <pc:sldMk cId="4184507032" sldId="1043"/>
            <ac:graphicFrameMk id="10" creationId="{A01B029D-F234-0A85-9B1D-94CB45852599}"/>
          </ac:graphicFrameMkLst>
        </pc:graphicFrameChg>
        <pc:picChg chg="add del">
          <ac:chgData name="Long Cheng (Asst Prof)" userId="73a3f42d-90b1-46f9-a4fe-f15073f4ec75" providerId="ADAL" clId="{F2E0EFF2-8083-48CF-8276-FA260A0AF582}" dt="2023-06-12T08:30:03.283" v="14696" actId="22"/>
          <ac:picMkLst>
            <pc:docMk/>
            <pc:sldMk cId="4184507032" sldId="1043"/>
            <ac:picMk id="9" creationId="{7DBE5299-033E-304F-D487-968400604902}"/>
          </ac:picMkLst>
        </pc:picChg>
      </pc:sldChg>
      <pc:sldChg chg="modSp new mod">
        <pc:chgData name="Long Cheng (Asst Prof)" userId="73a3f42d-90b1-46f9-a4fe-f15073f4ec75" providerId="ADAL" clId="{F2E0EFF2-8083-48CF-8276-FA260A0AF582}" dt="2023-06-12T09:03:27.371" v="15591" actId="20577"/>
        <pc:sldMkLst>
          <pc:docMk/>
          <pc:sldMk cId="3218502813" sldId="1044"/>
        </pc:sldMkLst>
        <pc:spChg chg="mod">
          <ac:chgData name="Long Cheng (Asst Prof)" userId="73a3f42d-90b1-46f9-a4fe-f15073f4ec75" providerId="ADAL" clId="{F2E0EFF2-8083-48CF-8276-FA260A0AF582}" dt="2023-06-12T09:03:27.371" v="15591" actId="20577"/>
          <ac:spMkLst>
            <pc:docMk/>
            <pc:sldMk cId="3218502813" sldId="1044"/>
            <ac:spMk id="2" creationId="{80593ED3-043B-B97A-F061-6898595A7D25}"/>
          </ac:spMkLst>
        </pc:spChg>
        <pc:spChg chg="mod">
          <ac:chgData name="Long Cheng (Asst Prof)" userId="73a3f42d-90b1-46f9-a4fe-f15073f4ec75" providerId="ADAL" clId="{F2E0EFF2-8083-48CF-8276-FA260A0AF582}" dt="2023-06-12T08:34:55.050" v="15016" actId="20577"/>
          <ac:spMkLst>
            <pc:docMk/>
            <pc:sldMk cId="3218502813" sldId="1044"/>
            <ac:spMk id="5" creationId="{D9AD3F0E-FB8F-6B88-8DB3-2DDAF1EDC00B}"/>
          </ac:spMkLst>
        </pc:spChg>
      </pc:sldChg>
      <pc:sldChg chg="addSp modSp add mod modClrScheme chgLayout">
        <pc:chgData name="Long Cheng (Asst Prof)" userId="73a3f42d-90b1-46f9-a4fe-f15073f4ec75" providerId="ADAL" clId="{F2E0EFF2-8083-48CF-8276-FA260A0AF582}" dt="2023-06-12T09:00:06.986" v="15588" actId="1038"/>
        <pc:sldMkLst>
          <pc:docMk/>
          <pc:sldMk cId="4259842188" sldId="1045"/>
        </pc:sldMkLst>
        <pc:spChg chg="mod ord">
          <ac:chgData name="Long Cheng (Asst Prof)" userId="73a3f42d-90b1-46f9-a4fe-f15073f4ec75" providerId="ADAL" clId="{F2E0EFF2-8083-48CF-8276-FA260A0AF582}" dt="2023-06-12T08:59:59.888" v="15582" actId="27636"/>
          <ac:spMkLst>
            <pc:docMk/>
            <pc:sldMk cId="4259842188" sldId="1045"/>
            <ac:spMk id="2" creationId="{80593ED3-043B-B97A-F061-6898595A7D25}"/>
          </ac:spMkLst>
        </pc:spChg>
        <pc:spChg chg="mod ord">
          <ac:chgData name="Long Cheng (Asst Prof)" userId="73a3f42d-90b1-46f9-a4fe-f15073f4ec75" providerId="ADAL" clId="{F2E0EFF2-8083-48CF-8276-FA260A0AF582}" dt="2023-06-12T08:59:02.546" v="15577" actId="700"/>
          <ac:spMkLst>
            <pc:docMk/>
            <pc:sldMk cId="4259842188" sldId="1045"/>
            <ac:spMk id="3" creationId="{64D6863B-1F45-6D9E-F0D9-69AF2CC8DAF0}"/>
          </ac:spMkLst>
        </pc:spChg>
        <pc:spChg chg="mod ord">
          <ac:chgData name="Long Cheng (Asst Prof)" userId="73a3f42d-90b1-46f9-a4fe-f15073f4ec75" providerId="ADAL" clId="{F2E0EFF2-8083-48CF-8276-FA260A0AF582}" dt="2023-06-12T08:59:02.546" v="15577" actId="700"/>
          <ac:spMkLst>
            <pc:docMk/>
            <pc:sldMk cId="4259842188" sldId="1045"/>
            <ac:spMk id="4" creationId="{A27DB567-788A-9FC1-043D-452BB1B78D51}"/>
          </ac:spMkLst>
        </pc:spChg>
        <pc:spChg chg="mod ord">
          <ac:chgData name="Long Cheng (Asst Prof)" userId="73a3f42d-90b1-46f9-a4fe-f15073f4ec75" providerId="ADAL" clId="{F2E0EFF2-8083-48CF-8276-FA260A0AF582}" dt="2023-06-12T08:59:02.546" v="15577" actId="700"/>
          <ac:spMkLst>
            <pc:docMk/>
            <pc:sldMk cId="4259842188" sldId="1045"/>
            <ac:spMk id="5" creationId="{D9AD3F0E-FB8F-6B88-8DB3-2DDAF1EDC00B}"/>
          </ac:spMkLst>
        </pc:spChg>
        <pc:spChg chg="add mod ord">
          <ac:chgData name="Long Cheng (Asst Prof)" userId="73a3f42d-90b1-46f9-a4fe-f15073f4ec75" providerId="ADAL" clId="{F2E0EFF2-8083-48CF-8276-FA260A0AF582}" dt="2023-06-12T08:59:02.546" v="15577" actId="700"/>
          <ac:spMkLst>
            <pc:docMk/>
            <pc:sldMk cId="4259842188" sldId="1045"/>
            <ac:spMk id="6" creationId="{7FFBA647-AFF4-C95E-BB79-EF27289EA366}"/>
          </ac:spMkLst>
        </pc:spChg>
        <pc:picChg chg="add mod">
          <ac:chgData name="Long Cheng (Asst Prof)" userId="73a3f42d-90b1-46f9-a4fe-f15073f4ec75" providerId="ADAL" clId="{F2E0EFF2-8083-48CF-8276-FA260A0AF582}" dt="2023-06-12T09:00:06.986" v="15588" actId="1038"/>
          <ac:picMkLst>
            <pc:docMk/>
            <pc:sldMk cId="4259842188" sldId="1045"/>
            <ac:picMk id="7" creationId="{D563859C-A679-AC9B-23CB-130780546FB6}"/>
          </ac:picMkLst>
        </pc:picChg>
      </pc:sldChg>
      <pc:sldChg chg="addSp delSp modSp new mod modClrScheme chgLayout">
        <pc:chgData name="Long Cheng (Asst Prof)" userId="73a3f42d-90b1-46f9-a4fe-f15073f4ec75" providerId="ADAL" clId="{F2E0EFF2-8083-48CF-8276-FA260A0AF582}" dt="2023-06-12T09:17:55.692" v="16661" actId="20577"/>
        <pc:sldMkLst>
          <pc:docMk/>
          <pc:sldMk cId="2677166241" sldId="1046"/>
        </pc:sldMkLst>
        <pc:spChg chg="mod ord">
          <ac:chgData name="Long Cheng (Asst Prof)" userId="73a3f42d-90b1-46f9-a4fe-f15073f4ec75" providerId="ADAL" clId="{F2E0EFF2-8083-48CF-8276-FA260A0AF582}" dt="2023-06-12T09:03:50.793" v="15598" actId="700"/>
          <ac:spMkLst>
            <pc:docMk/>
            <pc:sldMk cId="2677166241" sldId="1046"/>
            <ac:spMk id="2" creationId="{18A9141A-076E-05D8-2EE8-1455062BE11A}"/>
          </ac:spMkLst>
        </pc:spChg>
        <pc:spChg chg="mod ord">
          <ac:chgData name="Long Cheng (Asst Prof)" userId="73a3f42d-90b1-46f9-a4fe-f15073f4ec75" providerId="ADAL" clId="{F2E0EFF2-8083-48CF-8276-FA260A0AF582}" dt="2023-06-12T09:03:50.793" v="15598" actId="700"/>
          <ac:spMkLst>
            <pc:docMk/>
            <pc:sldMk cId="2677166241" sldId="1046"/>
            <ac:spMk id="3" creationId="{96FF20DA-EE84-D5F8-3EA0-5F3246236595}"/>
          </ac:spMkLst>
        </pc:spChg>
        <pc:spChg chg="mod ord">
          <ac:chgData name="Long Cheng (Asst Prof)" userId="73a3f42d-90b1-46f9-a4fe-f15073f4ec75" providerId="ADAL" clId="{F2E0EFF2-8083-48CF-8276-FA260A0AF582}" dt="2023-06-12T09:03:50.793" v="15598" actId="700"/>
          <ac:spMkLst>
            <pc:docMk/>
            <pc:sldMk cId="2677166241" sldId="1046"/>
            <ac:spMk id="4" creationId="{4957B659-505E-5D15-6725-FFEFDDD5BFB2}"/>
          </ac:spMkLst>
        </pc:spChg>
        <pc:spChg chg="del mod ord">
          <ac:chgData name="Long Cheng (Asst Prof)" userId="73a3f42d-90b1-46f9-a4fe-f15073f4ec75" providerId="ADAL" clId="{F2E0EFF2-8083-48CF-8276-FA260A0AF582}" dt="2023-06-12T09:03:50.793" v="15598" actId="700"/>
          <ac:spMkLst>
            <pc:docMk/>
            <pc:sldMk cId="2677166241" sldId="1046"/>
            <ac:spMk id="5" creationId="{F746F22F-660A-9CA8-509A-93C60339296A}"/>
          </ac:spMkLst>
        </pc:spChg>
        <pc:spChg chg="del">
          <ac:chgData name="Long Cheng (Asst Prof)" userId="73a3f42d-90b1-46f9-a4fe-f15073f4ec75" providerId="ADAL" clId="{F2E0EFF2-8083-48CF-8276-FA260A0AF582}" dt="2023-06-12T09:03:50.793" v="15598" actId="700"/>
          <ac:spMkLst>
            <pc:docMk/>
            <pc:sldMk cId="2677166241" sldId="1046"/>
            <ac:spMk id="6" creationId="{2884E6D3-3552-271B-BC44-A2764E71E980}"/>
          </ac:spMkLst>
        </pc:spChg>
        <pc:spChg chg="add mod ord">
          <ac:chgData name="Long Cheng (Asst Prof)" userId="73a3f42d-90b1-46f9-a4fe-f15073f4ec75" providerId="ADAL" clId="{F2E0EFF2-8083-48CF-8276-FA260A0AF582}" dt="2023-06-12T09:17:55.692" v="16661" actId="20577"/>
          <ac:spMkLst>
            <pc:docMk/>
            <pc:sldMk cId="2677166241" sldId="1046"/>
            <ac:spMk id="7" creationId="{C020F988-475D-A0F4-4092-B8EEEF8E667E}"/>
          </ac:spMkLst>
        </pc:spChg>
      </pc:sldChg>
      <pc:sldChg chg="modSp new mod">
        <pc:chgData name="Long Cheng (Asst Prof)" userId="73a3f42d-90b1-46f9-a4fe-f15073f4ec75" providerId="ADAL" clId="{F2E0EFF2-8083-48CF-8276-FA260A0AF582}" dt="2023-06-12T09:19:56.909" v="16959" actId="20577"/>
        <pc:sldMkLst>
          <pc:docMk/>
          <pc:sldMk cId="1571062470" sldId="1047"/>
        </pc:sldMkLst>
        <pc:spChg chg="mod">
          <ac:chgData name="Long Cheng (Asst Prof)" userId="73a3f42d-90b1-46f9-a4fe-f15073f4ec75" providerId="ADAL" clId="{F2E0EFF2-8083-48CF-8276-FA260A0AF582}" dt="2023-06-12T09:19:56.909" v="16959" actId="20577"/>
          <ac:spMkLst>
            <pc:docMk/>
            <pc:sldMk cId="1571062470" sldId="1047"/>
            <ac:spMk id="2" creationId="{854DF64D-326B-EC3F-7CD8-7A482AF575A7}"/>
          </ac:spMkLst>
        </pc:spChg>
        <pc:spChg chg="mod">
          <ac:chgData name="Long Cheng (Asst Prof)" userId="73a3f42d-90b1-46f9-a4fe-f15073f4ec75" providerId="ADAL" clId="{F2E0EFF2-8083-48CF-8276-FA260A0AF582}" dt="2023-06-12T09:18:16.303" v="16701" actId="20577"/>
          <ac:spMkLst>
            <pc:docMk/>
            <pc:sldMk cId="1571062470" sldId="1047"/>
            <ac:spMk id="5" creationId="{36755A25-0714-F7A8-25AB-F8695120B1BB}"/>
          </ac:spMkLst>
        </pc:spChg>
      </pc:sldChg>
      <pc:sldChg chg="modSp new mod">
        <pc:chgData name="Long Cheng (Asst Prof)" userId="73a3f42d-90b1-46f9-a4fe-f15073f4ec75" providerId="ADAL" clId="{F2E0EFF2-8083-48CF-8276-FA260A0AF582}" dt="2023-06-13T08:42:25.464" v="22654" actId="20577"/>
        <pc:sldMkLst>
          <pc:docMk/>
          <pc:sldMk cId="2980486729" sldId="1048"/>
        </pc:sldMkLst>
        <pc:spChg chg="mod">
          <ac:chgData name="Long Cheng (Asst Prof)" userId="73a3f42d-90b1-46f9-a4fe-f15073f4ec75" providerId="ADAL" clId="{F2E0EFF2-8083-48CF-8276-FA260A0AF582}" dt="2023-06-13T08:42:25.464" v="22654" actId="20577"/>
          <ac:spMkLst>
            <pc:docMk/>
            <pc:sldMk cId="2980486729" sldId="1048"/>
            <ac:spMk id="2" creationId="{C57F47AC-53B1-5A75-88E0-F01001A08410}"/>
          </ac:spMkLst>
        </pc:spChg>
        <pc:spChg chg="mod">
          <ac:chgData name="Long Cheng (Asst Prof)" userId="73a3f42d-90b1-46f9-a4fe-f15073f4ec75" providerId="ADAL" clId="{F2E0EFF2-8083-48CF-8276-FA260A0AF582}" dt="2023-06-13T08:39:55.342" v="22433" actId="20577"/>
          <ac:spMkLst>
            <pc:docMk/>
            <pc:sldMk cId="2980486729" sldId="1048"/>
            <ac:spMk id="5" creationId="{D1BD315B-E728-EA6A-E714-B33A38E297E9}"/>
          </ac:spMkLst>
        </pc:spChg>
      </pc:sldChg>
      <pc:sldChg chg="addSp delSp modSp new mod modClrScheme chgLayout">
        <pc:chgData name="Long Cheng (Asst Prof)" userId="73a3f42d-90b1-46f9-a4fe-f15073f4ec75" providerId="ADAL" clId="{F2E0EFF2-8083-48CF-8276-FA260A0AF582}" dt="2023-06-13T08:15:29.205" v="21837" actId="27636"/>
        <pc:sldMkLst>
          <pc:docMk/>
          <pc:sldMk cId="2496883113" sldId="1049"/>
        </pc:sldMkLst>
        <pc:spChg chg="del mod ord">
          <ac:chgData name="Long Cheng (Asst Prof)" userId="73a3f42d-90b1-46f9-a4fe-f15073f4ec75" providerId="ADAL" clId="{F2E0EFF2-8083-48CF-8276-FA260A0AF582}" dt="2023-06-13T02:05:42.936" v="17248" actId="700"/>
          <ac:spMkLst>
            <pc:docMk/>
            <pc:sldMk cId="2496883113" sldId="1049"/>
            <ac:spMk id="2" creationId="{83D7BF66-F8DC-DDAC-2779-576B31C22B21}"/>
          </ac:spMkLst>
        </pc:spChg>
        <pc:spChg chg="mod ord">
          <ac:chgData name="Long Cheng (Asst Prof)" userId="73a3f42d-90b1-46f9-a4fe-f15073f4ec75" providerId="ADAL" clId="{F2E0EFF2-8083-48CF-8276-FA260A0AF582}" dt="2023-06-13T02:05:42.936" v="17248" actId="700"/>
          <ac:spMkLst>
            <pc:docMk/>
            <pc:sldMk cId="2496883113" sldId="1049"/>
            <ac:spMk id="3" creationId="{687F0622-6554-79DE-824C-41A8BAF481BF}"/>
          </ac:spMkLst>
        </pc:spChg>
        <pc:spChg chg="mod ord">
          <ac:chgData name="Long Cheng (Asst Prof)" userId="73a3f42d-90b1-46f9-a4fe-f15073f4ec75" providerId="ADAL" clId="{F2E0EFF2-8083-48CF-8276-FA260A0AF582}" dt="2023-06-13T02:05:42.936" v="17248" actId="700"/>
          <ac:spMkLst>
            <pc:docMk/>
            <pc:sldMk cId="2496883113" sldId="1049"/>
            <ac:spMk id="4" creationId="{3553F1C9-CC08-B8F4-4E13-E12D6CA8DE28}"/>
          </ac:spMkLst>
        </pc:spChg>
        <pc:spChg chg="del mod ord">
          <ac:chgData name="Long Cheng (Asst Prof)" userId="73a3f42d-90b1-46f9-a4fe-f15073f4ec75" providerId="ADAL" clId="{F2E0EFF2-8083-48CF-8276-FA260A0AF582}" dt="2023-06-13T02:05:42.936" v="17248" actId="700"/>
          <ac:spMkLst>
            <pc:docMk/>
            <pc:sldMk cId="2496883113" sldId="1049"/>
            <ac:spMk id="5" creationId="{6FDF0CBD-3427-3CF1-54E5-2FB34272905F}"/>
          </ac:spMkLst>
        </pc:spChg>
        <pc:spChg chg="add mod ord">
          <ac:chgData name="Long Cheng (Asst Prof)" userId="73a3f42d-90b1-46f9-a4fe-f15073f4ec75" providerId="ADAL" clId="{F2E0EFF2-8083-48CF-8276-FA260A0AF582}" dt="2023-06-13T03:44:35.947" v="19162" actId="20577"/>
          <ac:spMkLst>
            <pc:docMk/>
            <pc:sldMk cId="2496883113" sldId="1049"/>
            <ac:spMk id="6" creationId="{F6B783A7-A7C0-A8DF-8DF0-4F73BBF4784A}"/>
          </ac:spMkLst>
        </pc:spChg>
        <pc:spChg chg="add mod ord">
          <ac:chgData name="Long Cheng (Asst Prof)" userId="73a3f42d-90b1-46f9-a4fe-f15073f4ec75" providerId="ADAL" clId="{F2E0EFF2-8083-48CF-8276-FA260A0AF582}" dt="2023-06-13T03:49:00.533" v="19554" actId="20577"/>
          <ac:spMkLst>
            <pc:docMk/>
            <pc:sldMk cId="2496883113" sldId="1049"/>
            <ac:spMk id="7" creationId="{FA510B8F-56B9-EBC0-2674-1CAA9C820559}"/>
          </ac:spMkLst>
        </pc:spChg>
        <pc:spChg chg="add mod ord">
          <ac:chgData name="Long Cheng (Asst Prof)" userId="73a3f42d-90b1-46f9-a4fe-f15073f4ec75" providerId="ADAL" clId="{F2E0EFF2-8083-48CF-8276-FA260A0AF582}" dt="2023-06-13T08:15:29.205" v="21837" actId="27636"/>
          <ac:spMkLst>
            <pc:docMk/>
            <pc:sldMk cId="2496883113" sldId="1049"/>
            <ac:spMk id="8" creationId="{B884E6C2-C0CA-FDF4-11F2-DC779C759088}"/>
          </ac:spMkLst>
        </pc:spChg>
      </pc:sldChg>
      <pc:sldChg chg="modSp add mod">
        <pc:chgData name="Long Cheng (Asst Prof)" userId="73a3f42d-90b1-46f9-a4fe-f15073f4ec75" providerId="ADAL" clId="{F2E0EFF2-8083-48CF-8276-FA260A0AF582}" dt="2023-06-13T03:44:54.076" v="19205" actId="20577"/>
        <pc:sldMkLst>
          <pc:docMk/>
          <pc:sldMk cId="763594096" sldId="1050"/>
        </pc:sldMkLst>
        <pc:spChg chg="mod">
          <ac:chgData name="Long Cheng (Asst Prof)" userId="73a3f42d-90b1-46f9-a4fe-f15073f4ec75" providerId="ADAL" clId="{F2E0EFF2-8083-48CF-8276-FA260A0AF582}" dt="2023-06-13T03:44:54.076" v="19205" actId="20577"/>
          <ac:spMkLst>
            <pc:docMk/>
            <pc:sldMk cId="763594096" sldId="1050"/>
            <ac:spMk id="7" creationId="{9E1BE934-5258-F79A-018D-2521507DCBF0}"/>
          </ac:spMkLst>
        </pc:spChg>
        <pc:spChg chg="mod">
          <ac:chgData name="Long Cheng (Asst Prof)" userId="73a3f42d-90b1-46f9-a4fe-f15073f4ec75" providerId="ADAL" clId="{F2E0EFF2-8083-48CF-8276-FA260A0AF582}" dt="2023-06-13T03:34:55.206" v="18507" actId="313"/>
          <ac:spMkLst>
            <pc:docMk/>
            <pc:sldMk cId="763594096" sldId="1050"/>
            <ac:spMk id="8" creationId="{7181569B-350F-1F5C-2E15-9EA854B49584}"/>
          </ac:spMkLst>
        </pc:spChg>
      </pc:sldChg>
      <pc:sldChg chg="addSp delSp modSp new del mod modClrScheme chgLayout">
        <pc:chgData name="Long Cheng (Asst Prof)" userId="73a3f42d-90b1-46f9-a4fe-f15073f4ec75" providerId="ADAL" clId="{F2E0EFF2-8083-48CF-8276-FA260A0AF582}" dt="2023-06-13T03:31:20.826" v="18436" actId="2696"/>
        <pc:sldMkLst>
          <pc:docMk/>
          <pc:sldMk cId="4089990598" sldId="1050"/>
        </pc:sldMkLst>
        <pc:spChg chg="mod ord">
          <ac:chgData name="Long Cheng (Asst Prof)" userId="73a3f42d-90b1-46f9-a4fe-f15073f4ec75" providerId="ADAL" clId="{F2E0EFF2-8083-48CF-8276-FA260A0AF582}" dt="2023-06-13T02:18:33.144" v="17511" actId="700"/>
          <ac:spMkLst>
            <pc:docMk/>
            <pc:sldMk cId="4089990598" sldId="1050"/>
            <ac:spMk id="2" creationId="{E34980BE-B895-9FC7-C922-66D3687DCB89}"/>
          </ac:spMkLst>
        </pc:spChg>
        <pc:spChg chg="mod ord">
          <ac:chgData name="Long Cheng (Asst Prof)" userId="73a3f42d-90b1-46f9-a4fe-f15073f4ec75" providerId="ADAL" clId="{F2E0EFF2-8083-48CF-8276-FA260A0AF582}" dt="2023-06-13T02:18:33.144" v="17511" actId="700"/>
          <ac:spMkLst>
            <pc:docMk/>
            <pc:sldMk cId="4089990598" sldId="1050"/>
            <ac:spMk id="3" creationId="{C8B8962F-0864-D930-1C5F-D0F6B2DD8D6A}"/>
          </ac:spMkLst>
        </pc:spChg>
        <pc:spChg chg="del mod ord">
          <ac:chgData name="Long Cheng (Asst Prof)" userId="73a3f42d-90b1-46f9-a4fe-f15073f4ec75" providerId="ADAL" clId="{F2E0EFF2-8083-48CF-8276-FA260A0AF582}" dt="2023-06-13T02:18:33.144" v="17511" actId="700"/>
          <ac:spMkLst>
            <pc:docMk/>
            <pc:sldMk cId="4089990598" sldId="1050"/>
            <ac:spMk id="4" creationId="{CDE062A3-99C6-AA28-FCDE-252F98F32442}"/>
          </ac:spMkLst>
        </pc:spChg>
        <pc:spChg chg="del mod ord">
          <ac:chgData name="Long Cheng (Asst Prof)" userId="73a3f42d-90b1-46f9-a4fe-f15073f4ec75" providerId="ADAL" clId="{F2E0EFF2-8083-48CF-8276-FA260A0AF582}" dt="2023-06-13T02:18:33.144" v="17511" actId="700"/>
          <ac:spMkLst>
            <pc:docMk/>
            <pc:sldMk cId="4089990598" sldId="1050"/>
            <ac:spMk id="5" creationId="{81895E15-BA47-FBA2-249D-D93AE1E1129D}"/>
          </ac:spMkLst>
        </pc:spChg>
        <pc:spChg chg="del">
          <ac:chgData name="Long Cheng (Asst Prof)" userId="73a3f42d-90b1-46f9-a4fe-f15073f4ec75" providerId="ADAL" clId="{F2E0EFF2-8083-48CF-8276-FA260A0AF582}" dt="2023-06-13T02:18:33.144" v="17511" actId="700"/>
          <ac:spMkLst>
            <pc:docMk/>
            <pc:sldMk cId="4089990598" sldId="1050"/>
            <ac:spMk id="6" creationId="{FE14DAEC-9C4C-944D-9C0F-25E52F043D54}"/>
          </ac:spMkLst>
        </pc:spChg>
        <pc:spChg chg="add mod ord">
          <ac:chgData name="Long Cheng (Asst Prof)" userId="73a3f42d-90b1-46f9-a4fe-f15073f4ec75" providerId="ADAL" clId="{F2E0EFF2-8083-48CF-8276-FA260A0AF582}" dt="2023-06-13T02:18:33.144" v="17511" actId="700"/>
          <ac:spMkLst>
            <pc:docMk/>
            <pc:sldMk cId="4089990598" sldId="1050"/>
            <ac:spMk id="7" creationId="{9E1BE934-5258-F79A-018D-2521507DCBF0}"/>
          </ac:spMkLst>
        </pc:spChg>
        <pc:spChg chg="add mod ord">
          <ac:chgData name="Long Cheng (Asst Prof)" userId="73a3f42d-90b1-46f9-a4fe-f15073f4ec75" providerId="ADAL" clId="{F2E0EFF2-8083-48CF-8276-FA260A0AF582}" dt="2023-06-13T02:33:45.102" v="17867" actId="113"/>
          <ac:spMkLst>
            <pc:docMk/>
            <pc:sldMk cId="4089990598" sldId="1050"/>
            <ac:spMk id="8" creationId="{7181569B-350F-1F5C-2E15-9EA854B49584}"/>
          </ac:spMkLst>
        </pc:spChg>
      </pc:sldChg>
      <pc:sldChg chg="addSp modSp new del mod">
        <pc:chgData name="Long Cheng (Asst Prof)" userId="73a3f42d-90b1-46f9-a4fe-f15073f4ec75" providerId="ADAL" clId="{F2E0EFF2-8083-48CF-8276-FA260A0AF582}" dt="2023-06-13T03:31:43.323" v="18438" actId="2696"/>
        <pc:sldMkLst>
          <pc:docMk/>
          <pc:sldMk cId="1987559437" sldId="1051"/>
        </pc:sldMkLst>
        <pc:spChg chg="mod">
          <ac:chgData name="Long Cheng (Asst Prof)" userId="73a3f42d-90b1-46f9-a4fe-f15073f4ec75" providerId="ADAL" clId="{F2E0EFF2-8083-48CF-8276-FA260A0AF582}" dt="2023-06-13T03:18:10.426" v="17898" actId="20577"/>
          <ac:spMkLst>
            <pc:docMk/>
            <pc:sldMk cId="1987559437" sldId="1051"/>
            <ac:spMk id="2" creationId="{338A7E1F-6A07-798A-078E-C8A5DA5BCB9F}"/>
          </ac:spMkLst>
        </pc:spChg>
        <pc:picChg chg="add mod">
          <ac:chgData name="Long Cheng (Asst Prof)" userId="73a3f42d-90b1-46f9-a4fe-f15073f4ec75" providerId="ADAL" clId="{F2E0EFF2-8083-48CF-8276-FA260A0AF582}" dt="2023-06-13T03:17:55.546" v="17869"/>
          <ac:picMkLst>
            <pc:docMk/>
            <pc:sldMk cId="1987559437" sldId="1051"/>
            <ac:picMk id="6" creationId="{331494A5-812C-D007-CB00-B1FB29B2E7BF}"/>
          </ac:picMkLst>
        </pc:picChg>
      </pc:sldChg>
      <pc:sldChg chg="addSp delSp modSp add del mod modClrScheme chgLayout">
        <pc:chgData name="Long Cheng (Asst Prof)" userId="73a3f42d-90b1-46f9-a4fe-f15073f4ec75" providerId="ADAL" clId="{F2E0EFF2-8083-48CF-8276-FA260A0AF582}" dt="2023-06-13T03:42:03.214" v="19127" actId="2696"/>
        <pc:sldMkLst>
          <pc:docMk/>
          <pc:sldMk cId="2439033516" sldId="1051"/>
        </pc:sldMkLst>
        <pc:spChg chg="mod ord">
          <ac:chgData name="Long Cheng (Asst Prof)" userId="73a3f42d-90b1-46f9-a4fe-f15073f4ec75" providerId="ADAL" clId="{F2E0EFF2-8083-48CF-8276-FA260A0AF582}" dt="2023-06-13T03:38:49.796" v="18985" actId="20577"/>
          <ac:spMkLst>
            <pc:docMk/>
            <pc:sldMk cId="2439033516" sldId="1051"/>
            <ac:spMk id="2" creationId="{338A7E1F-6A07-798A-078E-C8A5DA5BCB9F}"/>
          </ac:spMkLst>
        </pc:spChg>
        <pc:spChg chg="mod ord">
          <ac:chgData name="Long Cheng (Asst Prof)" userId="73a3f42d-90b1-46f9-a4fe-f15073f4ec75" providerId="ADAL" clId="{F2E0EFF2-8083-48CF-8276-FA260A0AF582}" dt="2023-06-13T03:35:41.366" v="18558" actId="700"/>
          <ac:spMkLst>
            <pc:docMk/>
            <pc:sldMk cId="2439033516" sldId="1051"/>
            <ac:spMk id="3" creationId="{1A109520-07CC-0F65-3594-20DCCC889C8A}"/>
          </ac:spMkLst>
        </pc:spChg>
        <pc:spChg chg="mod ord">
          <ac:chgData name="Long Cheng (Asst Prof)" userId="73a3f42d-90b1-46f9-a4fe-f15073f4ec75" providerId="ADAL" clId="{F2E0EFF2-8083-48CF-8276-FA260A0AF582}" dt="2023-06-13T03:35:41.366" v="18558" actId="700"/>
          <ac:spMkLst>
            <pc:docMk/>
            <pc:sldMk cId="2439033516" sldId="1051"/>
            <ac:spMk id="4" creationId="{FDAF7B3E-CD38-18DF-2690-6869FAEF8410}"/>
          </ac:spMkLst>
        </pc:spChg>
        <pc:spChg chg="del mod ord">
          <ac:chgData name="Long Cheng (Asst Prof)" userId="73a3f42d-90b1-46f9-a4fe-f15073f4ec75" providerId="ADAL" clId="{F2E0EFF2-8083-48CF-8276-FA260A0AF582}" dt="2023-06-13T03:31:50.453" v="18440" actId="700"/>
          <ac:spMkLst>
            <pc:docMk/>
            <pc:sldMk cId="2439033516" sldId="1051"/>
            <ac:spMk id="5" creationId="{E6729DC0-E6E1-B668-A138-B11156C4D564}"/>
          </ac:spMkLst>
        </pc:spChg>
        <pc:spChg chg="add mod ord">
          <ac:chgData name="Long Cheng (Asst Prof)" userId="73a3f42d-90b1-46f9-a4fe-f15073f4ec75" providerId="ADAL" clId="{F2E0EFF2-8083-48CF-8276-FA260A0AF582}" dt="2023-06-13T03:35:41.366" v="18558" actId="700"/>
          <ac:spMkLst>
            <pc:docMk/>
            <pc:sldMk cId="2439033516" sldId="1051"/>
            <ac:spMk id="7" creationId="{AE693440-AB44-C404-2240-98BFDFAA069C}"/>
          </ac:spMkLst>
        </pc:spChg>
        <pc:spChg chg="add del mod ord">
          <ac:chgData name="Long Cheng (Asst Prof)" userId="73a3f42d-90b1-46f9-a4fe-f15073f4ec75" providerId="ADAL" clId="{F2E0EFF2-8083-48CF-8276-FA260A0AF582}" dt="2023-06-13T03:35:41.366" v="18558" actId="700"/>
          <ac:spMkLst>
            <pc:docMk/>
            <pc:sldMk cId="2439033516" sldId="1051"/>
            <ac:spMk id="8" creationId="{5E9702A3-E9FC-D627-DE16-B0565E4E88C4}"/>
          </ac:spMkLst>
        </pc:spChg>
        <pc:spChg chg="add mod">
          <ac:chgData name="Long Cheng (Asst Prof)" userId="73a3f42d-90b1-46f9-a4fe-f15073f4ec75" providerId="ADAL" clId="{F2E0EFF2-8083-48CF-8276-FA260A0AF582}" dt="2023-06-13T03:39:58.333" v="19042" actId="20577"/>
          <ac:spMkLst>
            <pc:docMk/>
            <pc:sldMk cId="2439033516" sldId="1051"/>
            <ac:spMk id="9" creationId="{0AD9A647-30D3-DBF1-8C7E-4D87D5F40074}"/>
          </ac:spMkLst>
        </pc:spChg>
        <pc:picChg chg="mod">
          <ac:chgData name="Long Cheng (Asst Prof)" userId="73a3f42d-90b1-46f9-a4fe-f15073f4ec75" providerId="ADAL" clId="{F2E0EFF2-8083-48CF-8276-FA260A0AF582}" dt="2023-06-13T03:39:02.588" v="18987" actId="1076"/>
          <ac:picMkLst>
            <pc:docMk/>
            <pc:sldMk cId="2439033516" sldId="1051"/>
            <ac:picMk id="6" creationId="{331494A5-812C-D007-CB00-B1FB29B2E7BF}"/>
          </ac:picMkLst>
        </pc:picChg>
      </pc:sldChg>
      <pc:sldChg chg="add">
        <pc:chgData name="Long Cheng (Asst Prof)" userId="73a3f42d-90b1-46f9-a4fe-f15073f4ec75" providerId="ADAL" clId="{F2E0EFF2-8083-48CF-8276-FA260A0AF582}" dt="2023-06-13T03:42:05.357" v="19128"/>
        <pc:sldMkLst>
          <pc:docMk/>
          <pc:sldMk cId="3287676647" sldId="1051"/>
        </pc:sldMkLst>
      </pc:sldChg>
      <pc:sldChg chg="new del">
        <pc:chgData name="Long Cheng (Asst Prof)" userId="73a3f42d-90b1-46f9-a4fe-f15073f4ec75" providerId="ADAL" clId="{F2E0EFF2-8083-48CF-8276-FA260A0AF582}" dt="2023-06-13T03:44:40.805" v="19163" actId="47"/>
        <pc:sldMkLst>
          <pc:docMk/>
          <pc:sldMk cId="1782674619" sldId="1052"/>
        </pc:sldMkLst>
      </pc:sldChg>
      <pc:sldChg chg="new del">
        <pc:chgData name="Long Cheng (Asst Prof)" userId="73a3f42d-90b1-46f9-a4fe-f15073f4ec75" providerId="ADAL" clId="{F2E0EFF2-8083-48CF-8276-FA260A0AF582}" dt="2023-06-13T03:51:08.555" v="19893" actId="47"/>
        <pc:sldMkLst>
          <pc:docMk/>
          <pc:sldMk cId="3660462814" sldId="1053"/>
        </pc:sldMkLst>
      </pc:sldChg>
      <pc:sldChg chg="addSp modSp new mod">
        <pc:chgData name="Long Cheng (Asst Prof)" userId="73a3f42d-90b1-46f9-a4fe-f15073f4ec75" providerId="ADAL" clId="{F2E0EFF2-8083-48CF-8276-FA260A0AF582}" dt="2023-06-13T03:45:41.571" v="19293" actId="20577"/>
        <pc:sldMkLst>
          <pc:docMk/>
          <pc:sldMk cId="478543950" sldId="1054"/>
        </pc:sldMkLst>
        <pc:spChg chg="mod">
          <ac:chgData name="Long Cheng (Asst Prof)" userId="73a3f42d-90b1-46f9-a4fe-f15073f4ec75" providerId="ADAL" clId="{F2E0EFF2-8083-48CF-8276-FA260A0AF582}" dt="2023-06-13T03:45:41.571" v="19293" actId="20577"/>
          <ac:spMkLst>
            <pc:docMk/>
            <pc:sldMk cId="478543950" sldId="1054"/>
            <ac:spMk id="5" creationId="{1878E395-BD58-5124-3C11-368B2C46E884}"/>
          </ac:spMkLst>
        </pc:spChg>
        <pc:picChg chg="add mod">
          <ac:chgData name="Long Cheng (Asst Prof)" userId="73a3f42d-90b1-46f9-a4fe-f15073f4ec75" providerId="ADAL" clId="{F2E0EFF2-8083-48CF-8276-FA260A0AF582}" dt="2023-06-13T03:44:14.324" v="19131" actId="1076"/>
          <ac:picMkLst>
            <pc:docMk/>
            <pc:sldMk cId="478543950" sldId="1054"/>
            <ac:picMk id="7" creationId="{BD3F5BD4-05F6-A010-95F8-E14695EA71BB}"/>
          </ac:picMkLst>
        </pc:picChg>
      </pc:sldChg>
      <pc:sldChg chg="addSp delSp modSp new del mod">
        <pc:chgData name="Long Cheng (Asst Prof)" userId="73a3f42d-90b1-46f9-a4fe-f15073f4ec75" providerId="ADAL" clId="{F2E0EFF2-8083-48CF-8276-FA260A0AF582}" dt="2023-06-13T08:51:41.805" v="22668" actId="2696"/>
        <pc:sldMkLst>
          <pc:docMk/>
          <pc:sldMk cId="937981340" sldId="1055"/>
        </pc:sldMkLst>
        <pc:picChg chg="add del mod">
          <ac:chgData name="Long Cheng (Asst Prof)" userId="73a3f42d-90b1-46f9-a4fe-f15073f4ec75" providerId="ADAL" clId="{F2E0EFF2-8083-48CF-8276-FA260A0AF582}" dt="2023-06-13T08:51:39.647" v="22666" actId="478"/>
          <ac:picMkLst>
            <pc:docMk/>
            <pc:sldMk cId="937981340" sldId="1055"/>
            <ac:picMk id="7" creationId="{9069E147-7D7A-46E2-F2D8-8BFAA9FD36B5}"/>
          </ac:picMkLst>
        </pc:picChg>
      </pc:sldChg>
      <pc:sldChg chg="add">
        <pc:chgData name="Long Cheng (Asst Prof)" userId="73a3f42d-90b1-46f9-a4fe-f15073f4ec75" providerId="ADAL" clId="{F2E0EFF2-8083-48CF-8276-FA260A0AF582}" dt="2023-06-13T08:51:45.075" v="22669"/>
        <pc:sldMkLst>
          <pc:docMk/>
          <pc:sldMk cId="3105096932" sldId="1055"/>
        </pc:sldMkLst>
      </pc:sldChg>
      <pc:sldChg chg="addSp delSp modSp new mod modClrScheme modAnim chgLayout modNotesTx">
        <pc:chgData name="Long Cheng (Asst Prof)" userId="73a3f42d-90b1-46f9-a4fe-f15073f4ec75" providerId="ADAL" clId="{F2E0EFF2-8083-48CF-8276-FA260A0AF582}" dt="2023-06-13T08:13:44.497" v="21812" actId="20577"/>
        <pc:sldMkLst>
          <pc:docMk/>
          <pc:sldMk cId="3476457258" sldId="1056"/>
        </pc:sldMkLst>
        <pc:spChg chg="del mod ord">
          <ac:chgData name="Long Cheng (Asst Prof)" userId="73a3f42d-90b1-46f9-a4fe-f15073f4ec75" providerId="ADAL" clId="{F2E0EFF2-8083-48CF-8276-FA260A0AF582}" dt="2023-06-13T07:25:33.441" v="20533" actId="700"/>
          <ac:spMkLst>
            <pc:docMk/>
            <pc:sldMk cId="3476457258" sldId="1056"/>
            <ac:spMk id="2" creationId="{47A58074-913B-1148-0EE7-82F585CEA669}"/>
          </ac:spMkLst>
        </pc:spChg>
        <pc:spChg chg="mod ord">
          <ac:chgData name="Long Cheng (Asst Prof)" userId="73a3f42d-90b1-46f9-a4fe-f15073f4ec75" providerId="ADAL" clId="{F2E0EFF2-8083-48CF-8276-FA260A0AF582}" dt="2023-06-13T07:25:33.441" v="20533" actId="700"/>
          <ac:spMkLst>
            <pc:docMk/>
            <pc:sldMk cId="3476457258" sldId="1056"/>
            <ac:spMk id="3" creationId="{6E717555-CF7B-195B-092D-6F9B7DDED65C}"/>
          </ac:spMkLst>
        </pc:spChg>
        <pc:spChg chg="mod ord">
          <ac:chgData name="Long Cheng (Asst Prof)" userId="73a3f42d-90b1-46f9-a4fe-f15073f4ec75" providerId="ADAL" clId="{F2E0EFF2-8083-48CF-8276-FA260A0AF582}" dt="2023-06-13T07:25:33.441" v="20533" actId="700"/>
          <ac:spMkLst>
            <pc:docMk/>
            <pc:sldMk cId="3476457258" sldId="1056"/>
            <ac:spMk id="4" creationId="{1A0CF2A2-FCF5-ADE8-F53A-4EF406DCBA7D}"/>
          </ac:spMkLst>
        </pc:spChg>
        <pc:spChg chg="del mod ord">
          <ac:chgData name="Long Cheng (Asst Prof)" userId="73a3f42d-90b1-46f9-a4fe-f15073f4ec75" providerId="ADAL" clId="{F2E0EFF2-8083-48CF-8276-FA260A0AF582}" dt="2023-06-13T07:25:33.441" v="20533" actId="700"/>
          <ac:spMkLst>
            <pc:docMk/>
            <pc:sldMk cId="3476457258" sldId="1056"/>
            <ac:spMk id="5" creationId="{90E184E1-5E4D-C78F-F890-3477361528DE}"/>
          </ac:spMkLst>
        </pc:spChg>
        <pc:spChg chg="add mod ord">
          <ac:chgData name="Long Cheng (Asst Prof)" userId="73a3f42d-90b1-46f9-a4fe-f15073f4ec75" providerId="ADAL" clId="{F2E0EFF2-8083-48CF-8276-FA260A0AF582}" dt="2023-06-13T08:13:44.497" v="21812" actId="20577"/>
          <ac:spMkLst>
            <pc:docMk/>
            <pc:sldMk cId="3476457258" sldId="1056"/>
            <ac:spMk id="6" creationId="{4415C1ED-1EA9-B680-0589-0266CE4554F0}"/>
          </ac:spMkLst>
        </pc:spChg>
        <pc:spChg chg="add mod ord">
          <ac:chgData name="Long Cheng (Asst Prof)" userId="73a3f42d-90b1-46f9-a4fe-f15073f4ec75" providerId="ADAL" clId="{F2E0EFF2-8083-48CF-8276-FA260A0AF582}" dt="2023-06-13T08:13:19.970" v="21765" actId="20577"/>
          <ac:spMkLst>
            <pc:docMk/>
            <pc:sldMk cId="3476457258" sldId="1056"/>
            <ac:spMk id="7" creationId="{8A845E81-D58A-44CF-098A-C5127C7A03EB}"/>
          </ac:spMkLst>
        </pc:spChg>
        <pc:spChg chg="add mod ord">
          <ac:chgData name="Long Cheng (Asst Prof)" userId="73a3f42d-90b1-46f9-a4fe-f15073f4ec75" providerId="ADAL" clId="{F2E0EFF2-8083-48CF-8276-FA260A0AF582}" dt="2023-06-13T07:25:33.441" v="20533" actId="700"/>
          <ac:spMkLst>
            <pc:docMk/>
            <pc:sldMk cId="3476457258" sldId="1056"/>
            <ac:spMk id="8" creationId="{C54241F3-9D8B-7026-FD50-0156B17CA340}"/>
          </ac:spMkLst>
        </pc:spChg>
        <pc:spChg chg="add del mod">
          <ac:chgData name="Long Cheng (Asst Prof)" userId="73a3f42d-90b1-46f9-a4fe-f15073f4ec75" providerId="ADAL" clId="{F2E0EFF2-8083-48CF-8276-FA260A0AF582}" dt="2023-06-13T07:36:23.140" v="20535" actId="478"/>
          <ac:spMkLst>
            <pc:docMk/>
            <pc:sldMk cId="3476457258" sldId="1056"/>
            <ac:spMk id="9" creationId="{CF8396CF-AB83-20CC-5398-9F4A0509B36C}"/>
          </ac:spMkLst>
        </pc:spChg>
        <pc:spChg chg="mod">
          <ac:chgData name="Long Cheng (Asst Prof)" userId="73a3f42d-90b1-46f9-a4fe-f15073f4ec75" providerId="ADAL" clId="{F2E0EFF2-8083-48CF-8276-FA260A0AF582}" dt="2023-06-13T07:36:09.074" v="20534"/>
          <ac:spMkLst>
            <pc:docMk/>
            <pc:sldMk cId="3476457258" sldId="1056"/>
            <ac:spMk id="12" creationId="{6C2ED6E1-6E5F-CB0A-C867-8EA81DAD4526}"/>
          </ac:spMkLst>
        </pc:spChg>
        <pc:spChg chg="mod">
          <ac:chgData name="Long Cheng (Asst Prof)" userId="73a3f42d-90b1-46f9-a4fe-f15073f4ec75" providerId="ADAL" clId="{F2E0EFF2-8083-48CF-8276-FA260A0AF582}" dt="2023-06-13T07:36:09.074" v="20534"/>
          <ac:spMkLst>
            <pc:docMk/>
            <pc:sldMk cId="3476457258" sldId="1056"/>
            <ac:spMk id="13" creationId="{615559A3-7B4D-6DF4-4CD5-5AE8D6A46A50}"/>
          </ac:spMkLst>
        </pc:spChg>
        <pc:spChg chg="add mod">
          <ac:chgData name="Long Cheng (Asst Prof)" userId="73a3f42d-90b1-46f9-a4fe-f15073f4ec75" providerId="ADAL" clId="{F2E0EFF2-8083-48CF-8276-FA260A0AF582}" dt="2023-06-13T07:36:43.805" v="20539" actId="14100"/>
          <ac:spMkLst>
            <pc:docMk/>
            <pc:sldMk cId="3476457258" sldId="1056"/>
            <ac:spMk id="14" creationId="{B81CF4D6-E694-5326-2531-34EBD30FE785}"/>
          </ac:spMkLst>
        </pc:spChg>
        <pc:spChg chg="mod">
          <ac:chgData name="Long Cheng (Asst Prof)" userId="73a3f42d-90b1-46f9-a4fe-f15073f4ec75" providerId="ADAL" clId="{F2E0EFF2-8083-48CF-8276-FA260A0AF582}" dt="2023-06-13T07:36:24.206" v="20536"/>
          <ac:spMkLst>
            <pc:docMk/>
            <pc:sldMk cId="3476457258" sldId="1056"/>
            <ac:spMk id="17" creationId="{55A47D87-7D6E-5229-94B3-CD22F4E94ECC}"/>
          </ac:spMkLst>
        </pc:spChg>
        <pc:spChg chg="mod">
          <ac:chgData name="Long Cheng (Asst Prof)" userId="73a3f42d-90b1-46f9-a4fe-f15073f4ec75" providerId="ADAL" clId="{F2E0EFF2-8083-48CF-8276-FA260A0AF582}" dt="2023-06-13T07:36:24.206" v="20536"/>
          <ac:spMkLst>
            <pc:docMk/>
            <pc:sldMk cId="3476457258" sldId="1056"/>
            <ac:spMk id="18" creationId="{1DF2F5B6-D12C-0407-5CB7-91969587CED5}"/>
          </ac:spMkLst>
        </pc:spChg>
        <pc:spChg chg="add mod">
          <ac:chgData name="Long Cheng (Asst Prof)" userId="73a3f42d-90b1-46f9-a4fe-f15073f4ec75" providerId="ADAL" clId="{F2E0EFF2-8083-48CF-8276-FA260A0AF582}" dt="2023-06-13T07:37:02.466" v="20551" actId="1035"/>
          <ac:spMkLst>
            <pc:docMk/>
            <pc:sldMk cId="3476457258" sldId="1056"/>
            <ac:spMk id="19" creationId="{38DBA82F-977C-0D45-135F-552EF587D81C}"/>
          </ac:spMkLst>
        </pc:spChg>
        <pc:spChg chg="add mod">
          <ac:chgData name="Long Cheng (Asst Prof)" userId="73a3f42d-90b1-46f9-a4fe-f15073f4ec75" providerId="ADAL" clId="{F2E0EFF2-8083-48CF-8276-FA260A0AF582}" dt="2023-06-13T07:37:02.466" v="20551" actId="1035"/>
          <ac:spMkLst>
            <pc:docMk/>
            <pc:sldMk cId="3476457258" sldId="1056"/>
            <ac:spMk id="20" creationId="{CFECD4BA-B49C-5F15-26BD-0F8D9AA591ED}"/>
          </ac:spMkLst>
        </pc:spChg>
        <pc:spChg chg="add mod">
          <ac:chgData name="Long Cheng (Asst Prof)" userId="73a3f42d-90b1-46f9-a4fe-f15073f4ec75" providerId="ADAL" clId="{F2E0EFF2-8083-48CF-8276-FA260A0AF582}" dt="2023-06-13T07:37:02.466" v="20551" actId="1035"/>
          <ac:spMkLst>
            <pc:docMk/>
            <pc:sldMk cId="3476457258" sldId="1056"/>
            <ac:spMk id="21" creationId="{D1505057-C1DA-45BB-B0BB-DD8D2C10EBE7}"/>
          </ac:spMkLst>
        </pc:spChg>
        <pc:spChg chg="add mod">
          <ac:chgData name="Long Cheng (Asst Prof)" userId="73a3f42d-90b1-46f9-a4fe-f15073f4ec75" providerId="ADAL" clId="{F2E0EFF2-8083-48CF-8276-FA260A0AF582}" dt="2023-06-13T07:59:30.680" v="20915" actId="1076"/>
          <ac:spMkLst>
            <pc:docMk/>
            <pc:sldMk cId="3476457258" sldId="1056"/>
            <ac:spMk id="27" creationId="{30BC19C7-69EF-26C3-B112-8ADA23E71C68}"/>
          </ac:spMkLst>
        </pc:spChg>
        <pc:grpChg chg="add del mod">
          <ac:chgData name="Long Cheng (Asst Prof)" userId="73a3f42d-90b1-46f9-a4fe-f15073f4ec75" providerId="ADAL" clId="{F2E0EFF2-8083-48CF-8276-FA260A0AF582}" dt="2023-06-13T07:36:23.140" v="20535" actId="478"/>
          <ac:grpSpMkLst>
            <pc:docMk/>
            <pc:sldMk cId="3476457258" sldId="1056"/>
            <ac:grpSpMk id="10" creationId="{11E5AF1E-0E2E-7146-6829-8FA1C74A9EB2}"/>
          </ac:grpSpMkLst>
        </pc:grpChg>
        <pc:grpChg chg="add mod">
          <ac:chgData name="Long Cheng (Asst Prof)" userId="73a3f42d-90b1-46f9-a4fe-f15073f4ec75" providerId="ADAL" clId="{F2E0EFF2-8083-48CF-8276-FA260A0AF582}" dt="2023-06-13T07:37:02.466" v="20551" actId="1035"/>
          <ac:grpSpMkLst>
            <pc:docMk/>
            <pc:sldMk cId="3476457258" sldId="1056"/>
            <ac:grpSpMk id="15" creationId="{D26F3ECE-170C-FAFC-882B-F020F49C1FEA}"/>
          </ac:grpSpMkLst>
        </pc:grpChg>
        <pc:picChg chg="mod">
          <ac:chgData name="Long Cheng (Asst Prof)" userId="73a3f42d-90b1-46f9-a4fe-f15073f4ec75" providerId="ADAL" clId="{F2E0EFF2-8083-48CF-8276-FA260A0AF582}" dt="2023-06-13T07:36:09.074" v="20534"/>
          <ac:picMkLst>
            <pc:docMk/>
            <pc:sldMk cId="3476457258" sldId="1056"/>
            <ac:picMk id="11" creationId="{92C0082A-8463-9284-71FB-53A7F14C2009}"/>
          </ac:picMkLst>
        </pc:picChg>
        <pc:picChg chg="mod">
          <ac:chgData name="Long Cheng (Asst Prof)" userId="73a3f42d-90b1-46f9-a4fe-f15073f4ec75" providerId="ADAL" clId="{F2E0EFF2-8083-48CF-8276-FA260A0AF582}" dt="2023-06-13T07:36:24.206" v="20536"/>
          <ac:picMkLst>
            <pc:docMk/>
            <pc:sldMk cId="3476457258" sldId="1056"/>
            <ac:picMk id="16" creationId="{DDF00317-735E-9146-66AE-F76B00DEA28A}"/>
          </ac:picMkLst>
        </pc:picChg>
        <pc:cxnChg chg="add mod">
          <ac:chgData name="Long Cheng (Asst Prof)" userId="73a3f42d-90b1-46f9-a4fe-f15073f4ec75" providerId="ADAL" clId="{F2E0EFF2-8083-48CF-8276-FA260A0AF582}" dt="2023-06-13T07:57:41.244" v="20740" actId="14100"/>
          <ac:cxnSpMkLst>
            <pc:docMk/>
            <pc:sldMk cId="3476457258" sldId="1056"/>
            <ac:cxnSpMk id="22" creationId="{383987E8-F2DF-E290-E2A7-7B41E0B209C2}"/>
          </ac:cxnSpMkLst>
        </pc:cxnChg>
      </pc:sldChg>
      <pc:sldChg chg="addSp delSp new del mod">
        <pc:chgData name="Long Cheng (Asst Prof)" userId="73a3f42d-90b1-46f9-a4fe-f15073f4ec75" providerId="ADAL" clId="{F2E0EFF2-8083-48CF-8276-FA260A0AF582}" dt="2023-06-13T08:51:41.805" v="22668" actId="2696"/>
        <pc:sldMkLst>
          <pc:docMk/>
          <pc:sldMk cId="604967794" sldId="1057"/>
        </pc:sldMkLst>
        <pc:picChg chg="add del">
          <ac:chgData name="Long Cheng (Asst Prof)" userId="73a3f42d-90b1-46f9-a4fe-f15073f4ec75" providerId="ADAL" clId="{F2E0EFF2-8083-48CF-8276-FA260A0AF582}" dt="2023-06-13T08:51:39.990" v="22667" actId="478"/>
          <ac:picMkLst>
            <pc:docMk/>
            <pc:sldMk cId="604967794" sldId="1057"/>
            <ac:picMk id="7" creationId="{BA219FE7-6C93-55A5-4E31-998823C0A370}"/>
          </ac:picMkLst>
        </pc:picChg>
      </pc:sldChg>
      <pc:sldChg chg="add">
        <pc:chgData name="Long Cheng (Asst Prof)" userId="73a3f42d-90b1-46f9-a4fe-f15073f4ec75" providerId="ADAL" clId="{F2E0EFF2-8083-48CF-8276-FA260A0AF582}" dt="2023-06-13T08:51:45.075" v="22669"/>
        <pc:sldMkLst>
          <pc:docMk/>
          <pc:sldMk cId="703638649" sldId="1057"/>
        </pc:sldMkLst>
      </pc:sldChg>
      <pc:sldChg chg="new del">
        <pc:chgData name="Long Cheng (Asst Prof)" userId="73a3f42d-90b1-46f9-a4fe-f15073f4ec75" providerId="ADAL" clId="{F2E0EFF2-8083-48CF-8276-FA260A0AF582}" dt="2023-06-14T01:07:32.049" v="23015" actId="47"/>
        <pc:sldMkLst>
          <pc:docMk/>
          <pc:sldMk cId="1091724235" sldId="1058"/>
        </pc:sldMkLst>
      </pc:sldChg>
      <pc:sldChg chg="addSp new del mod">
        <pc:chgData name="Long Cheng (Asst Prof)" userId="73a3f42d-90b1-46f9-a4fe-f15073f4ec75" providerId="ADAL" clId="{F2E0EFF2-8083-48CF-8276-FA260A0AF582}" dt="2023-06-13T08:47:21.209" v="22660" actId="47"/>
        <pc:sldMkLst>
          <pc:docMk/>
          <pc:sldMk cId="2593811990" sldId="1058"/>
        </pc:sldMkLst>
        <pc:picChg chg="add">
          <ac:chgData name="Long Cheng (Asst Prof)" userId="73a3f42d-90b1-46f9-a4fe-f15073f4ec75" providerId="ADAL" clId="{F2E0EFF2-8083-48CF-8276-FA260A0AF582}" dt="2023-06-13T08:46:44.845" v="22658" actId="22"/>
          <ac:picMkLst>
            <pc:docMk/>
            <pc:sldMk cId="2593811990" sldId="1058"/>
            <ac:picMk id="7" creationId="{5AA293F8-B7EB-F252-B675-498A654EC309}"/>
          </ac:picMkLst>
        </pc:picChg>
      </pc:sldChg>
      <pc:sldChg chg="modSp add del mod">
        <pc:chgData name="Long Cheng (Asst Prof)" userId="73a3f42d-90b1-46f9-a4fe-f15073f4ec75" providerId="ADAL" clId="{F2E0EFF2-8083-48CF-8276-FA260A0AF582}" dt="2023-06-14T01:08:07.387" v="23020" actId="47"/>
        <pc:sldMkLst>
          <pc:docMk/>
          <pc:sldMk cId="1513246522" sldId="1059"/>
        </pc:sldMkLst>
        <pc:spChg chg="mod">
          <ac:chgData name="Long Cheng (Asst Prof)" userId="73a3f42d-90b1-46f9-a4fe-f15073f4ec75" providerId="ADAL" clId="{F2E0EFF2-8083-48CF-8276-FA260A0AF582}" dt="2023-06-13T09:21:36.044" v="22952" actId="113"/>
          <ac:spMkLst>
            <pc:docMk/>
            <pc:sldMk cId="1513246522" sldId="1059"/>
            <ac:spMk id="2" creationId="{514AFD8F-8EC3-7A28-418A-250C13DDBE79}"/>
          </ac:spMkLst>
        </pc:spChg>
      </pc:sldChg>
      <pc:sldChg chg="modSp add del mod">
        <pc:chgData name="Long Cheng (Asst Prof)" userId="73a3f42d-90b1-46f9-a4fe-f15073f4ec75" providerId="ADAL" clId="{F2E0EFF2-8083-48CF-8276-FA260A0AF582}" dt="2023-06-14T01:07:30.081" v="23014" actId="47"/>
        <pc:sldMkLst>
          <pc:docMk/>
          <pc:sldMk cId="3400849609" sldId="1060"/>
        </pc:sldMkLst>
        <pc:spChg chg="mod">
          <ac:chgData name="Long Cheng (Asst Prof)" userId="73a3f42d-90b1-46f9-a4fe-f15073f4ec75" providerId="ADAL" clId="{F2E0EFF2-8083-48CF-8276-FA260A0AF582}" dt="2023-06-13T09:21:42.621" v="22954" actId="113"/>
          <ac:spMkLst>
            <pc:docMk/>
            <pc:sldMk cId="3400849609" sldId="1060"/>
            <ac:spMk id="2" creationId="{514AFD8F-8EC3-7A28-418A-250C13DDBE79}"/>
          </ac:spMkLst>
        </pc:spChg>
      </pc:sldChg>
      <pc:sldChg chg="addSp delSp modSp new add del mod ord modClrScheme modAnim chgLayout">
        <pc:chgData name="Long Cheng (Asst Prof)" userId="73a3f42d-90b1-46f9-a4fe-f15073f4ec75" providerId="ADAL" clId="{F2E0EFF2-8083-48CF-8276-FA260A0AF582}" dt="2023-06-14T09:09:24.773" v="27296"/>
        <pc:sldMkLst>
          <pc:docMk/>
          <pc:sldMk cId="364254699" sldId="1061"/>
        </pc:sldMkLst>
        <pc:spChg chg="del mod ord">
          <ac:chgData name="Long Cheng (Asst Prof)" userId="73a3f42d-90b1-46f9-a4fe-f15073f4ec75" providerId="ADAL" clId="{F2E0EFF2-8083-48CF-8276-FA260A0AF582}" dt="2023-06-14T01:41:48.628" v="24236" actId="700"/>
          <ac:spMkLst>
            <pc:docMk/>
            <pc:sldMk cId="364254699" sldId="1061"/>
            <ac:spMk id="2" creationId="{863E1659-F9AB-2C45-2F4B-690CE3F434CE}"/>
          </ac:spMkLst>
        </pc:spChg>
        <pc:spChg chg="mod ord">
          <ac:chgData name="Long Cheng (Asst Prof)" userId="73a3f42d-90b1-46f9-a4fe-f15073f4ec75" providerId="ADAL" clId="{F2E0EFF2-8083-48CF-8276-FA260A0AF582}" dt="2023-06-14T01:41:48.628" v="24236" actId="700"/>
          <ac:spMkLst>
            <pc:docMk/>
            <pc:sldMk cId="364254699" sldId="1061"/>
            <ac:spMk id="3" creationId="{579B21E7-669A-19DE-A8FB-19471CD03E84}"/>
          </ac:spMkLst>
        </pc:spChg>
        <pc:spChg chg="mod ord">
          <ac:chgData name="Long Cheng (Asst Prof)" userId="73a3f42d-90b1-46f9-a4fe-f15073f4ec75" providerId="ADAL" clId="{F2E0EFF2-8083-48CF-8276-FA260A0AF582}" dt="2023-06-14T01:41:48.628" v="24236" actId="700"/>
          <ac:spMkLst>
            <pc:docMk/>
            <pc:sldMk cId="364254699" sldId="1061"/>
            <ac:spMk id="4" creationId="{A0FFA245-4742-3D25-2E3F-5A2A3E9D3171}"/>
          </ac:spMkLst>
        </pc:spChg>
        <pc:spChg chg="mod ord">
          <ac:chgData name="Long Cheng (Asst Prof)" userId="73a3f42d-90b1-46f9-a4fe-f15073f4ec75" providerId="ADAL" clId="{F2E0EFF2-8083-48CF-8276-FA260A0AF582}" dt="2023-06-14T01:41:48.628" v="24236" actId="700"/>
          <ac:spMkLst>
            <pc:docMk/>
            <pc:sldMk cId="364254699" sldId="1061"/>
            <ac:spMk id="5" creationId="{BEDF7550-41AF-08C2-8183-CF70AC7B0AFB}"/>
          </ac:spMkLst>
        </pc:spChg>
        <pc:spChg chg="add mod ord">
          <ac:chgData name="Long Cheng (Asst Prof)" userId="73a3f42d-90b1-46f9-a4fe-f15073f4ec75" providerId="ADAL" clId="{F2E0EFF2-8083-48CF-8276-FA260A0AF582}" dt="2023-06-14T08:33:54.462" v="25070" actId="14100"/>
          <ac:spMkLst>
            <pc:docMk/>
            <pc:sldMk cId="364254699" sldId="1061"/>
            <ac:spMk id="6" creationId="{C2638BC5-87E0-87F4-F281-A2FBFA2B490B}"/>
          </ac:spMkLst>
        </pc:spChg>
        <pc:spChg chg="add mod ord">
          <ac:chgData name="Long Cheng (Asst Prof)" userId="73a3f42d-90b1-46f9-a4fe-f15073f4ec75" providerId="ADAL" clId="{F2E0EFF2-8083-48CF-8276-FA260A0AF582}" dt="2023-06-14T08:33:28.890" v="25050" actId="14100"/>
          <ac:spMkLst>
            <pc:docMk/>
            <pc:sldMk cId="364254699" sldId="1061"/>
            <ac:spMk id="7" creationId="{A14B8309-93AF-3853-2C17-FAF1D536040A}"/>
          </ac:spMkLst>
        </pc:spChg>
        <pc:spChg chg="mod">
          <ac:chgData name="Long Cheng (Asst Prof)" userId="73a3f42d-90b1-46f9-a4fe-f15073f4ec75" providerId="ADAL" clId="{F2E0EFF2-8083-48CF-8276-FA260A0AF582}" dt="2023-06-14T08:01:35.077" v="24523" actId="14100"/>
          <ac:spMkLst>
            <pc:docMk/>
            <pc:sldMk cId="364254699" sldId="1061"/>
            <ac:spMk id="9" creationId="{1639F0E2-B993-8A63-CA78-E771B19FC011}"/>
          </ac:spMkLst>
        </pc:spChg>
        <pc:spChg chg="mod">
          <ac:chgData name="Long Cheng (Asst Prof)" userId="73a3f42d-90b1-46f9-a4fe-f15073f4ec75" providerId="ADAL" clId="{F2E0EFF2-8083-48CF-8276-FA260A0AF582}" dt="2023-06-14T08:01:50.268" v="24527" actId="14100"/>
          <ac:spMkLst>
            <pc:docMk/>
            <pc:sldMk cId="364254699" sldId="1061"/>
            <ac:spMk id="10" creationId="{F8A182CB-AE4D-7E5C-C131-9490BA72C5B2}"/>
          </ac:spMkLst>
        </pc:spChg>
        <pc:spChg chg="add del mod">
          <ac:chgData name="Long Cheng (Asst Prof)" userId="73a3f42d-90b1-46f9-a4fe-f15073f4ec75" providerId="ADAL" clId="{F2E0EFF2-8083-48CF-8276-FA260A0AF582}" dt="2023-06-14T08:03:01.144" v="24623" actId="478"/>
          <ac:spMkLst>
            <pc:docMk/>
            <pc:sldMk cId="364254699" sldId="1061"/>
            <ac:spMk id="11" creationId="{9A253FF5-8F02-47E3-34C7-83E69F029114}"/>
          </ac:spMkLst>
        </pc:spChg>
        <pc:spChg chg="add mod">
          <ac:chgData name="Long Cheng (Asst Prof)" userId="73a3f42d-90b1-46f9-a4fe-f15073f4ec75" providerId="ADAL" clId="{F2E0EFF2-8083-48CF-8276-FA260A0AF582}" dt="2023-06-14T08:33:47.107" v="25069" actId="1038"/>
          <ac:spMkLst>
            <pc:docMk/>
            <pc:sldMk cId="364254699" sldId="1061"/>
            <ac:spMk id="12" creationId="{1B7A3B84-C55D-9FC3-D2F0-281D046F816B}"/>
          </ac:spMkLst>
        </pc:spChg>
        <pc:spChg chg="add mod">
          <ac:chgData name="Long Cheng (Asst Prof)" userId="73a3f42d-90b1-46f9-a4fe-f15073f4ec75" providerId="ADAL" clId="{F2E0EFF2-8083-48CF-8276-FA260A0AF582}" dt="2023-06-14T08:51:24.997" v="26382" actId="20577"/>
          <ac:spMkLst>
            <pc:docMk/>
            <pc:sldMk cId="364254699" sldId="1061"/>
            <ac:spMk id="15" creationId="{791AB010-4DDD-DA8E-B056-28EF600753ED}"/>
          </ac:spMkLst>
        </pc:spChg>
        <pc:grpChg chg="add del mod">
          <ac:chgData name="Long Cheng (Asst Prof)" userId="73a3f42d-90b1-46f9-a4fe-f15073f4ec75" providerId="ADAL" clId="{F2E0EFF2-8083-48CF-8276-FA260A0AF582}" dt="2023-06-14T08:02:58.715" v="24622" actId="478"/>
          <ac:grpSpMkLst>
            <pc:docMk/>
            <pc:sldMk cId="364254699" sldId="1061"/>
            <ac:grpSpMk id="2" creationId="{F891D24D-672C-5E59-7281-272FFEDFBB13}"/>
          </ac:grpSpMkLst>
        </pc:grpChg>
        <pc:picChg chg="mod">
          <ac:chgData name="Long Cheng (Asst Prof)" userId="73a3f42d-90b1-46f9-a4fe-f15073f4ec75" providerId="ADAL" clId="{F2E0EFF2-8083-48CF-8276-FA260A0AF582}" dt="2023-06-14T08:01:11.397" v="24521"/>
          <ac:picMkLst>
            <pc:docMk/>
            <pc:sldMk cId="364254699" sldId="1061"/>
            <ac:picMk id="8" creationId="{A46B5F7F-5266-4A73-FCAE-33A8298708A9}"/>
          </ac:picMkLst>
        </pc:picChg>
        <pc:picChg chg="add mod">
          <ac:chgData name="Long Cheng (Asst Prof)" userId="73a3f42d-90b1-46f9-a4fe-f15073f4ec75" providerId="ADAL" clId="{F2E0EFF2-8083-48CF-8276-FA260A0AF582}" dt="2023-06-14T08:33:47.107" v="25069" actId="1038"/>
          <ac:picMkLst>
            <pc:docMk/>
            <pc:sldMk cId="364254699" sldId="1061"/>
            <ac:picMk id="14" creationId="{5AFEFFA7-EA3A-D505-A5AE-A01AF8A1452E}"/>
          </ac:picMkLst>
        </pc:picChg>
        <pc:picChg chg="add del mod">
          <ac:chgData name="Long Cheng (Asst Prof)" userId="73a3f42d-90b1-46f9-a4fe-f15073f4ec75" providerId="ADAL" clId="{F2E0EFF2-8083-48CF-8276-FA260A0AF582}" dt="2023-06-14T08:12:54.124" v="24685" actId="478"/>
          <ac:picMkLst>
            <pc:docMk/>
            <pc:sldMk cId="364254699" sldId="1061"/>
            <ac:picMk id="1026" creationId="{C94AD93C-CD15-A077-274A-D059408002AA}"/>
          </ac:picMkLst>
        </pc:picChg>
        <pc:picChg chg="add del mod">
          <ac:chgData name="Long Cheng (Asst Prof)" userId="73a3f42d-90b1-46f9-a4fe-f15073f4ec75" providerId="ADAL" clId="{F2E0EFF2-8083-48CF-8276-FA260A0AF582}" dt="2023-06-14T08:16:40.403" v="24728" actId="478"/>
          <ac:picMkLst>
            <pc:docMk/>
            <pc:sldMk cId="364254699" sldId="1061"/>
            <ac:picMk id="1028" creationId="{B9CD5C5A-8925-92CB-1B5F-BDF1B72FA300}"/>
          </ac:picMkLst>
        </pc:picChg>
        <pc:picChg chg="add mod">
          <ac:chgData name="Long Cheng (Asst Prof)" userId="73a3f42d-90b1-46f9-a4fe-f15073f4ec75" providerId="ADAL" clId="{F2E0EFF2-8083-48CF-8276-FA260A0AF582}" dt="2023-06-14T08:33:47.107" v="25069" actId="1038"/>
          <ac:picMkLst>
            <pc:docMk/>
            <pc:sldMk cId="364254699" sldId="1061"/>
            <ac:picMk id="1030" creationId="{F09A7CFE-D222-234C-A3C7-273BE7635B9A}"/>
          </ac:picMkLst>
        </pc:picChg>
      </pc:sldChg>
      <pc:sldChg chg="modSp new del mod">
        <pc:chgData name="Long Cheng (Asst Prof)" userId="73a3f42d-90b1-46f9-a4fe-f15073f4ec75" providerId="ADAL" clId="{F2E0EFF2-8083-48CF-8276-FA260A0AF582}" dt="2023-06-14T01:02:21.302" v="23009" actId="47"/>
        <pc:sldMkLst>
          <pc:docMk/>
          <pc:sldMk cId="1771842146" sldId="1062"/>
        </pc:sldMkLst>
        <pc:spChg chg="mod">
          <ac:chgData name="Long Cheng (Asst Prof)" userId="73a3f42d-90b1-46f9-a4fe-f15073f4ec75" providerId="ADAL" clId="{F2E0EFF2-8083-48CF-8276-FA260A0AF582}" dt="2023-06-13T09:22:08.379" v="22959"/>
          <ac:spMkLst>
            <pc:docMk/>
            <pc:sldMk cId="1771842146" sldId="1062"/>
            <ac:spMk id="5" creationId="{A347B9DB-BABE-F79B-B567-6D58811959E7}"/>
          </ac:spMkLst>
        </pc:spChg>
      </pc:sldChg>
      <pc:sldChg chg="modSp new del mod">
        <pc:chgData name="Long Cheng (Asst Prof)" userId="73a3f42d-90b1-46f9-a4fe-f15073f4ec75" providerId="ADAL" clId="{F2E0EFF2-8083-48CF-8276-FA260A0AF582}" dt="2023-06-14T01:07:25.434" v="23013" actId="47"/>
        <pc:sldMkLst>
          <pc:docMk/>
          <pc:sldMk cId="2450893679" sldId="1063"/>
        </pc:sldMkLst>
        <pc:spChg chg="mod">
          <ac:chgData name="Long Cheng (Asst Prof)" userId="73a3f42d-90b1-46f9-a4fe-f15073f4ec75" providerId="ADAL" clId="{F2E0EFF2-8083-48CF-8276-FA260A0AF582}" dt="2023-06-13T09:22:14.714" v="22960"/>
          <ac:spMkLst>
            <pc:docMk/>
            <pc:sldMk cId="2450893679" sldId="1063"/>
            <ac:spMk id="5" creationId="{88E32249-71D9-7AE1-12A6-4F3F5138647A}"/>
          </ac:spMkLst>
        </pc:spChg>
      </pc:sldChg>
      <pc:sldChg chg="modSp new mod">
        <pc:chgData name="Long Cheng (Asst Prof)" userId="73a3f42d-90b1-46f9-a4fe-f15073f4ec75" providerId="ADAL" clId="{F2E0EFF2-8083-48CF-8276-FA260A0AF582}" dt="2023-06-14T09:08:51.135" v="27294" actId="6549"/>
        <pc:sldMkLst>
          <pc:docMk/>
          <pc:sldMk cId="1333987647" sldId="1064"/>
        </pc:sldMkLst>
        <pc:spChg chg="mod">
          <ac:chgData name="Long Cheng (Asst Prof)" userId="73a3f42d-90b1-46f9-a4fe-f15073f4ec75" providerId="ADAL" clId="{F2E0EFF2-8083-48CF-8276-FA260A0AF582}" dt="2023-06-14T09:08:51.135" v="27294" actId="6549"/>
          <ac:spMkLst>
            <pc:docMk/>
            <pc:sldMk cId="1333987647" sldId="1064"/>
            <ac:spMk id="2" creationId="{0CCAB2B6-42D5-C8AA-E1A3-F29C985EED36}"/>
          </ac:spMkLst>
        </pc:spChg>
        <pc:spChg chg="mod">
          <ac:chgData name="Long Cheng (Asst Prof)" userId="73a3f42d-90b1-46f9-a4fe-f15073f4ec75" providerId="ADAL" clId="{F2E0EFF2-8083-48CF-8276-FA260A0AF582}" dt="2023-06-14T01:34:18.848" v="23937" actId="20577"/>
          <ac:spMkLst>
            <pc:docMk/>
            <pc:sldMk cId="1333987647" sldId="1064"/>
            <ac:spMk id="5" creationId="{367A14E6-E47D-5261-331A-AB4169A1CAB0}"/>
          </ac:spMkLst>
        </pc:spChg>
      </pc:sldChg>
      <pc:sldChg chg="addSp delSp modSp add mod">
        <pc:chgData name="Long Cheng (Asst Prof)" userId="73a3f42d-90b1-46f9-a4fe-f15073f4ec75" providerId="ADAL" clId="{F2E0EFF2-8083-48CF-8276-FA260A0AF582}" dt="2023-06-14T01:41:12.969" v="24218" actId="20577"/>
        <pc:sldMkLst>
          <pc:docMk/>
          <pc:sldMk cId="3095772361" sldId="1065"/>
        </pc:sldMkLst>
        <pc:spChg chg="mod">
          <ac:chgData name="Long Cheng (Asst Prof)" userId="73a3f42d-90b1-46f9-a4fe-f15073f4ec75" providerId="ADAL" clId="{F2E0EFF2-8083-48CF-8276-FA260A0AF582}" dt="2023-06-14T01:22:53.888" v="23556" actId="27636"/>
          <ac:spMkLst>
            <pc:docMk/>
            <pc:sldMk cId="3095772361" sldId="1065"/>
            <ac:spMk id="6" creationId="{75FB7385-9F18-A4CA-A1B8-06C00CF26474}"/>
          </ac:spMkLst>
        </pc:spChg>
        <pc:spChg chg="mod">
          <ac:chgData name="Long Cheng (Asst Prof)" userId="73a3f42d-90b1-46f9-a4fe-f15073f4ec75" providerId="ADAL" clId="{F2E0EFF2-8083-48CF-8276-FA260A0AF582}" dt="2023-06-14T01:36:46.739" v="24192" actId="20577"/>
          <ac:spMkLst>
            <pc:docMk/>
            <pc:sldMk cId="3095772361" sldId="1065"/>
            <ac:spMk id="7" creationId="{3E8DDA0F-3171-B7CF-F7E6-C6A77663DABA}"/>
          </ac:spMkLst>
        </pc:spChg>
        <pc:spChg chg="mod">
          <ac:chgData name="Long Cheng (Asst Prof)" userId="73a3f42d-90b1-46f9-a4fe-f15073f4ec75" providerId="ADAL" clId="{F2E0EFF2-8083-48CF-8276-FA260A0AF582}" dt="2023-06-14T01:41:12.969" v="24218" actId="20577"/>
          <ac:spMkLst>
            <pc:docMk/>
            <pc:sldMk cId="3095772361" sldId="1065"/>
            <ac:spMk id="10" creationId="{65DC5A48-CDFF-45C3-693F-F99F6D5B18CF}"/>
          </ac:spMkLst>
        </pc:spChg>
        <pc:spChg chg="del">
          <ac:chgData name="Long Cheng (Asst Prof)" userId="73a3f42d-90b1-46f9-a4fe-f15073f4ec75" providerId="ADAL" clId="{F2E0EFF2-8083-48CF-8276-FA260A0AF582}" dt="2023-06-14T01:22:32.126" v="23525" actId="478"/>
          <ac:spMkLst>
            <pc:docMk/>
            <pc:sldMk cId="3095772361" sldId="1065"/>
            <ac:spMk id="13" creationId="{37D525DE-9F3B-8726-EA16-7CFC0BD1F1B2}"/>
          </ac:spMkLst>
        </pc:spChg>
        <pc:picChg chg="add del mod">
          <ac:chgData name="Long Cheng (Asst Prof)" userId="73a3f42d-90b1-46f9-a4fe-f15073f4ec75" providerId="ADAL" clId="{F2E0EFF2-8083-48CF-8276-FA260A0AF582}" dt="2023-06-14T01:40:59.097" v="24215" actId="478"/>
          <ac:picMkLst>
            <pc:docMk/>
            <pc:sldMk cId="3095772361" sldId="1065"/>
            <ac:picMk id="5" creationId="{153A3C91-1B9F-610F-7E7B-5C55EC6D82E1}"/>
          </ac:picMkLst>
        </pc:picChg>
        <pc:picChg chg="del">
          <ac:chgData name="Long Cheng (Asst Prof)" userId="73a3f42d-90b1-46f9-a4fe-f15073f4ec75" providerId="ADAL" clId="{F2E0EFF2-8083-48CF-8276-FA260A0AF582}" dt="2023-06-14T01:40:03.777" v="24200" actId="478"/>
          <ac:picMkLst>
            <pc:docMk/>
            <pc:sldMk cId="3095772361" sldId="1065"/>
            <ac:picMk id="9" creationId="{4001D5D6-1143-5CBD-C65B-8674C48E9896}"/>
          </ac:picMkLst>
        </pc:picChg>
        <pc:picChg chg="del">
          <ac:chgData name="Long Cheng (Asst Prof)" userId="73a3f42d-90b1-46f9-a4fe-f15073f4ec75" providerId="ADAL" clId="{F2E0EFF2-8083-48CF-8276-FA260A0AF582}" dt="2023-06-14T01:22:32.126" v="23525" actId="478"/>
          <ac:picMkLst>
            <pc:docMk/>
            <pc:sldMk cId="3095772361" sldId="1065"/>
            <ac:picMk id="12" creationId="{24A78584-D81B-B11A-1F81-3FA554D8F07E}"/>
          </ac:picMkLst>
        </pc:picChg>
        <pc:picChg chg="add mod">
          <ac:chgData name="Long Cheng (Asst Prof)" userId="73a3f42d-90b1-46f9-a4fe-f15073f4ec75" providerId="ADAL" clId="{F2E0EFF2-8083-48CF-8276-FA260A0AF582}" dt="2023-06-14T01:41:08.449" v="24217" actId="1076"/>
          <ac:picMkLst>
            <pc:docMk/>
            <pc:sldMk cId="3095772361" sldId="1065"/>
            <ac:picMk id="14" creationId="{4DCA84D4-C93A-2770-3D6B-84C91F28A4BA}"/>
          </ac:picMkLst>
        </pc:picChg>
      </pc:sldChg>
      <pc:sldChg chg="addSp delSp modSp new mod modClrScheme chgLayout">
        <pc:chgData name="Long Cheng (Asst Prof)" userId="73a3f42d-90b1-46f9-a4fe-f15073f4ec75" providerId="ADAL" clId="{F2E0EFF2-8083-48CF-8276-FA260A0AF582}" dt="2023-06-14T09:06:10.601" v="27142" actId="20577"/>
        <pc:sldMkLst>
          <pc:docMk/>
          <pc:sldMk cId="4020180517" sldId="1066"/>
        </pc:sldMkLst>
        <pc:spChg chg="mod ord">
          <ac:chgData name="Long Cheng (Asst Prof)" userId="73a3f42d-90b1-46f9-a4fe-f15073f4ec75" providerId="ADAL" clId="{F2E0EFF2-8083-48CF-8276-FA260A0AF582}" dt="2023-06-14T08:56:39.048" v="26385" actId="700"/>
          <ac:spMkLst>
            <pc:docMk/>
            <pc:sldMk cId="4020180517" sldId="1066"/>
            <ac:spMk id="2" creationId="{4D440EFE-5C55-FDE0-35BE-03B384993CF8}"/>
          </ac:spMkLst>
        </pc:spChg>
        <pc:spChg chg="mod ord">
          <ac:chgData name="Long Cheng (Asst Prof)" userId="73a3f42d-90b1-46f9-a4fe-f15073f4ec75" providerId="ADAL" clId="{F2E0EFF2-8083-48CF-8276-FA260A0AF582}" dt="2023-06-14T08:56:39.048" v="26385" actId="700"/>
          <ac:spMkLst>
            <pc:docMk/>
            <pc:sldMk cId="4020180517" sldId="1066"/>
            <ac:spMk id="3" creationId="{BB7DAFAD-321F-85BA-968C-3E9EA470FEE5}"/>
          </ac:spMkLst>
        </pc:spChg>
        <pc:spChg chg="mod ord">
          <ac:chgData name="Long Cheng (Asst Prof)" userId="73a3f42d-90b1-46f9-a4fe-f15073f4ec75" providerId="ADAL" clId="{F2E0EFF2-8083-48CF-8276-FA260A0AF582}" dt="2023-06-14T09:03:09.775" v="26753" actId="20577"/>
          <ac:spMkLst>
            <pc:docMk/>
            <pc:sldMk cId="4020180517" sldId="1066"/>
            <ac:spMk id="4" creationId="{EE269C8A-2958-DF70-3E12-805A37E07C65}"/>
          </ac:spMkLst>
        </pc:spChg>
        <pc:spChg chg="del mod ord">
          <ac:chgData name="Long Cheng (Asst Prof)" userId="73a3f42d-90b1-46f9-a4fe-f15073f4ec75" providerId="ADAL" clId="{F2E0EFF2-8083-48CF-8276-FA260A0AF582}" dt="2023-06-14T08:52:09.043" v="26383" actId="700"/>
          <ac:spMkLst>
            <pc:docMk/>
            <pc:sldMk cId="4020180517" sldId="1066"/>
            <ac:spMk id="5" creationId="{3A849B72-F8CB-55CA-F081-C48781D29247}"/>
          </ac:spMkLst>
        </pc:spChg>
        <pc:spChg chg="del">
          <ac:chgData name="Long Cheng (Asst Prof)" userId="73a3f42d-90b1-46f9-a4fe-f15073f4ec75" providerId="ADAL" clId="{F2E0EFF2-8083-48CF-8276-FA260A0AF582}" dt="2023-06-14T08:52:09.043" v="26383" actId="700"/>
          <ac:spMkLst>
            <pc:docMk/>
            <pc:sldMk cId="4020180517" sldId="1066"/>
            <ac:spMk id="6" creationId="{6603A65C-8831-0BD2-639F-BE033CEFB323}"/>
          </ac:spMkLst>
        </pc:spChg>
        <pc:spChg chg="add del mod ord">
          <ac:chgData name="Long Cheng (Asst Prof)" userId="73a3f42d-90b1-46f9-a4fe-f15073f4ec75" providerId="ADAL" clId="{F2E0EFF2-8083-48CF-8276-FA260A0AF582}" dt="2023-06-14T08:52:12.694" v="26384" actId="700"/>
          <ac:spMkLst>
            <pc:docMk/>
            <pc:sldMk cId="4020180517" sldId="1066"/>
            <ac:spMk id="7" creationId="{D673DDCB-5B4F-7A71-17BB-115F53AFA0E7}"/>
          </ac:spMkLst>
        </pc:spChg>
        <pc:spChg chg="add del mod ord">
          <ac:chgData name="Long Cheng (Asst Prof)" userId="73a3f42d-90b1-46f9-a4fe-f15073f4ec75" providerId="ADAL" clId="{F2E0EFF2-8083-48CF-8276-FA260A0AF582}" dt="2023-06-14T08:56:39.048" v="26385" actId="700"/>
          <ac:spMkLst>
            <pc:docMk/>
            <pc:sldMk cId="4020180517" sldId="1066"/>
            <ac:spMk id="8" creationId="{1D4D0FBE-2A6A-0563-871C-71F8C4EE61D5}"/>
          </ac:spMkLst>
        </pc:spChg>
        <pc:spChg chg="add mod ord">
          <ac:chgData name="Long Cheng (Asst Prof)" userId="73a3f42d-90b1-46f9-a4fe-f15073f4ec75" providerId="ADAL" clId="{F2E0EFF2-8083-48CF-8276-FA260A0AF582}" dt="2023-06-14T09:03:58.234" v="26824" actId="27636"/>
          <ac:spMkLst>
            <pc:docMk/>
            <pc:sldMk cId="4020180517" sldId="1066"/>
            <ac:spMk id="9" creationId="{B7841B83-2CE0-FFDD-BB5B-2101E9EAFDA4}"/>
          </ac:spMkLst>
        </pc:spChg>
        <pc:spChg chg="add mod ord">
          <ac:chgData name="Long Cheng (Asst Prof)" userId="73a3f42d-90b1-46f9-a4fe-f15073f4ec75" providerId="ADAL" clId="{F2E0EFF2-8083-48CF-8276-FA260A0AF582}" dt="2023-06-14T09:06:10.601" v="27142" actId="20577"/>
          <ac:spMkLst>
            <pc:docMk/>
            <pc:sldMk cId="4020180517" sldId="1066"/>
            <ac:spMk id="10" creationId="{B8536175-31CE-4139-002F-50E8C7221965}"/>
          </ac:spMkLst>
        </pc:spChg>
      </pc:sldChg>
      <pc:sldChg chg="addSp delSp modSp add mod modAnim">
        <pc:chgData name="Long Cheng (Asst Prof)" userId="73a3f42d-90b1-46f9-a4fe-f15073f4ec75" providerId="ADAL" clId="{F2E0EFF2-8083-48CF-8276-FA260A0AF582}" dt="2023-06-14T01:36:54.663" v="24199" actId="20577"/>
        <pc:sldMkLst>
          <pc:docMk/>
          <pc:sldMk cId="888193946" sldId="1067"/>
        </pc:sldMkLst>
        <pc:spChg chg="add mod">
          <ac:chgData name="Long Cheng (Asst Prof)" userId="73a3f42d-90b1-46f9-a4fe-f15073f4ec75" providerId="ADAL" clId="{F2E0EFF2-8083-48CF-8276-FA260A0AF582}" dt="2023-06-14T01:20:49.861" v="23449" actId="1037"/>
          <ac:spMkLst>
            <pc:docMk/>
            <pc:sldMk cId="888193946" sldId="1067"/>
            <ac:spMk id="5" creationId="{D39DE527-96BF-B8C4-FB30-B752F6A96CC5}"/>
          </ac:spMkLst>
        </pc:spChg>
        <pc:spChg chg="mod">
          <ac:chgData name="Long Cheng (Asst Prof)" userId="73a3f42d-90b1-46f9-a4fe-f15073f4ec75" providerId="ADAL" clId="{F2E0EFF2-8083-48CF-8276-FA260A0AF582}" dt="2023-06-14T01:16:33.346" v="23045" actId="20577"/>
          <ac:spMkLst>
            <pc:docMk/>
            <pc:sldMk cId="888193946" sldId="1067"/>
            <ac:spMk id="6" creationId="{75FB7385-9F18-A4CA-A1B8-06C00CF26474}"/>
          </ac:spMkLst>
        </pc:spChg>
        <pc:spChg chg="mod">
          <ac:chgData name="Long Cheng (Asst Prof)" userId="73a3f42d-90b1-46f9-a4fe-f15073f4ec75" providerId="ADAL" clId="{F2E0EFF2-8083-48CF-8276-FA260A0AF582}" dt="2023-06-14T01:36:54.663" v="24199" actId="20577"/>
          <ac:spMkLst>
            <pc:docMk/>
            <pc:sldMk cId="888193946" sldId="1067"/>
            <ac:spMk id="7" creationId="{3E8DDA0F-3171-B7CF-F7E6-C6A77663DABA}"/>
          </ac:spMkLst>
        </pc:spChg>
        <pc:spChg chg="del">
          <ac:chgData name="Long Cheng (Asst Prof)" userId="73a3f42d-90b1-46f9-a4fe-f15073f4ec75" providerId="ADAL" clId="{F2E0EFF2-8083-48CF-8276-FA260A0AF582}" dt="2023-06-14T01:19:17.444" v="23431" actId="478"/>
          <ac:spMkLst>
            <pc:docMk/>
            <pc:sldMk cId="888193946" sldId="1067"/>
            <ac:spMk id="10" creationId="{65DC5A48-CDFF-45C3-693F-F99F6D5B18CF}"/>
          </ac:spMkLst>
        </pc:spChg>
        <pc:spChg chg="add mod">
          <ac:chgData name="Long Cheng (Asst Prof)" userId="73a3f42d-90b1-46f9-a4fe-f15073f4ec75" providerId="ADAL" clId="{F2E0EFF2-8083-48CF-8276-FA260A0AF582}" dt="2023-06-14T01:20:36.003" v="23445" actId="14100"/>
          <ac:spMkLst>
            <pc:docMk/>
            <pc:sldMk cId="888193946" sldId="1067"/>
            <ac:spMk id="11" creationId="{F1CAEA8F-3552-BAE8-E480-2FC8BBE2B15B}"/>
          </ac:spMkLst>
        </pc:spChg>
        <pc:spChg chg="mod">
          <ac:chgData name="Long Cheng (Asst Prof)" userId="73a3f42d-90b1-46f9-a4fe-f15073f4ec75" providerId="ADAL" clId="{F2E0EFF2-8083-48CF-8276-FA260A0AF582}" dt="2023-06-14T01:22:23.006" v="23524" actId="1076"/>
          <ac:spMkLst>
            <pc:docMk/>
            <pc:sldMk cId="888193946" sldId="1067"/>
            <ac:spMk id="13" creationId="{37D525DE-9F3B-8726-EA16-7CFC0BD1F1B2}"/>
          </ac:spMkLst>
        </pc:spChg>
        <pc:spChg chg="add mod ord">
          <ac:chgData name="Long Cheng (Asst Prof)" userId="73a3f42d-90b1-46f9-a4fe-f15073f4ec75" providerId="ADAL" clId="{F2E0EFF2-8083-48CF-8276-FA260A0AF582}" dt="2023-06-14T01:22:09.030" v="23522" actId="20577"/>
          <ac:spMkLst>
            <pc:docMk/>
            <pc:sldMk cId="888193946" sldId="1067"/>
            <ac:spMk id="14" creationId="{1A4262D8-0731-9291-7824-061ED2887A44}"/>
          </ac:spMkLst>
        </pc:spChg>
        <pc:spChg chg="add mod">
          <ac:chgData name="Long Cheng (Asst Prof)" userId="73a3f42d-90b1-46f9-a4fe-f15073f4ec75" providerId="ADAL" clId="{F2E0EFF2-8083-48CF-8276-FA260A0AF582}" dt="2023-06-14T01:21:44.519" v="23460" actId="14100"/>
          <ac:spMkLst>
            <pc:docMk/>
            <pc:sldMk cId="888193946" sldId="1067"/>
            <ac:spMk id="15" creationId="{D20658A0-392C-6C69-CB9E-87FAA2D4A938}"/>
          </ac:spMkLst>
        </pc:spChg>
        <pc:picChg chg="add mod">
          <ac:chgData name="Long Cheng (Asst Prof)" userId="73a3f42d-90b1-46f9-a4fe-f15073f4ec75" providerId="ADAL" clId="{F2E0EFF2-8083-48CF-8276-FA260A0AF582}" dt="2023-06-14T01:21:06.989" v="23453" actId="1076"/>
          <ac:picMkLst>
            <pc:docMk/>
            <pc:sldMk cId="888193946" sldId="1067"/>
            <ac:picMk id="2" creationId="{7BB6F098-A794-C424-090E-C86B2DD9D2B2}"/>
          </ac:picMkLst>
        </pc:picChg>
        <pc:picChg chg="del">
          <ac:chgData name="Long Cheng (Asst Prof)" userId="73a3f42d-90b1-46f9-a4fe-f15073f4ec75" providerId="ADAL" clId="{F2E0EFF2-8083-48CF-8276-FA260A0AF582}" dt="2023-06-14T01:19:17.444" v="23431" actId="478"/>
          <ac:picMkLst>
            <pc:docMk/>
            <pc:sldMk cId="888193946" sldId="1067"/>
            <ac:picMk id="9" creationId="{4001D5D6-1143-5CBD-C65B-8674C48E9896}"/>
          </ac:picMkLst>
        </pc:picChg>
        <pc:picChg chg="mod">
          <ac:chgData name="Long Cheng (Asst Prof)" userId="73a3f42d-90b1-46f9-a4fe-f15073f4ec75" providerId="ADAL" clId="{F2E0EFF2-8083-48CF-8276-FA260A0AF582}" dt="2023-06-14T01:22:20.453" v="23523" actId="1076"/>
          <ac:picMkLst>
            <pc:docMk/>
            <pc:sldMk cId="888193946" sldId="1067"/>
            <ac:picMk id="12" creationId="{24A78584-D81B-B11A-1F81-3FA554D8F07E}"/>
          </ac:picMkLst>
        </pc:picChg>
      </pc:sldChg>
      <pc:sldChg chg="addSp delSp modSp new mod modClrScheme chgLayout">
        <pc:chgData name="Long Cheng (Asst Prof)" userId="73a3f42d-90b1-46f9-a4fe-f15073f4ec75" providerId="ADAL" clId="{F2E0EFF2-8083-48CF-8276-FA260A0AF582}" dt="2023-06-14T08:50:59.206" v="26381" actId="113"/>
        <pc:sldMkLst>
          <pc:docMk/>
          <pc:sldMk cId="891263974" sldId="1068"/>
        </pc:sldMkLst>
        <pc:spChg chg="mod ord">
          <ac:chgData name="Long Cheng (Asst Prof)" userId="73a3f42d-90b1-46f9-a4fe-f15073f4ec75" providerId="ADAL" clId="{F2E0EFF2-8083-48CF-8276-FA260A0AF582}" dt="2023-06-14T08:37:06.719" v="25251" actId="700"/>
          <ac:spMkLst>
            <pc:docMk/>
            <pc:sldMk cId="891263974" sldId="1068"/>
            <ac:spMk id="2" creationId="{660C3965-986E-0A08-A3E9-153749622278}"/>
          </ac:spMkLst>
        </pc:spChg>
        <pc:spChg chg="mod ord">
          <ac:chgData name="Long Cheng (Asst Prof)" userId="73a3f42d-90b1-46f9-a4fe-f15073f4ec75" providerId="ADAL" clId="{F2E0EFF2-8083-48CF-8276-FA260A0AF582}" dt="2023-06-14T08:37:06.719" v="25251" actId="700"/>
          <ac:spMkLst>
            <pc:docMk/>
            <pc:sldMk cId="891263974" sldId="1068"/>
            <ac:spMk id="3" creationId="{7B077145-9EB8-CE65-E6A1-351365D6BD41}"/>
          </ac:spMkLst>
        </pc:spChg>
        <pc:spChg chg="mod ord">
          <ac:chgData name="Long Cheng (Asst Prof)" userId="73a3f42d-90b1-46f9-a4fe-f15073f4ec75" providerId="ADAL" clId="{F2E0EFF2-8083-48CF-8276-FA260A0AF582}" dt="2023-06-14T08:37:06.719" v="25251" actId="700"/>
          <ac:spMkLst>
            <pc:docMk/>
            <pc:sldMk cId="891263974" sldId="1068"/>
            <ac:spMk id="4" creationId="{6F7C4063-1710-06A7-3E46-57C266396848}"/>
          </ac:spMkLst>
        </pc:spChg>
        <pc:spChg chg="mod ord">
          <ac:chgData name="Long Cheng (Asst Prof)" userId="73a3f42d-90b1-46f9-a4fe-f15073f4ec75" providerId="ADAL" clId="{F2E0EFF2-8083-48CF-8276-FA260A0AF582}" dt="2023-06-14T08:50:59.206" v="26381" actId="113"/>
          <ac:spMkLst>
            <pc:docMk/>
            <pc:sldMk cId="891263974" sldId="1068"/>
            <ac:spMk id="5" creationId="{4FD60C08-7FBD-0CDE-4FD5-EE44B4011A4C}"/>
          </ac:spMkLst>
        </pc:spChg>
        <pc:spChg chg="del">
          <ac:chgData name="Long Cheng (Asst Prof)" userId="73a3f42d-90b1-46f9-a4fe-f15073f4ec75" providerId="ADAL" clId="{F2E0EFF2-8083-48CF-8276-FA260A0AF582}" dt="2023-06-14T08:37:06.719" v="25251" actId="700"/>
          <ac:spMkLst>
            <pc:docMk/>
            <pc:sldMk cId="891263974" sldId="1068"/>
            <ac:spMk id="6" creationId="{A8516E58-C710-FFE3-3736-A64D95E9E1A1}"/>
          </ac:spMkLst>
        </pc:spChg>
        <pc:picChg chg="add del">
          <ac:chgData name="Long Cheng (Asst Prof)" userId="73a3f42d-90b1-46f9-a4fe-f15073f4ec75" providerId="ADAL" clId="{F2E0EFF2-8083-48CF-8276-FA260A0AF582}" dt="2023-06-14T08:16:35.423" v="24726" actId="22"/>
          <ac:picMkLst>
            <pc:docMk/>
            <pc:sldMk cId="891263974" sldId="1068"/>
            <ac:picMk id="8" creationId="{D5D82EDA-5A96-AA57-4A0F-ED28AC822030}"/>
          </ac:picMkLst>
        </pc:picChg>
        <pc:picChg chg="add del mod">
          <ac:chgData name="Long Cheng (Asst Prof)" userId="73a3f42d-90b1-46f9-a4fe-f15073f4ec75" providerId="ADAL" clId="{F2E0EFF2-8083-48CF-8276-FA260A0AF582}" dt="2023-06-14T08:37:03.181" v="25250" actId="478"/>
          <ac:picMkLst>
            <pc:docMk/>
            <pc:sldMk cId="891263974" sldId="1068"/>
            <ac:picMk id="10" creationId="{14D9D71E-DC44-7104-45FD-F1F613AAC933}"/>
          </ac:picMkLst>
        </pc:picChg>
        <pc:picChg chg="add del mod">
          <ac:chgData name="Long Cheng (Asst Prof)" userId="73a3f42d-90b1-46f9-a4fe-f15073f4ec75" providerId="ADAL" clId="{F2E0EFF2-8083-48CF-8276-FA260A0AF582}" dt="2023-06-14T08:43:37.060" v="25736" actId="478"/>
          <ac:picMkLst>
            <pc:docMk/>
            <pc:sldMk cId="891263974" sldId="1068"/>
            <ac:picMk id="12" creationId="{486A98AC-FDAA-44AD-DAFA-4ABB7AA3CDEA}"/>
          </ac:picMkLst>
        </pc:picChg>
        <pc:picChg chg="add mod">
          <ac:chgData name="Long Cheng (Asst Prof)" userId="73a3f42d-90b1-46f9-a4fe-f15073f4ec75" providerId="ADAL" clId="{F2E0EFF2-8083-48CF-8276-FA260A0AF582}" dt="2023-06-14T08:44:13.284" v="25805" actId="1035"/>
          <ac:picMkLst>
            <pc:docMk/>
            <pc:sldMk cId="891263974" sldId="1068"/>
            <ac:picMk id="14" creationId="{F47ABC11-0029-A99F-C03E-2EF241D637DE}"/>
          </ac:picMkLst>
        </pc:picChg>
        <pc:picChg chg="add mod">
          <ac:chgData name="Long Cheng (Asst Prof)" userId="73a3f42d-90b1-46f9-a4fe-f15073f4ec75" providerId="ADAL" clId="{F2E0EFF2-8083-48CF-8276-FA260A0AF582}" dt="2023-06-14T08:45:03.999" v="25851" actId="1076"/>
          <ac:picMkLst>
            <pc:docMk/>
            <pc:sldMk cId="891263974" sldId="1068"/>
            <ac:picMk id="16" creationId="{8E2E1BB9-C08B-0480-5BBC-4B030B6DBD32}"/>
          </ac:picMkLst>
        </pc:picChg>
      </pc:sldChg>
      <pc:sldMasterChg chg="delSldLayout modSldLayout">
        <pc:chgData name="Long Cheng (Asst Prof)" userId="73a3f42d-90b1-46f9-a4fe-f15073f4ec75" providerId="ADAL" clId="{F2E0EFF2-8083-48CF-8276-FA260A0AF582}" dt="2023-06-07T02:39:24.477" v="274"/>
        <pc:sldMasterMkLst>
          <pc:docMk/>
          <pc:sldMasterMk cId="1483089409" sldId="2147483660"/>
        </pc:sldMasterMkLst>
        <pc:sldLayoutChg chg="addSp delSp modSp mod">
          <pc:chgData name="Long Cheng (Asst Prof)" userId="73a3f42d-90b1-46f9-a4fe-f15073f4ec75" providerId="ADAL" clId="{F2E0EFF2-8083-48CF-8276-FA260A0AF582}" dt="2023-06-07T02:39:24.477" v="274"/>
          <pc:sldLayoutMkLst>
            <pc:docMk/>
            <pc:sldMasterMk cId="1483089409" sldId="2147483660"/>
            <pc:sldLayoutMk cId="12467013" sldId="2147483663"/>
          </pc:sldLayoutMkLst>
          <pc:spChg chg="del">
            <ac:chgData name="Long Cheng (Asst Prof)" userId="73a3f42d-90b1-46f9-a4fe-f15073f4ec75" providerId="ADAL" clId="{F2E0EFF2-8083-48CF-8276-FA260A0AF582}" dt="2023-06-07T02:39:24.228" v="273" actId="478"/>
            <ac:spMkLst>
              <pc:docMk/>
              <pc:sldMasterMk cId="1483089409" sldId="2147483660"/>
              <pc:sldLayoutMk cId="12467013" sldId="2147483663"/>
              <ac:spMk id="5" creationId="{00000000-0000-0000-0000-000000000000}"/>
            </ac:spMkLst>
          </pc:spChg>
          <pc:spChg chg="del">
            <ac:chgData name="Long Cheng (Asst Prof)" userId="73a3f42d-90b1-46f9-a4fe-f15073f4ec75" providerId="ADAL" clId="{F2E0EFF2-8083-48CF-8276-FA260A0AF582}" dt="2023-06-07T02:39:24.228" v="273" actId="478"/>
            <ac:spMkLst>
              <pc:docMk/>
              <pc:sldMasterMk cId="1483089409" sldId="2147483660"/>
              <pc:sldLayoutMk cId="12467013" sldId="2147483663"/>
              <ac:spMk id="6" creationId="{00000000-0000-0000-0000-000000000000}"/>
            </ac:spMkLst>
          </pc:spChg>
          <pc:spChg chg="del">
            <ac:chgData name="Long Cheng (Asst Prof)" userId="73a3f42d-90b1-46f9-a4fe-f15073f4ec75" providerId="ADAL" clId="{F2E0EFF2-8083-48CF-8276-FA260A0AF582}" dt="2023-06-07T02:39:24.228" v="273" actId="478"/>
            <ac:spMkLst>
              <pc:docMk/>
              <pc:sldMasterMk cId="1483089409" sldId="2147483660"/>
              <pc:sldLayoutMk cId="12467013" sldId="2147483663"/>
              <ac:spMk id="7" creationId="{00000000-0000-0000-0000-000000000000}"/>
            </ac:spMkLst>
          </pc:spChg>
          <pc:spChg chg="add mod">
            <ac:chgData name="Long Cheng (Asst Prof)" userId="73a3f42d-90b1-46f9-a4fe-f15073f4ec75" providerId="ADAL" clId="{F2E0EFF2-8083-48CF-8276-FA260A0AF582}" dt="2023-06-07T02:39:24.477" v="274"/>
            <ac:spMkLst>
              <pc:docMk/>
              <pc:sldMasterMk cId="1483089409" sldId="2147483660"/>
              <pc:sldLayoutMk cId="12467013" sldId="2147483663"/>
              <ac:spMk id="9" creationId="{64AB99F4-E417-C945-CDA4-EA90FFF5FFD7}"/>
            </ac:spMkLst>
          </pc:spChg>
          <pc:spChg chg="add mod">
            <ac:chgData name="Long Cheng (Asst Prof)" userId="73a3f42d-90b1-46f9-a4fe-f15073f4ec75" providerId="ADAL" clId="{F2E0EFF2-8083-48CF-8276-FA260A0AF582}" dt="2023-06-07T02:39:24.477" v="274"/>
            <ac:spMkLst>
              <pc:docMk/>
              <pc:sldMasterMk cId="1483089409" sldId="2147483660"/>
              <pc:sldLayoutMk cId="12467013" sldId="2147483663"/>
              <ac:spMk id="10" creationId="{3544ACFC-BBA2-9EB4-D5D7-9228E8559CE6}"/>
            </ac:spMkLst>
          </pc:spChg>
          <pc:spChg chg="add mod">
            <ac:chgData name="Long Cheng (Asst Prof)" userId="73a3f42d-90b1-46f9-a4fe-f15073f4ec75" providerId="ADAL" clId="{F2E0EFF2-8083-48CF-8276-FA260A0AF582}" dt="2023-06-07T02:39:24.477" v="274"/>
            <ac:spMkLst>
              <pc:docMk/>
              <pc:sldMasterMk cId="1483089409" sldId="2147483660"/>
              <pc:sldLayoutMk cId="12467013" sldId="2147483663"/>
              <ac:spMk id="11" creationId="{F7130F95-E30B-9CEE-9838-A6D2F3081F3E}"/>
            </ac:spMkLst>
          </pc:spChg>
          <pc:picChg chg="add mod">
            <ac:chgData name="Long Cheng (Asst Prof)" userId="73a3f42d-90b1-46f9-a4fe-f15073f4ec75" providerId="ADAL" clId="{F2E0EFF2-8083-48CF-8276-FA260A0AF582}" dt="2023-06-07T02:39:24.477" v="274"/>
            <ac:picMkLst>
              <pc:docMk/>
              <pc:sldMasterMk cId="1483089409" sldId="2147483660"/>
              <pc:sldLayoutMk cId="12467013" sldId="2147483663"/>
              <ac:picMk id="2" creationId="{1777F373-B9A7-669D-BE83-32E06F290500}"/>
            </ac:picMkLst>
          </pc:picChg>
        </pc:sldLayoutChg>
        <pc:sldLayoutChg chg="del">
          <pc:chgData name="Long Cheng (Asst Prof)" userId="73a3f42d-90b1-46f9-a4fe-f15073f4ec75" providerId="ADAL" clId="{F2E0EFF2-8083-48CF-8276-FA260A0AF582}" dt="2023-06-07T02:39:03.624" v="272" actId="2696"/>
          <pc:sldLayoutMkLst>
            <pc:docMk/>
            <pc:sldMasterMk cId="1483089409" sldId="2147483660"/>
            <pc:sldLayoutMk cId="2945831725" sldId="214748366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E9D8EB-6FC6-4723-8E8A-3DEF89F86244}" type="datetimeFigureOut">
              <a:rPr lang="en-SG" smtClean="0"/>
              <a:t>22/5/2024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7C70A-C532-4502-A5CF-20FBCA08FEF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02843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7C70A-C532-4502-A5CF-20FBCA08FEF7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1901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7C70A-C532-4502-A5CF-20FBCA08FEF7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7413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7C70A-C532-4502-A5CF-20FBCA08FEF7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522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7C70A-C532-4502-A5CF-20FBCA08FEF7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1583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7C70A-C532-4502-A5CF-20FBCA08FEF7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77770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7C70A-C532-4502-A5CF-20FBCA08FEF7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0997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7C70A-C532-4502-A5CF-20FBCA08FEF7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4686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accent5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475983"/>
            <a:ext cx="12192000" cy="382016"/>
          </a:xfrm>
          <a:prstGeom prst="rect">
            <a:avLst/>
          </a:prstGeom>
        </p:spPr>
      </p:pic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75985"/>
            <a:ext cx="2743200" cy="365125"/>
          </a:xfrm>
          <a:prstGeom prst="rect">
            <a:avLst/>
          </a:prstGeom>
        </p:spPr>
        <p:txBody>
          <a:bodyPr/>
          <a:lstStyle/>
          <a:p>
            <a:fld id="{092CC58F-4CA4-4881-B443-6B19F105FE09}" type="datetime1">
              <a:rPr lang="en-SG" smtClean="0"/>
              <a:t>22/5/2024</a:t>
            </a:fld>
            <a:endParaRPr lang="en-SG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1" y="6501442"/>
            <a:ext cx="7391401" cy="331101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solidFill>
                  <a:schemeClr val="bg1"/>
                </a:solidFill>
              </a:defRPr>
            </a:lvl1pPr>
          </a:lstStyle>
          <a:p>
            <a:r>
              <a:rPr lang="en-US"/>
              <a:t>Maximum k-Biplex Search on Bipartite Graphs: A Symmetric-BK Branching Approach</a:t>
            </a:r>
            <a:endParaRPr lang="en-SG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30682" y="6495535"/>
            <a:ext cx="461319" cy="331101"/>
          </a:xfrm>
          <a:prstGeom prst="rect">
            <a:avLst/>
          </a:prstGeom>
        </p:spPr>
        <p:txBody>
          <a:bodyPr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fld id="{56B29397-E002-4066-8E52-40D37EB1C8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0308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475983"/>
            <a:ext cx="12192000" cy="38201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8012"/>
            <a:ext cx="10515600" cy="52646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75985"/>
            <a:ext cx="2743200" cy="365125"/>
          </a:xfrm>
          <a:prstGeom prst="rect">
            <a:avLst/>
          </a:prstGeom>
        </p:spPr>
        <p:txBody>
          <a:bodyPr/>
          <a:lstStyle/>
          <a:p>
            <a:fld id="{0CFBAD93-D554-437B-B26B-1F8F0E5B8528}" type="datetime1">
              <a:rPr lang="en-SG" smtClean="0"/>
              <a:t>22/5/2024</a:t>
            </a:fld>
            <a:endParaRPr lang="en-SG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1" y="6501442"/>
            <a:ext cx="7391401" cy="331101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solidFill>
                  <a:schemeClr val="bg1"/>
                </a:solidFill>
              </a:defRPr>
            </a:lvl1pPr>
          </a:lstStyle>
          <a:p>
            <a:r>
              <a:rPr lang="en-US"/>
              <a:t>Maximum k-Biplex Search on Bipartite Graphs: A Symmetric-BK Branching Approach</a:t>
            </a:r>
            <a:endParaRPr lang="en-SG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30682" y="6495535"/>
            <a:ext cx="461319" cy="331101"/>
          </a:xfrm>
          <a:prstGeom prst="rect">
            <a:avLst/>
          </a:prstGeom>
        </p:spPr>
        <p:txBody>
          <a:bodyPr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fld id="{56B29397-E002-4066-8E52-40D37EB1C8B4}" type="slidenum">
              <a:rPr lang="en-SG" smtClean="0"/>
              <a:t>‹#›</a:t>
            </a:fld>
            <a:endParaRPr lang="en-SG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3050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accent5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7029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475983"/>
            <a:ext cx="12192000" cy="382016"/>
          </a:xfrm>
          <a:prstGeom prst="rect">
            <a:avLst/>
          </a:prstGeom>
        </p:spPr>
      </p:pic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75985"/>
            <a:ext cx="2743200" cy="365125"/>
          </a:xfrm>
          <a:prstGeom prst="rect">
            <a:avLst/>
          </a:prstGeom>
        </p:spPr>
        <p:txBody>
          <a:bodyPr/>
          <a:lstStyle/>
          <a:p>
            <a:fld id="{5FC4FFDE-3836-4F90-861E-3DE3D6AA188F}" type="datetime1">
              <a:rPr lang="en-SG" smtClean="0"/>
              <a:t>22/5/2024</a:t>
            </a:fld>
            <a:endParaRPr lang="en-SG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1" y="6501442"/>
            <a:ext cx="7391401" cy="331101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solidFill>
                  <a:schemeClr val="bg1"/>
                </a:solidFill>
              </a:defRPr>
            </a:lvl1pPr>
          </a:lstStyle>
          <a:p>
            <a:r>
              <a:rPr lang="en-US"/>
              <a:t>Maximum k-Biplex Search on Bipartite Graphs: A Symmetric-BK Branching Approach</a:t>
            </a:r>
            <a:endParaRPr lang="en-SG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30682" y="6495535"/>
            <a:ext cx="461319" cy="331101"/>
          </a:xfrm>
          <a:prstGeom prst="rect">
            <a:avLst/>
          </a:prstGeom>
        </p:spPr>
        <p:txBody>
          <a:bodyPr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fld id="{56B29397-E002-4066-8E52-40D37EB1C8B4}" type="slidenum">
              <a:rPr lang="en-SG" smtClean="0"/>
              <a:t>‹#›</a:t>
            </a:fld>
            <a:endParaRPr lang="en-SG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3050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accent5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FAA842F-051C-D176-39F8-4E44C063D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75019"/>
            <a:ext cx="5181600" cy="49019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8F662B-A7D0-D97F-0CC1-574594BDD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75019"/>
            <a:ext cx="5181600" cy="49019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95764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75019"/>
            <a:ext cx="5181600" cy="49019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75019"/>
            <a:ext cx="5181600" cy="49019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3050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accent5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77F373-B9A7-669D-BE83-32E06F2905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475983"/>
            <a:ext cx="12192000" cy="382016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64AB99F4-E417-C945-CDA4-EA90FFF5FF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75985"/>
            <a:ext cx="2743200" cy="365125"/>
          </a:xfrm>
          <a:prstGeom prst="rect">
            <a:avLst/>
          </a:prstGeom>
        </p:spPr>
        <p:txBody>
          <a:bodyPr/>
          <a:lstStyle/>
          <a:p>
            <a:fld id="{4F450212-5D24-40F8-B873-7EE3569EE15B}" type="datetime1">
              <a:rPr lang="en-SG" smtClean="0"/>
              <a:t>22/5/2024</a:t>
            </a:fld>
            <a:endParaRPr lang="en-SG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544ACFC-BBA2-9EB4-D5D7-9228E8559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62401" y="6501442"/>
            <a:ext cx="7391401" cy="331101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solidFill>
                  <a:schemeClr val="bg1"/>
                </a:solidFill>
              </a:defRPr>
            </a:lvl1pPr>
          </a:lstStyle>
          <a:p>
            <a:r>
              <a:rPr lang="en-US"/>
              <a:t>Maximum k-Biplex Search on Bipartite Graphs: A Symmetric-BK Branching Approach</a:t>
            </a:r>
            <a:endParaRPr lang="en-SG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7130F95-E30B-9CEE-9838-A6D2F3081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30682" y="6495535"/>
            <a:ext cx="461319" cy="331101"/>
          </a:xfrm>
          <a:prstGeom prst="rect">
            <a:avLst/>
          </a:prstGeom>
        </p:spPr>
        <p:txBody>
          <a:bodyPr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fld id="{56B29397-E002-4066-8E52-40D37EB1C8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67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1AFA213-2C03-4275-92C7-F60D86EB914D}" type="datetime1">
              <a:rPr lang="en-SG" smtClean="0"/>
              <a:t>22/5/2024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Maximum k-Biplex Search on Bipartite Graphs: A Symmetric-BK Branching Approach</a:t>
            </a:r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56B29397-E002-4066-8E52-40D37EB1C8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8392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B6A8E09-CAB1-4723-A9EF-0C779C102C03}" type="datetime1">
              <a:rPr lang="en-SG" smtClean="0"/>
              <a:t>22/5/2024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Maximum k-Biplex Search on Bipartite Graphs: A Symmetric-BK Branching Approach</a:t>
            </a:r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56B29397-E002-4066-8E52-40D37EB1C8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8525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12E74A5-EF9F-4535-A968-802F7F3A0CFB}" type="datetime1">
              <a:rPr lang="en-SG" smtClean="0"/>
              <a:t>22/5/2024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Maximum k-Biplex Search on Bipartite Graphs: A Symmetric-BK Branching Approach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56B29397-E002-4066-8E52-40D37EB1C8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7367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68E7A48F-3FC1-47C9-B4A2-C8043D9F5905}" type="datetime1">
              <a:rPr lang="en-SG" smtClean="0"/>
              <a:t>22/5/2024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Maximum k-Biplex Search on Bipartite Graphs: A Symmetric-BK Branching Approach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56B29397-E002-4066-8E52-40D37EB1C8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8049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B29397-E002-4066-8E52-40D37EB1C8B4}" type="slidenum">
              <a:rPr lang="en-SG" smtClean="0"/>
              <a:t>‹#›</a:t>
            </a:fld>
            <a:endParaRPr lang="en-SG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178012"/>
            <a:ext cx="10515600" cy="52646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1" y="6501442"/>
            <a:ext cx="7391401" cy="331101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solidFill>
                  <a:schemeClr val="bg1"/>
                </a:solidFill>
              </a:defRPr>
            </a:lvl1pPr>
          </a:lstStyle>
          <a:p>
            <a:r>
              <a:rPr lang="en-US"/>
              <a:t>Maximum k-Biplex Search on Bipartite Graphs: A Symmetric-BK Branching Approach</a:t>
            </a:r>
            <a:endParaRPr lang="en-SG"/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11730682" y="6495535"/>
            <a:ext cx="461319" cy="33110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1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4F0C88-0165-4FC4-8B5E-8BECB1048F4D}" type="slidenum">
              <a:rPr lang="en-US" sz="1100" smtClean="0"/>
              <a:pPr/>
              <a:t>‹#›</a:t>
            </a:fld>
            <a:endParaRPr lang="en-US" sz="110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3050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accent5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5511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475983"/>
            <a:ext cx="12192000" cy="382016"/>
          </a:xfrm>
          <a:prstGeom prst="rect">
            <a:avLst/>
          </a:prstGeom>
        </p:spPr>
      </p:pic>
      <p:sp>
        <p:nvSpPr>
          <p:cNvPr id="22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75985"/>
            <a:ext cx="2743200" cy="365125"/>
          </a:xfrm>
          <a:prstGeom prst="rect">
            <a:avLst/>
          </a:prstGeom>
        </p:spPr>
        <p:txBody>
          <a:bodyPr/>
          <a:lstStyle/>
          <a:p>
            <a:fld id="{071962CF-F285-4B07-949D-1BF52787A795}" type="datetime1">
              <a:rPr lang="en-SG" smtClean="0"/>
              <a:t>22/5/2024</a:t>
            </a:fld>
            <a:endParaRPr lang="en-SG"/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62401" y="6501442"/>
            <a:ext cx="7391401" cy="331101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solidFill>
                  <a:schemeClr val="bg1"/>
                </a:solidFill>
              </a:defRPr>
            </a:lvl1pPr>
          </a:lstStyle>
          <a:p>
            <a:r>
              <a:rPr lang="en-US"/>
              <a:t>Maximum k-Biplex Search on Bipartite Graphs: A Symmetric-BK Branching Approach</a:t>
            </a:r>
            <a:endParaRPr lang="en-SG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30682" y="6495535"/>
            <a:ext cx="461319" cy="331101"/>
          </a:xfrm>
          <a:prstGeom prst="rect">
            <a:avLst/>
          </a:prstGeom>
        </p:spPr>
        <p:txBody>
          <a:bodyPr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fld id="{56B29397-E002-4066-8E52-40D37EB1C8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3089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0" r:id="rId3"/>
    <p:sldLayoutId id="2147483663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0.png"/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40.png"/><Relationship Id="rId7" Type="http://schemas.openxmlformats.org/officeDocument/2006/relationships/image" Target="../media/image18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0.png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11" Type="http://schemas.openxmlformats.org/officeDocument/2006/relationships/image" Target="../media/image15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41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3435574"/>
            <a:ext cx="10515600" cy="17379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Kaiqiang Yu</a:t>
            </a:r>
            <a:r>
              <a:rPr lang="en-US" dirty="0"/>
              <a:t>, Cheng Long</a:t>
            </a:r>
            <a:endParaRPr lang="en-US" b="1" baseline="30000" dirty="0"/>
          </a:p>
          <a:p>
            <a:pPr marL="0" indent="0" algn="ctr">
              <a:buNone/>
            </a:pPr>
            <a:endParaRPr lang="en-US" baseline="30000" dirty="0"/>
          </a:p>
          <a:p>
            <a:pPr marL="0" indent="0" algn="ctr">
              <a:buNone/>
            </a:pPr>
            <a:r>
              <a:rPr lang="en-US" dirty="0"/>
              <a:t>Nanyang Technological University</a:t>
            </a:r>
          </a:p>
          <a:p>
            <a:pPr marL="0" indent="0" algn="ctr">
              <a:buNone/>
            </a:pPr>
            <a:endParaRPr lang="en-US" sz="4000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4F0C88-0165-4FC4-8B5E-8BECB1048F4D}" type="slidenum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299399"/>
            <a:ext cx="10515600" cy="2022231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Fast Maximal Quasi-clique Enumeration: A Pruning and Branching Co-Design Approach</a:t>
            </a:r>
          </a:p>
        </p:txBody>
      </p:sp>
      <p:pic>
        <p:nvPicPr>
          <p:cNvPr id="6" name="Picture 7" descr="Z:\Youth Olympic Games 2010\Tagline\NTU_YOV_Full colour.jpg">
            <a:extLst>
              <a:ext uri="{FF2B5EF4-FFF2-40B4-BE49-F238E27FC236}">
                <a16:creationId xmlns:a16="http://schemas.microsoft.com/office/drawing/2014/main" id="{A4F2638F-9F56-4130-AE94-B88CFF0C5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71"/>
          <a:stretch>
            <a:fillRect/>
          </a:stretch>
        </p:blipFill>
        <p:spPr bwMode="auto">
          <a:xfrm>
            <a:off x="4728991" y="5287503"/>
            <a:ext cx="2734018" cy="1040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F1E255-E72B-0927-A66B-CCD23217E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Fast Maximal Quasi-clique Enumeration: A Pruning and Branching Co-Design Approach</a:t>
            </a:r>
          </a:p>
        </p:txBody>
      </p:sp>
      <p:pic>
        <p:nvPicPr>
          <p:cNvPr id="7" name="Picture 2" descr="https://sigmod.org/wp-content/uploads/2016/09/image_preview5.png">
            <a:extLst>
              <a:ext uri="{FF2B5EF4-FFF2-40B4-BE49-F238E27FC236}">
                <a16:creationId xmlns:a16="http://schemas.microsoft.com/office/drawing/2014/main" id="{D1A8D6B2-2D57-47F2-B919-B872F4F61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3" y="65423"/>
            <a:ext cx="2877365" cy="92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FF5B96-1361-4110-B5F6-F336209B78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773" y="18214"/>
            <a:ext cx="1666227" cy="166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309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BC3F991-854E-0A67-4805-F3BCB45059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SG" sz="3600" b="1" dirty="0"/>
                  <a:t> Divide-and-conquer</a:t>
                </a:r>
                <a:r>
                  <a:rPr lang="en-SG" sz="3600" dirty="0"/>
                  <a:t> framework: </a:t>
                </a:r>
                <a:r>
                  <a:rPr lang="en-SG" sz="3600" b="1" dirty="0"/>
                  <a:t>DC</a:t>
                </a:r>
                <a:endParaRPr lang="en-SG" sz="3600" b="1" baseline="30000" dirty="0"/>
              </a:p>
              <a:p>
                <a:pPr lvl="1"/>
                <a:r>
                  <a:rPr lang="en-SG" sz="3200" b="1" dirty="0"/>
                  <a:t>Main idea</a:t>
                </a:r>
                <a:r>
                  <a:rPr lang="en-SG" sz="3200" dirty="0"/>
                  <a:t> </a:t>
                </a:r>
              </a:p>
              <a:p>
                <a:pPr lvl="2"/>
                <a:r>
                  <a:rPr lang="en-SG" sz="2800" b="1" dirty="0"/>
                  <a:t>Divide</a:t>
                </a:r>
                <a:r>
                  <a:rPr lang="en-SG" sz="2800" dirty="0"/>
                  <a:t> the MQC enumeration problem into </a:t>
                </a:r>
                <a:r>
                  <a:rPr lang="en-US" sz="2800" dirty="0"/>
                  <a:t>multiple sub-problem instances each on a smaller subgraph</a:t>
                </a:r>
                <a:endParaRPr lang="en-SG" sz="2800" dirty="0"/>
              </a:p>
              <a:p>
                <a:pPr lvl="2"/>
                <a:r>
                  <a:rPr lang="en-SG" sz="2800" dirty="0"/>
                  <a:t>Run a branch-and-bound algorithm </a:t>
                </a:r>
                <a:r>
                  <a:rPr lang="en-SG" sz="2800" b="1" dirty="0"/>
                  <a:t>multiple times</a:t>
                </a:r>
                <a:r>
                  <a:rPr lang="en-SG" sz="2800" dirty="0"/>
                  <a:t>, each time on a </a:t>
                </a:r>
                <a:r>
                  <a:rPr lang="en-SG" sz="2800" b="1" dirty="0"/>
                  <a:t>reduced graph</a:t>
                </a:r>
                <a:r>
                  <a:rPr lang="en-SG" sz="2800" dirty="0"/>
                  <a:t> to solve sub-problem instances</a:t>
                </a:r>
              </a:p>
              <a:p>
                <a:pPr lvl="1"/>
                <a:r>
                  <a:rPr lang="en-SG" sz="3200" dirty="0"/>
                  <a:t>DC is </a:t>
                </a:r>
                <a:r>
                  <a:rPr lang="en-SG" sz="3200" b="1" dirty="0"/>
                  <a:t>orthogonal</a:t>
                </a:r>
                <a:r>
                  <a:rPr lang="en-SG" sz="3200" dirty="0"/>
                  <a:t> to the branch-and-bound algorithms (e.g., </a:t>
                </a:r>
                <a:r>
                  <a:rPr lang="en-SG" sz="3200" dirty="0" err="1"/>
                  <a:t>FastQC</a:t>
                </a:r>
                <a:r>
                  <a:rPr lang="en-SG" sz="3200" dirty="0"/>
                  <a:t>)  </a:t>
                </a:r>
              </a:p>
              <a:p>
                <a:pPr lvl="1"/>
                <a:r>
                  <a:rPr lang="en-SG" sz="3200" b="1" dirty="0"/>
                  <a:t>Benefits</a:t>
                </a:r>
              </a:p>
              <a:p>
                <a:pPr lvl="2"/>
                <a:r>
                  <a:rPr lang="en-SG" sz="2800" dirty="0"/>
                  <a:t>Improve </a:t>
                </a:r>
                <a:r>
                  <a:rPr lang="en-US" sz="2800" dirty="0"/>
                  <a:t>the </a:t>
                </a:r>
                <a:r>
                  <a:rPr lang="en-US" sz="2800" b="1" dirty="0"/>
                  <a:t>scalability</a:t>
                </a:r>
                <a:r>
                  <a:rPr lang="en-US" sz="2800" dirty="0"/>
                  <a:t> of the branch-and-bound algorithm </a:t>
                </a:r>
                <a:endParaRPr lang="en-SG" sz="2800" dirty="0"/>
              </a:p>
              <a:p>
                <a:pPr lvl="2"/>
                <a:r>
                  <a:rPr lang="en-SG" sz="2800" dirty="0"/>
                  <a:t>Worst-case time complexity (when used with </a:t>
                </a:r>
                <a:r>
                  <a:rPr lang="en-SG" sz="2800" dirty="0" err="1"/>
                  <a:t>FastQC</a:t>
                </a:r>
                <a:r>
                  <a:rPr lang="en-SG" sz="2800" dirty="0"/>
                  <a:t>):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SG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SG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SG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SG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  <m:sup>
                        <m:r>
                          <a:rPr lang="en-SG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𝝎</m:t>
                        </m:r>
                        <m:r>
                          <a:rPr lang="en-SG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sup>
                    </m:sSubSup>
                    <m:r>
                      <a:rPr lang="en-SG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800" b="1" dirty="0">
                    <a:solidFill>
                      <a:schemeClr val="tx1"/>
                    </a:solidFill>
                  </a:rPr>
                  <a:t> </a:t>
                </a:r>
                <a:r>
                  <a:rPr lang="en-SG" sz="2800" dirty="0"/>
                  <a:t>where </a:t>
                </a:r>
                <a14:m>
                  <m:oMath xmlns:m="http://schemas.openxmlformats.org/officeDocument/2006/math"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sz="2800" dirty="0"/>
                  <a:t> in those sparse graphs</a:t>
                </a:r>
              </a:p>
              <a:p>
                <a:pPr lvl="2"/>
                <a:endParaRPr lang="en-US" sz="28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BC3F991-854E-0A67-4805-F3BCB45059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23" t="-358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729DF-8BE0-8289-742D-800E5F92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9397-E002-4066-8E52-40D37EB1C8B4}" type="slidenum">
              <a:rPr lang="en-SG" smtClean="0"/>
              <a:t>10</a:t>
            </a:fld>
            <a:endParaRPr lang="en-SG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89C054-0CA2-6D56-85AB-BE81B6B6A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More Techniques </a:t>
            </a:r>
            <a:br>
              <a:rPr lang="en-US" dirty="0"/>
            </a:br>
            <a:r>
              <a:rPr lang="en-US" dirty="0"/>
              <a:t>for Boosting Scalability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391875F2-A972-48AA-84FB-991F18279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62401" y="6501442"/>
            <a:ext cx="7391401" cy="331101"/>
          </a:xfrm>
        </p:spPr>
        <p:txBody>
          <a:bodyPr/>
          <a:lstStyle/>
          <a:p>
            <a:r>
              <a:rPr lang="en-US" dirty="0"/>
              <a:t>Fast Maximal Quasi-clique Enumeration: A Pruning and Branching Co-Design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6">
                <a:extLst>
                  <a:ext uri="{FF2B5EF4-FFF2-40B4-BE49-F238E27FC236}">
                    <a16:creationId xmlns:a16="http://schemas.microsoft.com/office/drawing/2014/main" id="{7D8A04C2-AD42-4699-9EF3-B1B801A533A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0810402"/>
                  </p:ext>
                </p:extLst>
              </p:nvPr>
            </p:nvGraphicFramePr>
            <p:xfrm>
              <a:off x="7386219" y="25457"/>
              <a:ext cx="4805781" cy="18528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2287">
                      <a:extLst>
                        <a:ext uri="{9D8B030D-6E8A-4147-A177-3AD203B41FA5}">
                          <a16:colId xmlns:a16="http://schemas.microsoft.com/office/drawing/2014/main" val="1649646768"/>
                        </a:ext>
                      </a:extLst>
                    </a:gridCol>
                    <a:gridCol w="2903494">
                      <a:extLst>
                        <a:ext uri="{9D8B030D-6E8A-4147-A177-3AD203B41FA5}">
                          <a16:colId xmlns:a16="http://schemas.microsoft.com/office/drawing/2014/main" val="2664601951"/>
                        </a:ext>
                      </a:extLst>
                    </a:gridCol>
                  </a:tblGrid>
                  <a:tr h="2820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Time Comp.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3488780"/>
                      </a:ext>
                    </a:extLst>
                  </a:tr>
                  <a:tr h="2820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/>
                            <a:t>Existing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/>
                            <a:t>O(2</a:t>
                          </a:r>
                          <a:r>
                            <a:rPr lang="en-US" sz="2400" b="0" baseline="30000" dirty="0"/>
                            <a:t>n</a:t>
                          </a:r>
                          <a:r>
                            <a:rPr lang="en-US" sz="2400" b="0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9114678"/>
                      </a:ext>
                    </a:extLst>
                  </a:tr>
                  <a:tr h="2820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 err="1"/>
                            <a:t>FastQC</a:t>
                          </a:r>
                          <a:endParaRPr 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dirty="0">
                              <a:solidFill>
                                <a:srgbClr val="C00000"/>
                              </a:solidFill>
                            </a:rPr>
                            <a:t>O*(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SG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SG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SG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2400" b="0" dirty="0">
                              <a:solidFill>
                                <a:srgbClr val="C00000"/>
                              </a:solidFill>
                            </a:rPr>
                            <a:t>)</a:t>
                          </a:r>
                          <a:r>
                            <a:rPr lang="en-US" sz="2400" b="0" dirty="0"/>
                            <a:t> with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SG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SG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oMath>
                          </a14:m>
                          <a:endParaRPr lang="en-SG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6628071"/>
                      </a:ext>
                    </a:extLst>
                  </a:tr>
                  <a:tr h="2820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 err="1"/>
                            <a:t>DCFastQC</a:t>
                          </a:r>
                          <a:endParaRPr 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rgbClr val="C00000"/>
                              </a:solidFill>
                            </a:rPr>
                            <a:t>O*(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SG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SG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SG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SG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SG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2400" b="0" dirty="0">
                              <a:solidFill>
                                <a:srgbClr val="C00000"/>
                              </a:solidFill>
                            </a:rPr>
                            <a:t>)</a:t>
                          </a:r>
                          <a:r>
                            <a:rPr lang="en-US" sz="2400" b="0" baseline="0" dirty="0"/>
                            <a:t> with </a:t>
                          </a:r>
                          <a:r>
                            <a:rPr lang="en-US" sz="2400" b="0" baseline="0" dirty="0" err="1"/>
                            <a:t>d,w</a:t>
                          </a:r>
                          <a:r>
                            <a:rPr lang="en-US" sz="2400" b="0" baseline="0" dirty="0"/>
                            <a:t>&lt;&lt;n</a:t>
                          </a:r>
                          <a:endParaRPr lang="en-US" sz="2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9872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6">
                <a:extLst>
                  <a:ext uri="{FF2B5EF4-FFF2-40B4-BE49-F238E27FC236}">
                    <a16:creationId xmlns:a16="http://schemas.microsoft.com/office/drawing/2014/main" id="{7D8A04C2-AD42-4699-9EF3-B1B801A533A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0810402"/>
                  </p:ext>
                </p:extLst>
              </p:nvPr>
            </p:nvGraphicFramePr>
            <p:xfrm>
              <a:off x="7386219" y="25457"/>
              <a:ext cx="4805781" cy="18528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2287">
                      <a:extLst>
                        <a:ext uri="{9D8B030D-6E8A-4147-A177-3AD203B41FA5}">
                          <a16:colId xmlns:a16="http://schemas.microsoft.com/office/drawing/2014/main" val="1649646768"/>
                        </a:ext>
                      </a:extLst>
                    </a:gridCol>
                    <a:gridCol w="2903494">
                      <a:extLst>
                        <a:ext uri="{9D8B030D-6E8A-4147-A177-3AD203B41FA5}">
                          <a16:colId xmlns:a16="http://schemas.microsoft.com/office/drawing/2014/main" val="266460195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Time Comp.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348878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/>
                            <a:t>Existing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/>
                            <a:t>O(2</a:t>
                          </a:r>
                          <a:r>
                            <a:rPr lang="en-US" sz="2400" b="0" baseline="30000" dirty="0"/>
                            <a:t>n</a:t>
                          </a:r>
                          <a:r>
                            <a:rPr lang="en-US" sz="2400" b="0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911467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 err="1"/>
                            <a:t>FastQC</a:t>
                          </a:r>
                          <a:endParaRPr 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5618" t="-212000" r="-1048" b="-134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6628071"/>
                      </a:ext>
                    </a:extLst>
                  </a:tr>
                  <a:tr h="4812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 err="1"/>
                            <a:t>DCFastQC</a:t>
                          </a:r>
                          <a:endParaRPr 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5618" t="-296203" r="-1048" b="-278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098720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32611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300F91B-F676-3DDF-F7D2-56CC9E39B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Datasets</a:t>
            </a:r>
          </a:p>
          <a:p>
            <a:pPr lvl="1"/>
            <a:r>
              <a:rPr lang="en-US" dirty="0"/>
              <a:t>Real datasets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6BA24-AC07-885D-9257-F9DEAF7EA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9397-E002-4066-8E52-40D37EB1C8B4}" type="slidenum">
              <a:rPr lang="en-SG" smtClean="0"/>
              <a:t>11</a:t>
            </a:fld>
            <a:endParaRPr lang="en-SG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54AACD3-03B6-29D2-F289-C79985383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– Set Up (1)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B98191-C6F7-4D53-92B1-798594C18F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7753"/>
            <a:ext cx="12192000" cy="4237321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97A20725-D929-4D12-9E30-5CEA99333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62401" y="6501442"/>
            <a:ext cx="7391401" cy="331101"/>
          </a:xfrm>
        </p:spPr>
        <p:txBody>
          <a:bodyPr/>
          <a:lstStyle/>
          <a:p>
            <a:r>
              <a:rPr lang="en-US" dirty="0"/>
              <a:t>Fast Maximal Quasi-clique Enumeration: A Pruning and Branching Co-Design Approach</a:t>
            </a:r>
          </a:p>
        </p:txBody>
      </p:sp>
    </p:spTree>
    <p:extLst>
      <p:ext uri="{BB962C8B-B14F-4D97-AF65-F5344CB8AC3E}">
        <p14:creationId xmlns:p14="http://schemas.microsoft.com/office/powerpoint/2010/main" val="1140910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CF6E232-00A3-9224-DE75-B24A6E897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/>
              <a:t>Algorithms:</a:t>
            </a:r>
          </a:p>
          <a:p>
            <a:pPr lvl="1"/>
            <a:r>
              <a:rPr lang="en-US" sz="2800" dirty="0"/>
              <a:t>Our Algorithm: </a:t>
            </a:r>
            <a:r>
              <a:rPr lang="en-US" sz="2800" b="1" dirty="0" err="1"/>
              <a:t>DCFastQC</a:t>
            </a:r>
            <a:endParaRPr lang="en-US" sz="2800" b="1" dirty="0"/>
          </a:p>
          <a:p>
            <a:pPr lvl="1"/>
            <a:r>
              <a:rPr lang="en-US" sz="2800" dirty="0"/>
              <a:t>Baselines: </a:t>
            </a:r>
            <a:r>
              <a:rPr lang="en-US" sz="2800" b="1" dirty="0"/>
              <a:t>Quick+ </a:t>
            </a:r>
            <a:r>
              <a:rPr lang="en-US" sz="2800" dirty="0"/>
              <a:t>[Khalil et al. 2022]</a:t>
            </a:r>
          </a:p>
          <a:p>
            <a:pPr lvl="2"/>
            <a:r>
              <a:rPr lang="en-US" sz="2400" dirty="0"/>
              <a:t>The state-of-the-art algorithm</a:t>
            </a:r>
          </a:p>
          <a:p>
            <a:pPr marL="914400" lvl="2" indent="0">
              <a:buNone/>
            </a:pPr>
            <a:endParaRPr lang="en-US" sz="2400" dirty="0"/>
          </a:p>
          <a:p>
            <a:r>
              <a:rPr lang="en-US" sz="3200" b="1" dirty="0"/>
              <a:t>Metrics:</a:t>
            </a:r>
          </a:p>
          <a:p>
            <a:pPr lvl="1"/>
            <a:r>
              <a:rPr lang="en-US" sz="2800" dirty="0"/>
              <a:t>Running time</a:t>
            </a:r>
          </a:p>
          <a:p>
            <a:pPr lvl="1"/>
            <a:endParaRPr lang="en-US" sz="28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E2601C-C153-D7DE-30E2-A94D75F98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9397-E002-4066-8E52-40D37EB1C8B4}" type="slidenum">
              <a:rPr lang="en-SG" smtClean="0"/>
              <a:t>12</a:t>
            </a:fld>
            <a:endParaRPr lang="en-SG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0C14A7F-1C6C-8151-80E9-17E88D3C6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– Set Up (2)</a:t>
            </a:r>
          </a:p>
        </p:txBody>
      </p:sp>
      <p:sp>
        <p:nvSpPr>
          <p:cNvPr id="6" name="矩形 1">
            <a:extLst>
              <a:ext uri="{FF2B5EF4-FFF2-40B4-BE49-F238E27FC236}">
                <a16:creationId xmlns:a16="http://schemas.microsoft.com/office/drawing/2014/main" id="{7CD08DA9-D62D-D362-EC53-9502FAED2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26429"/>
            <a:ext cx="11887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sz="2400">
                <a:solidFill>
                  <a:srgbClr val="8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Khalil et al. Parallel mining of large maximal quasi-cliques. VLDBJ 2022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9BB2FA62-A7DA-4A7E-80E9-108AFC4FA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62401" y="6501442"/>
            <a:ext cx="7391401" cy="331101"/>
          </a:xfrm>
        </p:spPr>
        <p:txBody>
          <a:bodyPr/>
          <a:lstStyle/>
          <a:p>
            <a:r>
              <a:rPr lang="en-US" dirty="0"/>
              <a:t>Fast Maximal Quasi-clique Enumeration: A Pruning and Branching Co-Design Approach</a:t>
            </a:r>
          </a:p>
        </p:txBody>
      </p:sp>
    </p:spTree>
    <p:extLst>
      <p:ext uri="{BB962C8B-B14F-4D97-AF65-F5344CB8AC3E}">
        <p14:creationId xmlns:p14="http://schemas.microsoft.com/office/powerpoint/2010/main" val="168363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F5920502-7DA6-4CB6-9785-9D9E2E7ADB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940" y="2964708"/>
            <a:ext cx="7469305" cy="3414916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D9A9348-1BE6-BCAF-6A69-412448195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DCFastQC</a:t>
            </a:r>
            <a:r>
              <a:rPr lang="en-US" dirty="0"/>
              <a:t> is </a:t>
            </a:r>
            <a:r>
              <a:rPr lang="en-US" b="1" dirty="0"/>
              <a:t>up to 3 orders of magnitude faster</a:t>
            </a:r>
            <a:r>
              <a:rPr lang="en-US" dirty="0"/>
              <a:t> than the state-of-the-art Quick+</a:t>
            </a:r>
          </a:p>
          <a:p>
            <a:r>
              <a:rPr lang="en-US" dirty="0" err="1"/>
              <a:t>DCFastQC</a:t>
            </a:r>
            <a:r>
              <a:rPr lang="en-US" dirty="0"/>
              <a:t> can finish on all real datasets tested (with several millions of vertices and edges)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4E334F-A296-C213-2F3B-7EAE76104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9397-E002-4066-8E52-40D37EB1C8B4}" type="slidenum">
              <a:rPr lang="en-SG" smtClean="0"/>
              <a:t>13</a:t>
            </a:fld>
            <a:endParaRPr lang="en-SG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A2094DA-1548-CAE3-E3F2-3089E79D3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– Results on All Real Datasets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46166C-1AC0-4D75-8919-101FC4472A4C}"/>
              </a:ext>
            </a:extLst>
          </p:cNvPr>
          <p:cNvGrpSpPr/>
          <p:nvPr/>
        </p:nvGrpSpPr>
        <p:grpSpPr>
          <a:xfrm>
            <a:off x="7614753" y="2452504"/>
            <a:ext cx="2771307" cy="3192284"/>
            <a:chOff x="8948253" y="2239144"/>
            <a:chExt cx="2771307" cy="319228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1B877A8-B836-6210-F39B-1B0A9733A4B3}"/>
                </a:ext>
              </a:extLst>
            </p:cNvPr>
            <p:cNvSpPr/>
            <p:nvPr/>
          </p:nvSpPr>
          <p:spPr>
            <a:xfrm>
              <a:off x="8948254" y="2751348"/>
              <a:ext cx="1660492" cy="268008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2BFB2B4-6E1B-089B-8D03-C54BDADE0459}"/>
                    </a:ext>
                  </a:extLst>
                </p:cNvPr>
                <p:cNvSpPr txBox="1"/>
                <p:nvPr/>
              </p:nvSpPr>
              <p:spPr>
                <a:xfrm>
                  <a:off x="8948253" y="2239144"/>
                  <a:ext cx="2771307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SG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e>
                        <m:sup>
                          <m:r>
                            <a:rPr lang="en-SG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a14:m>
                  <a:r>
                    <a:rPr lang="en-SG" sz="2400" b="1" dirty="0">
                      <a:solidFill>
                        <a:srgbClr val="C00000"/>
                      </a:solidFill>
                    </a:rPr>
                    <a:t> times speedup</a:t>
                  </a: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2BFB2B4-6E1B-089B-8D03-C54BDADE04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8253" y="2239144"/>
                  <a:ext cx="2771307" cy="470000"/>
                </a:xfrm>
                <a:prstGeom prst="rect">
                  <a:avLst/>
                </a:prstGeom>
                <a:blipFill>
                  <a:blip r:embed="rId4"/>
                  <a:stretch>
                    <a:fillRect l="-440" t="-7792" b="-29870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F893E7C1-445F-46CE-80C1-73D8DAD3F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62401" y="6501442"/>
            <a:ext cx="7391401" cy="331101"/>
          </a:xfrm>
        </p:spPr>
        <p:txBody>
          <a:bodyPr/>
          <a:lstStyle/>
          <a:p>
            <a:r>
              <a:rPr lang="en-US" dirty="0"/>
              <a:t>Fast Maximal Quasi-clique Enumeration: A Pruning and Branching Co-Design Approach</a:t>
            </a:r>
          </a:p>
        </p:txBody>
      </p:sp>
    </p:spTree>
    <p:extLst>
      <p:ext uri="{BB962C8B-B14F-4D97-AF65-F5344CB8AC3E}">
        <p14:creationId xmlns:p14="http://schemas.microsoft.com/office/powerpoint/2010/main" val="530110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89881-637E-5F41-2A92-33C3BF28D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9397-E002-4066-8E52-40D37EB1C8B4}" type="slidenum">
              <a:rPr lang="en-SG" smtClean="0"/>
              <a:t>14</a:t>
            </a:fld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8FFACF6C-CD4E-8EB8-5CAD-6036FF7C696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Experiments – Results of Varying </a:t>
                </a:r>
                <a14:m>
                  <m:oMath xmlns:m="http://schemas.openxmlformats.org/officeDocument/2006/math">
                    <m:r>
                      <a:rPr lang="en-SG" b="1" i="1" smtClean="0">
                        <a:latin typeface="Cambria Math" panose="02040503050406030204" pitchFamily="18" charset="0"/>
                      </a:rPr>
                      <m:t>𝜸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8FFACF6C-CD4E-8EB8-5CAD-6036FF7C69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 t="-17500" b="-291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4E4FD103-8945-E21C-CCE9-57CA8F30565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275019"/>
                <a:ext cx="3619500" cy="4901944"/>
              </a:xfrm>
            </p:spPr>
            <p:txBody>
              <a:bodyPr/>
              <a:lstStyle/>
              <a:p>
                <a:r>
                  <a:rPr lang="en-US" dirty="0"/>
                  <a:t>DCFastQC is </a:t>
                </a:r>
                <a:r>
                  <a:rPr lang="en-US" b="1" dirty="0"/>
                  <a:t>significantly faster</a:t>
                </a:r>
                <a:r>
                  <a:rPr lang="en-US" dirty="0"/>
                  <a:t> than Quick+ for various settings of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All algorithms cost </a:t>
                </a:r>
                <a:r>
                  <a:rPr lang="en-US" b="1" dirty="0"/>
                  <a:t>more time</a:t>
                </a:r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decreases</a:t>
                </a:r>
              </a:p>
              <a:p>
                <a:pPr lvl="1"/>
                <a:r>
                  <a:rPr lang="en-US" dirty="0"/>
                  <a:t>More QC structures to be found with small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values</a:t>
                </a:r>
              </a:p>
            </p:txBody>
          </p:sp>
        </mc:Choice>
        <mc:Fallback xmlns="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4E4FD103-8945-E21C-CCE9-57CA8F3056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275019"/>
                <a:ext cx="3619500" cy="4901944"/>
              </a:xfrm>
              <a:blipFill>
                <a:blip r:embed="rId3"/>
                <a:stretch>
                  <a:fillRect l="-3035" t="-199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29DD8FB-CB91-4EDE-AD8B-2C0D1BA1E86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043" y="1529667"/>
            <a:ext cx="5531937" cy="3798665"/>
          </a:xfrm>
        </p:spPr>
      </p:pic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B2562370-A4F0-4E90-8485-9661A7521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62401" y="6501442"/>
            <a:ext cx="7391401" cy="331101"/>
          </a:xfrm>
        </p:spPr>
        <p:txBody>
          <a:bodyPr/>
          <a:lstStyle/>
          <a:p>
            <a:r>
              <a:rPr lang="en-US" dirty="0"/>
              <a:t>Fast Maximal Quasi-clique Enumeration: A Pruning and Branching Co-Design Approach</a:t>
            </a:r>
          </a:p>
        </p:txBody>
      </p:sp>
    </p:spTree>
    <p:extLst>
      <p:ext uri="{BB962C8B-B14F-4D97-AF65-F5344CB8AC3E}">
        <p14:creationId xmlns:p14="http://schemas.microsoft.com/office/powerpoint/2010/main" val="215146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C994DE5D-C9EE-566F-3C8D-6FE994ED43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dirty="0"/>
                  <a:t>Study the </a:t>
                </a:r>
                <a:r>
                  <a:rPr lang="en-US" sz="3200" b="1" dirty="0"/>
                  <a:t>maximal quasi-clique enumeration</a:t>
                </a:r>
                <a:r>
                  <a:rPr lang="en-US" sz="3200" dirty="0"/>
                  <a:t> problem</a:t>
                </a:r>
              </a:p>
              <a:p>
                <a:r>
                  <a:rPr lang="en-US" sz="3200" dirty="0"/>
                  <a:t>Propose a </a:t>
                </a:r>
                <a:r>
                  <a:rPr lang="en-US" sz="3200" b="1" dirty="0"/>
                  <a:t>new </a:t>
                </a:r>
                <a:r>
                  <a:rPr lang="en-US" sz="3200" dirty="0"/>
                  <a:t>branch-and-bound algorithm </a:t>
                </a:r>
                <a:r>
                  <a:rPr lang="en-US" sz="3200" b="1" dirty="0" err="1"/>
                  <a:t>FastQC</a:t>
                </a:r>
                <a:endParaRPr lang="en-US" sz="3200" b="1" dirty="0"/>
              </a:p>
              <a:p>
                <a:pPr lvl="1"/>
                <a:r>
                  <a:rPr lang="en-US" sz="2800" dirty="0"/>
                  <a:t>Based on a new pruning technique and a new branching strategy which are </a:t>
                </a:r>
                <a:r>
                  <a:rPr lang="en-US" sz="2800" b="1" dirty="0"/>
                  <a:t>co-designed</a:t>
                </a:r>
              </a:p>
              <a:p>
                <a:pPr lvl="1"/>
                <a:r>
                  <a:rPr lang="en-US" sz="2800" dirty="0"/>
                  <a:t>Better theoretical time complexity than adaptions of existing algorithms (</a:t>
                </a:r>
                <a:r>
                  <a:rPr lang="en-US" sz="2800" b="0" dirty="0">
                    <a:solidFill>
                      <a:srgbClr val="C00000"/>
                    </a:solidFill>
                  </a:rPr>
                  <a:t>O*(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SG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SG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sz="2800" b="0" dirty="0">
                    <a:solidFill>
                      <a:srgbClr val="C00000"/>
                    </a:solidFill>
                  </a:rPr>
                  <a:t>)</a:t>
                </a:r>
                <a:r>
                  <a:rPr lang="en-US" sz="2800" b="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SG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b="1" dirty="0"/>
                  <a:t>vs </a:t>
                </a:r>
                <a:r>
                  <a:rPr lang="en-US" sz="2800" dirty="0">
                    <a:solidFill>
                      <a:srgbClr val="C00000"/>
                    </a:solidFill>
                  </a:rPr>
                  <a:t>O(2</a:t>
                </a:r>
                <a:r>
                  <a:rPr lang="en-US" sz="2800" baseline="30000" dirty="0">
                    <a:solidFill>
                      <a:srgbClr val="C00000"/>
                    </a:solidFill>
                  </a:rPr>
                  <a:t>n</a:t>
                </a:r>
                <a:r>
                  <a:rPr lang="en-US" sz="2800" dirty="0">
                    <a:solidFill>
                      <a:srgbClr val="C00000"/>
                    </a:solidFill>
                  </a:rPr>
                  <a:t>)</a:t>
                </a:r>
                <a:r>
                  <a:rPr lang="en-US" sz="2800" dirty="0"/>
                  <a:t>)</a:t>
                </a:r>
              </a:p>
              <a:p>
                <a:r>
                  <a:rPr lang="en-US" sz="3200" dirty="0"/>
                  <a:t>Develop a divide-and-conquer framework </a:t>
                </a:r>
                <a:r>
                  <a:rPr lang="en-US" sz="3200" b="1" dirty="0"/>
                  <a:t>DC</a:t>
                </a:r>
                <a:r>
                  <a:rPr lang="en-US" sz="3200" dirty="0"/>
                  <a:t> for boosting the scalability</a:t>
                </a:r>
              </a:p>
              <a:p>
                <a:r>
                  <a:rPr lang="en-US" sz="3200" dirty="0"/>
                  <a:t>Conduct extensive experiments which verify our algorithms</a:t>
                </a:r>
              </a:p>
              <a:p>
                <a:pPr lvl="1"/>
                <a:endParaRPr lang="en-US" sz="2800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C994DE5D-C9EE-566F-3C8D-6FE994ED43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43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CEA5B4-6621-CEDE-E0F1-72A111341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9397-E002-4066-8E52-40D37EB1C8B4}" type="slidenum">
              <a:rPr lang="en-SG" smtClean="0"/>
              <a:t>15</a:t>
            </a:fld>
            <a:endParaRPr lang="en-SG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7D191D-764F-C50F-B06C-5E85F3DB3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59F9B0A1-C8A3-44E5-8BE1-931150EE6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62401" y="6501442"/>
            <a:ext cx="7391401" cy="331101"/>
          </a:xfrm>
        </p:spPr>
        <p:txBody>
          <a:bodyPr/>
          <a:lstStyle/>
          <a:p>
            <a:r>
              <a:rPr lang="en-US" dirty="0"/>
              <a:t>Fast Maximal Quasi-clique Enumeration: A Pruning and Branching Co-Design Approach</a:t>
            </a:r>
          </a:p>
        </p:txBody>
      </p:sp>
    </p:spTree>
    <p:extLst>
      <p:ext uri="{BB962C8B-B14F-4D97-AF65-F5344CB8AC3E}">
        <p14:creationId xmlns:p14="http://schemas.microsoft.com/office/powerpoint/2010/main" val="92567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4F0C88-0165-4FC4-8B5E-8BECB1048F4D}" type="slidenum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EE4693-BFAD-401E-85FD-2D6322989377}"/>
              </a:ext>
            </a:extLst>
          </p:cNvPr>
          <p:cNvSpPr txBox="1"/>
          <p:nvPr/>
        </p:nvSpPr>
        <p:spPr>
          <a:xfrm>
            <a:off x="4950910" y="2749381"/>
            <a:ext cx="25897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800" b="1" i="1" dirty="0">
                <a:solidFill>
                  <a:schemeClr val="accent1"/>
                </a:solidFill>
              </a:rPr>
              <a:t>Thanks!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53747D79-A9E7-4C98-A5AB-A7B2E63FB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62401" y="6501442"/>
            <a:ext cx="7391401" cy="331101"/>
          </a:xfrm>
        </p:spPr>
        <p:txBody>
          <a:bodyPr/>
          <a:lstStyle/>
          <a:p>
            <a:r>
              <a:rPr lang="en-US" dirty="0"/>
              <a:t>Fast Maximal Quasi-clique Enumeration: A Pruning and Branching Co-Design Approach</a:t>
            </a:r>
          </a:p>
        </p:txBody>
      </p:sp>
    </p:spTree>
    <p:extLst>
      <p:ext uri="{BB962C8B-B14F-4D97-AF65-F5344CB8AC3E}">
        <p14:creationId xmlns:p14="http://schemas.microsoft.com/office/powerpoint/2010/main" val="1819271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558675-920F-0D0D-C4F0-BE838B518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Fast Maximal Quasi-clique Enumeration: A Pruning and Branching Co-Design Approach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1CCC5-F5CC-9089-859E-0CFE1288A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6F11-1192-41BB-B490-DF53A7E38BB8}" type="slidenum">
              <a:rPr lang="en-US" smtClean="0"/>
              <a:t>2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403668B-B485-7DC5-0D1E-AC1982FB9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Graphs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941AD0A7-5235-F9D4-8565-CEC91EBB58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75019"/>
            <a:ext cx="3879472" cy="4901944"/>
          </a:xfrm>
        </p:spPr>
        <p:txBody>
          <a:bodyPr>
            <a:normAutofit/>
          </a:bodyPr>
          <a:lstStyle/>
          <a:p>
            <a:r>
              <a:rPr lang="en-US" dirty="0"/>
              <a:t>Capture relations or interactions between entities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i="1" dirty="0"/>
          </a:p>
          <a:p>
            <a:pPr lvl="2">
              <a:buFont typeface="Wingdings" panose="05000000000000000000" pitchFamily="2" charset="2"/>
              <a:buChar char="Ø"/>
            </a:pPr>
            <a:endParaRPr lang="en-US" i="1" dirty="0"/>
          </a:p>
          <a:p>
            <a:r>
              <a:rPr lang="en-US" dirty="0"/>
              <a:t>Widely exist in various domains such as social networking, biological networks, etc.</a:t>
            </a:r>
          </a:p>
        </p:txBody>
      </p:sp>
      <p:pic>
        <p:nvPicPr>
          <p:cNvPr id="20" name="Picture 3">
            <a:extLst>
              <a:ext uri="{FF2B5EF4-FFF2-40B4-BE49-F238E27FC236}">
                <a16:creationId xmlns:a16="http://schemas.microsoft.com/office/drawing/2014/main" id="{FBD0A858-907C-46A1-9F17-C4361E82F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836" y="1095634"/>
            <a:ext cx="251460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5" descr="Image result for biological network">
            <a:extLst>
              <a:ext uri="{FF2B5EF4-FFF2-40B4-BE49-F238E27FC236}">
                <a16:creationId xmlns:a16="http://schemas.microsoft.com/office/drawing/2014/main" id="{A80749C3-C3CF-4681-9924-99F9D5B2C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0" y="1143259"/>
            <a:ext cx="24384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文本框 10">
            <a:extLst>
              <a:ext uri="{FF2B5EF4-FFF2-40B4-BE49-F238E27FC236}">
                <a16:creationId xmlns:a16="http://schemas.microsoft.com/office/drawing/2014/main" id="{82732ABF-F2BD-405C-8FB6-DE5AA859EF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2773" y="3191134"/>
            <a:ext cx="19415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sz="2400">
                <a:solidFill>
                  <a:srgbClr val="8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 b="1" dirty="0">
                <a:latin typeface="Arial" panose="020B0604020202020204" pitchFamily="34" charset="0"/>
                <a:ea typeface="宋体" panose="02010600030101010101" pitchFamily="2" charset="-122"/>
              </a:rPr>
              <a:t>Social networks</a:t>
            </a:r>
            <a:endParaRPr kumimoji="1" lang="zh-CN" altLang="en-US" sz="1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" name="文本框 10">
            <a:extLst>
              <a:ext uri="{FF2B5EF4-FFF2-40B4-BE49-F238E27FC236}">
                <a16:creationId xmlns:a16="http://schemas.microsoft.com/office/drawing/2014/main" id="{FABBC9FA-07DB-42F0-8D74-259DC66EF3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9050" y="3191134"/>
            <a:ext cx="2364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sz="2400">
                <a:solidFill>
                  <a:srgbClr val="8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 b="1" dirty="0">
                <a:latin typeface="Arial" panose="020B0604020202020204" pitchFamily="34" charset="0"/>
                <a:ea typeface="宋体" panose="02010600030101010101" pitchFamily="2" charset="-122"/>
              </a:rPr>
              <a:t>Biological networks</a:t>
            </a:r>
            <a:endParaRPr kumimoji="1" lang="zh-CN" altLang="en-US" sz="1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4" name="图片 14">
            <a:extLst>
              <a:ext uri="{FF2B5EF4-FFF2-40B4-BE49-F238E27FC236}">
                <a16:creationId xmlns:a16="http://schemas.microsoft.com/office/drawing/2014/main" id="{B9DD6785-D8B4-4F6B-9379-A72085A348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136" y="3815078"/>
            <a:ext cx="3189288" cy="16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文本框 15">
            <a:extLst>
              <a:ext uri="{FF2B5EF4-FFF2-40B4-BE49-F238E27FC236}">
                <a16:creationId xmlns:a16="http://schemas.microsoft.com/office/drawing/2014/main" id="{739836D1-6959-41F5-BB66-DA80B604E5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9747" y="5678009"/>
            <a:ext cx="17450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sz="2400">
                <a:solidFill>
                  <a:srgbClr val="8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 b="1" dirty="0">
                <a:latin typeface="Arial" panose="020B0604020202020204" pitchFamily="34" charset="0"/>
                <a:ea typeface="宋体" panose="02010600030101010101" pitchFamily="2" charset="-122"/>
              </a:rPr>
              <a:t>Web networks</a:t>
            </a:r>
            <a:endParaRPr kumimoji="1" lang="zh-CN" altLang="en-US" sz="1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4184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0900CE4-E381-CD3B-2A22-E6B6E33E2A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75019"/>
            <a:ext cx="4828729" cy="4901944"/>
          </a:xfrm>
        </p:spPr>
        <p:txBody>
          <a:bodyPr>
            <a:normAutofit/>
          </a:bodyPr>
          <a:lstStyle/>
          <a:p>
            <a:r>
              <a:rPr lang="en-SG" dirty="0"/>
              <a:t>Given a graph, find </a:t>
            </a:r>
            <a:r>
              <a:rPr lang="en-SG" b="1" dirty="0">
                <a:solidFill>
                  <a:srgbClr val="C00000"/>
                </a:solidFill>
              </a:rPr>
              <a:t>densely connected subgraphs</a:t>
            </a:r>
          </a:p>
          <a:p>
            <a:r>
              <a:rPr lang="en-SG" b="1" dirty="0"/>
              <a:t>Applications: </a:t>
            </a:r>
          </a:p>
          <a:p>
            <a:pPr lvl="1"/>
            <a:r>
              <a:rPr lang="en-SG" dirty="0"/>
              <a:t>Community search [</a:t>
            </a:r>
            <a:r>
              <a:rPr lang="en-SG" dirty="0" err="1"/>
              <a:t>Yixiang</a:t>
            </a:r>
            <a:r>
              <a:rPr lang="en-SG" dirty="0"/>
              <a:t> et al., 2020]</a:t>
            </a:r>
          </a:p>
          <a:p>
            <a:pPr lvl="1"/>
            <a:r>
              <a:rPr lang="en-SG" dirty="0"/>
              <a:t>Biological network analysis [</a:t>
            </a:r>
            <a:r>
              <a:rPr lang="en-AU" altLang="zh-CN" dirty="0">
                <a:latin typeface="Arial" panose="020B0604020202020204" pitchFamily="34" charset="0"/>
                <a:ea typeface="宋体" panose="02010600030101010101" pitchFamily="2" charset="-122"/>
              </a:rPr>
              <a:t>Bhattacharyya et al., 2009</a:t>
            </a:r>
            <a:r>
              <a:rPr lang="en-SG" dirty="0"/>
              <a:t>]</a:t>
            </a:r>
          </a:p>
          <a:p>
            <a:pPr lvl="1"/>
            <a:r>
              <a:rPr lang="en-SG" dirty="0"/>
              <a:t>Anomaly detection [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Tanner et al., 2010</a:t>
            </a:r>
            <a:r>
              <a:rPr lang="en-SG" dirty="0"/>
              <a:t>]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F985F5D-46CF-9101-66A0-A967DF810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Cohesive Subgraph Mining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D94517-DF0F-5E46-FC93-390EC3614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9397-E002-4066-8E52-40D37EB1C8B4}" type="slidenum">
              <a:rPr lang="en-SG" smtClean="0"/>
              <a:t>3</a:t>
            </a:fld>
            <a:endParaRPr lang="en-SG"/>
          </a:p>
        </p:txBody>
      </p:sp>
      <p:sp>
        <p:nvSpPr>
          <p:cNvPr id="17" name="矩形 1">
            <a:extLst>
              <a:ext uri="{FF2B5EF4-FFF2-40B4-BE49-F238E27FC236}">
                <a16:creationId xmlns:a16="http://schemas.microsoft.com/office/drawing/2014/main" id="{D45153FF-40A7-3F2B-3D94-00855E733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213" y="5276420"/>
            <a:ext cx="11693128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sz="2400">
                <a:solidFill>
                  <a:srgbClr val="8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1600" dirty="0" err="1">
                <a:latin typeface="Arial" panose="020B0604020202020204" pitchFamily="34" charset="0"/>
                <a:ea typeface="宋体" panose="02010600030101010101" pitchFamily="2" charset="-122"/>
              </a:rPr>
              <a:t>Yixiang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, et al. A survey of community search over big </a:t>
            </a:r>
            <a:r>
              <a:rPr lang="en-US" altLang="zh-CN" sz="1600" dirty="0" err="1">
                <a:latin typeface="Arial" panose="020B0604020202020204" pitchFamily="34" charset="0"/>
                <a:ea typeface="宋体" panose="02010600030101010101" pitchFamily="2" charset="-122"/>
              </a:rPr>
              <a:t>graphs.VLDBJ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. 2020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AU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Bhattacharyya et al. Mining the largest quasi-clique in human protein interactome. In International conference on adaptive and intelligent systems. 2009.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Tanner et al. </a:t>
            </a:r>
            <a:r>
              <a:rPr lang="en-US" altLang="zh-CN" sz="1600" dirty="0" err="1">
                <a:latin typeface="Arial" panose="020B0604020202020204" pitchFamily="34" charset="0"/>
                <a:ea typeface="宋体" panose="02010600030101010101" pitchFamily="2" charset="-122"/>
              </a:rPr>
              <a:t>Koobface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: The evolution of the social botnet. In </a:t>
            </a:r>
            <a:r>
              <a:rPr lang="en-US" altLang="zh-CN" sz="1600" dirty="0" err="1">
                <a:latin typeface="Arial" panose="020B0604020202020204" pitchFamily="34" charset="0"/>
                <a:ea typeface="宋体" panose="02010600030101010101" pitchFamily="2" charset="-122"/>
              </a:rPr>
              <a:t>eCrime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 Researchers Summit. 2010.</a:t>
            </a:r>
            <a:endParaRPr lang="en-AU" altLang="zh-CN" sz="16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2" name="Picture 3">
            <a:extLst>
              <a:ext uri="{FF2B5EF4-FFF2-40B4-BE49-F238E27FC236}">
                <a16:creationId xmlns:a16="http://schemas.microsoft.com/office/drawing/2014/main" id="{72233AEC-9AAD-46B1-8070-F277ABB51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997" y="1420113"/>
            <a:ext cx="3546916" cy="295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E898440A-4161-4BF2-9BDA-F99B4B75AC91}"/>
              </a:ext>
            </a:extLst>
          </p:cNvPr>
          <p:cNvSpPr/>
          <p:nvPr/>
        </p:nvSpPr>
        <p:spPr>
          <a:xfrm>
            <a:off x="7226997" y="2757574"/>
            <a:ext cx="2089221" cy="161830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DC3E8B50-318D-4422-A8F1-2A9D9E191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62401" y="6501442"/>
            <a:ext cx="7391401" cy="331101"/>
          </a:xfrm>
        </p:spPr>
        <p:txBody>
          <a:bodyPr/>
          <a:lstStyle/>
          <a:p>
            <a:r>
              <a:rPr lang="en-US" dirty="0"/>
              <a:t>Fast Maximal Quasi-clique Enumeration: A Pruning and Branching Co-Design Approach</a:t>
            </a:r>
          </a:p>
        </p:txBody>
      </p:sp>
    </p:spTree>
    <p:extLst>
      <p:ext uri="{BB962C8B-B14F-4D97-AF65-F5344CB8AC3E}">
        <p14:creationId xmlns:p14="http://schemas.microsoft.com/office/powerpoint/2010/main" val="544412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1279172-04BE-37D1-E568-6CA30CFDD7F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SG" b="1" dirty="0"/>
                  <a:t>Clique</a:t>
                </a:r>
              </a:p>
              <a:p>
                <a:pPr lvl="1"/>
                <a:r>
                  <a:rPr lang="en-SG" dirty="0"/>
                  <a:t>Every vertex </a:t>
                </a:r>
                <a:r>
                  <a:rPr lang="en-SG" b="1" dirty="0"/>
                  <a:t>is adjacent to all</a:t>
                </a:r>
                <a:r>
                  <a:rPr lang="en-SG" dirty="0"/>
                  <a:t> others</a:t>
                </a:r>
                <a:endParaRPr lang="en-SG" altLang="zh-CN" b="1" i="1" dirty="0">
                  <a:latin typeface="Cambria Math" panose="02040503050406030204" pitchFamily="18" charset="0"/>
                </a:endParaRPr>
              </a:p>
              <a:p>
                <a:endParaRPr lang="en-SG" altLang="zh-CN" b="1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SG" altLang="zh-CN" b="1" i="1" smtClean="0">
                        <a:latin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lang="en-SG" altLang="zh-CN" b="1" dirty="0"/>
                  <a:t>-quasi-clique (QC)</a:t>
                </a:r>
              </a:p>
              <a:p>
                <a:pPr lvl="1"/>
                <a:r>
                  <a:rPr lang="en-SG" dirty="0"/>
                  <a:t>Every vertex </a:t>
                </a:r>
                <a:r>
                  <a:rPr lang="en-SG" b="1" dirty="0"/>
                  <a:t>is adjacent to at </a:t>
                </a:r>
                <a:r>
                  <a:rPr lang="en-US" altLang="zh-CN" b="1" dirty="0"/>
                  <a:t>least</a:t>
                </a:r>
                <a:r>
                  <a:rPr lang="en-SG" b="1" dirty="0"/>
                  <a:t> </a:t>
                </a:r>
                <a:r>
                  <a:rPr lang="en-SG" b="1" i="1" dirty="0"/>
                  <a:t>a proportional number of </a:t>
                </a:r>
                <a:r>
                  <a:rPr lang="en-SG" i="1" dirty="0"/>
                  <a:t> </a:t>
                </a:r>
                <a:r>
                  <a:rPr lang="en-SG" dirty="0"/>
                  <a:t>vertices inside (i.e.,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d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</m:d>
                  </m:oMath>
                </a14:m>
                <a:r>
                  <a:rPr lang="en-SG" dirty="0"/>
                  <a:t>)</a:t>
                </a: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SG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</m:oMath>
                </a14:m>
                <a:r>
                  <a:rPr lang="en-SG" dirty="0">
                    <a:solidFill>
                      <a:schemeClr val="accent1"/>
                    </a:solidFill>
                  </a:rPr>
                  <a:t> - # of vertices in a QC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SG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SG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∈(0,1]</m:t>
                    </m:r>
                  </m:oMath>
                </a14:m>
                <a:r>
                  <a:rPr lang="en-SG" dirty="0">
                    <a:solidFill>
                      <a:schemeClr val="accent1"/>
                    </a:solidFill>
                  </a:rPr>
                  <a:t> is a real number</a:t>
                </a:r>
              </a:p>
              <a:p>
                <a:pPr lvl="2"/>
                <a:endParaRPr lang="en-SG" dirty="0"/>
              </a:p>
              <a:p>
                <a:pPr lvl="1"/>
                <a:r>
                  <a:rPr lang="en-SG" dirty="0"/>
                  <a:t>1-QC reduces to clique</a:t>
                </a:r>
              </a:p>
              <a:p>
                <a:pPr lvl="1"/>
                <a:endParaRPr lang="en-SG" dirty="0"/>
              </a:p>
              <a:p>
                <a:pPr lvl="2"/>
                <a:endParaRPr lang="en-SG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1279172-04BE-37D1-E568-6CA30CFDD7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118" t="-1990" r="-294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8">
            <a:extLst>
              <a:ext uri="{FF2B5EF4-FFF2-40B4-BE49-F238E27FC236}">
                <a16:creationId xmlns:a16="http://schemas.microsoft.com/office/drawing/2014/main" id="{37881E62-1C06-22A0-A84A-1885DF105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30507"/>
          </a:xfrm>
        </p:spPr>
        <p:txBody>
          <a:bodyPr>
            <a:normAutofit/>
          </a:bodyPr>
          <a:lstStyle/>
          <a:p>
            <a:r>
              <a:rPr lang="en-SG" dirty="0"/>
              <a:t>Definitions:</a:t>
            </a:r>
            <a:r>
              <a:rPr lang="zh-CN" altLang="en-US" dirty="0"/>
              <a:t> </a:t>
            </a:r>
            <a:r>
              <a:rPr lang="en-SG" altLang="zh-CN" dirty="0"/>
              <a:t>Clique</a:t>
            </a:r>
            <a:r>
              <a:rPr lang="zh-CN" altLang="en-US" dirty="0"/>
              <a:t> </a:t>
            </a:r>
            <a:r>
              <a:rPr lang="en-SG" altLang="zh-CN" dirty="0"/>
              <a:t>vs. Quasi-Clique</a:t>
            </a:r>
            <a:endParaRPr lang="en-SG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7911A0F-3508-BB20-D799-D6B2B4140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6F11-1192-41BB-B490-DF53A7E38BB8}" type="slidenum">
              <a:rPr lang="en-US" smtClean="0"/>
              <a:t>4</a:t>
            </a:fld>
            <a:endParaRPr lang="en-US"/>
          </a:p>
        </p:txBody>
      </p:sp>
      <p:sp>
        <p:nvSpPr>
          <p:cNvPr id="108" name="Footer Placeholder 2">
            <a:extLst>
              <a:ext uri="{FF2B5EF4-FFF2-40B4-BE49-F238E27FC236}">
                <a16:creationId xmlns:a16="http://schemas.microsoft.com/office/drawing/2014/main" id="{10832A98-2561-430A-8963-2ACDEAC6F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62401" y="6501442"/>
            <a:ext cx="7391401" cy="331101"/>
          </a:xfrm>
        </p:spPr>
        <p:txBody>
          <a:bodyPr/>
          <a:lstStyle/>
          <a:p>
            <a:r>
              <a:rPr lang="en-US" dirty="0"/>
              <a:t>Fast Maximal Quasi-clique Enumeration: A Pruning and Branching Co-Design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538FC7A-89B4-474F-834C-0A5CFD470C89}"/>
                  </a:ext>
                </a:extLst>
              </p:cNvPr>
              <p:cNvSpPr txBox="1"/>
              <p:nvPr/>
            </p:nvSpPr>
            <p:spPr>
              <a:xfrm>
                <a:off x="7658101" y="5597107"/>
                <a:ext cx="33766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Every vertex is adjacent to at least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SG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SG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SG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  <m:r>
                          <a:rPr lang="en-SG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×(</m:t>
                        </m:r>
                        <m:r>
                          <a:rPr lang="en-SG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  <m:r>
                          <a:rPr lang="en-SG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SG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SG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SG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en-SG" b="1" dirty="0">
                    <a:solidFill>
                      <a:schemeClr val="accent1"/>
                    </a:solidFill>
                  </a:rPr>
                  <a:t> </a:t>
                </a:r>
                <a:r>
                  <a:rPr lang="en-SG" dirty="0"/>
                  <a:t>vertices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538FC7A-89B4-474F-834C-0A5CFD470C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8101" y="5597107"/>
                <a:ext cx="3376689" cy="646331"/>
              </a:xfrm>
              <a:prstGeom prst="rect">
                <a:avLst/>
              </a:prstGeom>
              <a:blipFill>
                <a:blip r:embed="rId4"/>
                <a:stretch>
                  <a:fillRect l="-1444" t="-4717" r="-1986" b="-1415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486AF204-EB00-4E24-A621-40D498296F91}"/>
              </a:ext>
            </a:extLst>
          </p:cNvPr>
          <p:cNvGrpSpPr/>
          <p:nvPr/>
        </p:nvGrpSpPr>
        <p:grpSpPr>
          <a:xfrm>
            <a:off x="8487955" y="1219757"/>
            <a:ext cx="1458126" cy="1796462"/>
            <a:chOff x="7174623" y="1806052"/>
            <a:chExt cx="1458126" cy="179646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92E04E1-2885-494E-8704-4932B719F8E7}"/>
                </a:ext>
              </a:extLst>
            </p:cNvPr>
            <p:cNvSpPr txBox="1"/>
            <p:nvPr/>
          </p:nvSpPr>
          <p:spPr>
            <a:xfrm>
              <a:off x="7503576" y="3233182"/>
              <a:ext cx="800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Clique</a:t>
              </a:r>
              <a:endParaRPr lang="en-SG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5D3AE40-1001-4BCE-88AC-CEC4724B5B04}"/>
                </a:ext>
              </a:extLst>
            </p:cNvPr>
            <p:cNvGrpSpPr/>
            <p:nvPr/>
          </p:nvGrpSpPr>
          <p:grpSpPr>
            <a:xfrm>
              <a:off x="7174623" y="1806052"/>
              <a:ext cx="1458126" cy="1275216"/>
              <a:chOff x="7174623" y="1806052"/>
              <a:chExt cx="1458126" cy="1275216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7B2D4B4F-55E1-4DEE-AA7F-F96FFD58D838}"/>
                  </a:ext>
                </a:extLst>
              </p:cNvPr>
              <p:cNvSpPr/>
              <p:nvPr/>
            </p:nvSpPr>
            <p:spPr>
              <a:xfrm>
                <a:off x="7466915" y="1806052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09F318A9-128C-4673-AA4B-61C8D00C82F5}"/>
                  </a:ext>
                </a:extLst>
              </p:cNvPr>
              <p:cNvSpPr/>
              <p:nvPr/>
            </p:nvSpPr>
            <p:spPr>
              <a:xfrm>
                <a:off x="7174623" y="2387221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867A02F6-0901-4049-91C8-07BA253BDC21}"/>
                  </a:ext>
                </a:extLst>
              </p:cNvPr>
              <p:cNvSpPr/>
              <p:nvPr/>
            </p:nvSpPr>
            <p:spPr>
              <a:xfrm>
                <a:off x="8226575" y="1806052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C9D7053F-51FA-473D-BB8A-0D91EBAA5532}"/>
                  </a:ext>
                </a:extLst>
              </p:cNvPr>
              <p:cNvSpPr/>
              <p:nvPr/>
            </p:nvSpPr>
            <p:spPr>
              <a:xfrm>
                <a:off x="7466915" y="2966068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CFE087A1-5D24-4824-8A85-405ED49C8889}"/>
                  </a:ext>
                </a:extLst>
              </p:cNvPr>
              <p:cNvSpPr/>
              <p:nvPr/>
            </p:nvSpPr>
            <p:spPr>
              <a:xfrm>
                <a:off x="8517549" y="2387221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E8C04968-B7D3-4D45-86B8-F09195310405}"/>
                  </a:ext>
                </a:extLst>
              </p:cNvPr>
              <p:cNvSpPr/>
              <p:nvPr/>
            </p:nvSpPr>
            <p:spPr>
              <a:xfrm>
                <a:off x="8226575" y="2966068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95D7E737-A996-481C-9101-E8B86994E867}"/>
                  </a:ext>
                </a:extLst>
              </p:cNvPr>
              <p:cNvCxnSpPr>
                <a:cxnSpLocks/>
                <a:stCxn id="24" idx="4"/>
                <a:endCxn id="25" idx="7"/>
              </p:cNvCxnSpPr>
              <p:nvPr/>
            </p:nvCxnSpPr>
            <p:spPr>
              <a:xfrm flipH="1">
                <a:off x="7272952" y="1921252"/>
                <a:ext cx="251563" cy="4828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C0764F3A-AD89-406D-9AA0-CAF5B9B2AD6A}"/>
                  </a:ext>
                </a:extLst>
              </p:cNvPr>
              <p:cNvCxnSpPr>
                <a:cxnSpLocks/>
                <a:stCxn id="26" idx="2"/>
                <a:endCxn id="24" idx="6"/>
              </p:cNvCxnSpPr>
              <p:nvPr/>
            </p:nvCxnSpPr>
            <p:spPr>
              <a:xfrm flipH="1">
                <a:off x="7582115" y="1863652"/>
                <a:ext cx="64446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D19B2899-A8DF-4264-B96E-83088518D1B8}"/>
                  </a:ext>
                </a:extLst>
              </p:cNvPr>
              <p:cNvCxnSpPr>
                <a:cxnSpLocks/>
                <a:stCxn id="28" idx="1"/>
                <a:endCxn id="26" idx="4"/>
              </p:cNvCxnSpPr>
              <p:nvPr/>
            </p:nvCxnSpPr>
            <p:spPr>
              <a:xfrm flipH="1" flipV="1">
                <a:off x="8284175" y="1921252"/>
                <a:ext cx="250245" cy="4828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BC16A6A2-3D5C-4A92-99F9-6C18E64517A1}"/>
                  </a:ext>
                </a:extLst>
              </p:cNvPr>
              <p:cNvCxnSpPr>
                <a:cxnSpLocks/>
                <a:stCxn id="27" idx="0"/>
                <a:endCxn id="25" idx="5"/>
              </p:cNvCxnSpPr>
              <p:nvPr/>
            </p:nvCxnSpPr>
            <p:spPr>
              <a:xfrm flipH="1" flipV="1">
                <a:off x="7272952" y="2485550"/>
                <a:ext cx="251563" cy="480518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E2B1503A-1745-4175-A86B-BD065B270F7C}"/>
                  </a:ext>
                </a:extLst>
              </p:cNvPr>
              <p:cNvCxnSpPr>
                <a:cxnSpLocks/>
                <a:stCxn id="29" idx="0"/>
                <a:endCxn id="28" idx="3"/>
              </p:cNvCxnSpPr>
              <p:nvPr/>
            </p:nvCxnSpPr>
            <p:spPr>
              <a:xfrm flipV="1">
                <a:off x="8284175" y="2485550"/>
                <a:ext cx="250245" cy="480518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84E33220-4EEC-4BD1-93F1-219F6B159609}"/>
                  </a:ext>
                </a:extLst>
              </p:cNvPr>
              <p:cNvCxnSpPr>
                <a:cxnSpLocks/>
                <a:stCxn id="29" idx="2"/>
                <a:endCxn id="27" idx="6"/>
              </p:cNvCxnSpPr>
              <p:nvPr/>
            </p:nvCxnSpPr>
            <p:spPr>
              <a:xfrm flipH="1">
                <a:off x="7582115" y="3023668"/>
                <a:ext cx="64446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694367D5-E922-45C3-9287-20F69ECA51D2}"/>
                  </a:ext>
                </a:extLst>
              </p:cNvPr>
              <p:cNvCxnSpPr>
                <a:cxnSpLocks/>
                <a:stCxn id="28" idx="2"/>
                <a:endCxn id="24" idx="5"/>
              </p:cNvCxnSpPr>
              <p:nvPr/>
            </p:nvCxnSpPr>
            <p:spPr>
              <a:xfrm flipH="1" flipV="1">
                <a:off x="7565244" y="1904381"/>
                <a:ext cx="952305" cy="5404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3599C16B-02CC-4811-8A23-FEC3D4DB1601}"/>
                  </a:ext>
                </a:extLst>
              </p:cNvPr>
              <p:cNvCxnSpPr>
                <a:cxnSpLocks/>
                <a:stCxn id="27" idx="7"/>
                <a:endCxn id="24" idx="5"/>
              </p:cNvCxnSpPr>
              <p:nvPr/>
            </p:nvCxnSpPr>
            <p:spPr>
              <a:xfrm flipV="1">
                <a:off x="7565244" y="1904381"/>
                <a:ext cx="0" cy="1078558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49552ACF-AC02-46A3-8BE4-DB3A8CE81709}"/>
                  </a:ext>
                </a:extLst>
              </p:cNvPr>
              <p:cNvCxnSpPr>
                <a:cxnSpLocks/>
                <a:stCxn id="27" idx="7"/>
                <a:endCxn id="26" idx="3"/>
              </p:cNvCxnSpPr>
              <p:nvPr/>
            </p:nvCxnSpPr>
            <p:spPr>
              <a:xfrm flipV="1">
                <a:off x="7565244" y="1904381"/>
                <a:ext cx="678202" cy="1078558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AEB922DF-EED3-43DF-A085-0E6271A58E19}"/>
                  </a:ext>
                </a:extLst>
              </p:cNvPr>
              <p:cNvCxnSpPr>
                <a:cxnSpLocks/>
                <a:stCxn id="25" idx="6"/>
                <a:endCxn id="28" idx="2"/>
              </p:cNvCxnSpPr>
              <p:nvPr/>
            </p:nvCxnSpPr>
            <p:spPr>
              <a:xfrm>
                <a:off x="7289823" y="2444821"/>
                <a:ext cx="1227726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04153917-C5E1-4B79-A7F6-DF76AD503D8E}"/>
                  </a:ext>
                </a:extLst>
              </p:cNvPr>
              <p:cNvCxnSpPr>
                <a:cxnSpLocks/>
                <a:stCxn id="25" idx="6"/>
                <a:endCxn id="29" idx="1"/>
              </p:cNvCxnSpPr>
              <p:nvPr/>
            </p:nvCxnSpPr>
            <p:spPr>
              <a:xfrm>
                <a:off x="7289823" y="2444821"/>
                <a:ext cx="953623" cy="538118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03C567D9-1977-4547-A57C-A1A038A1C81C}"/>
                  </a:ext>
                </a:extLst>
              </p:cNvPr>
              <p:cNvCxnSpPr>
                <a:cxnSpLocks/>
                <a:stCxn id="24" idx="5"/>
                <a:endCxn id="29" idx="1"/>
              </p:cNvCxnSpPr>
              <p:nvPr/>
            </p:nvCxnSpPr>
            <p:spPr>
              <a:xfrm>
                <a:off x="7565244" y="1904381"/>
                <a:ext cx="678202" cy="1078558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C6121C54-7604-4F38-B238-EDBF517FAE7F}"/>
                  </a:ext>
                </a:extLst>
              </p:cNvPr>
              <p:cNvCxnSpPr>
                <a:cxnSpLocks/>
                <a:stCxn id="25" idx="6"/>
                <a:endCxn id="26" idx="3"/>
              </p:cNvCxnSpPr>
              <p:nvPr/>
            </p:nvCxnSpPr>
            <p:spPr>
              <a:xfrm flipV="1">
                <a:off x="7289823" y="1904381"/>
                <a:ext cx="953623" cy="5404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98DBB611-6E4A-4095-80BA-CB2883C508C3}"/>
                  </a:ext>
                </a:extLst>
              </p:cNvPr>
              <p:cNvCxnSpPr>
                <a:cxnSpLocks/>
                <a:stCxn id="29" idx="1"/>
                <a:endCxn id="26" idx="3"/>
              </p:cNvCxnSpPr>
              <p:nvPr/>
            </p:nvCxnSpPr>
            <p:spPr>
              <a:xfrm flipV="1">
                <a:off x="8243446" y="1904381"/>
                <a:ext cx="0" cy="1078558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2DDF8B67-F97E-40CD-8E33-796D596D8B53}"/>
                  </a:ext>
                </a:extLst>
              </p:cNvPr>
              <p:cNvCxnSpPr>
                <a:cxnSpLocks/>
                <a:stCxn id="27" idx="7"/>
                <a:endCxn id="28" idx="2"/>
              </p:cNvCxnSpPr>
              <p:nvPr/>
            </p:nvCxnSpPr>
            <p:spPr>
              <a:xfrm flipV="1">
                <a:off x="7565244" y="2444821"/>
                <a:ext cx="952305" cy="538118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8709E79-F83F-47B5-8387-2CC737C2FD68}"/>
              </a:ext>
            </a:extLst>
          </p:cNvPr>
          <p:cNvGrpSpPr/>
          <p:nvPr/>
        </p:nvGrpSpPr>
        <p:grpSpPr>
          <a:xfrm>
            <a:off x="8377685" y="3715025"/>
            <a:ext cx="1678665" cy="1794068"/>
            <a:chOff x="9580291" y="1806052"/>
            <a:chExt cx="1678665" cy="179406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A9AFD39-28FF-4B00-B3AB-0CBD7A75D3AF}"/>
                </a:ext>
              </a:extLst>
            </p:cNvPr>
            <p:cNvGrpSpPr/>
            <p:nvPr/>
          </p:nvGrpSpPr>
          <p:grpSpPr>
            <a:xfrm>
              <a:off x="9690561" y="1806052"/>
              <a:ext cx="1458126" cy="1275216"/>
              <a:chOff x="9690561" y="1806052"/>
              <a:chExt cx="1458126" cy="1275216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DDD6CBB8-9C89-4E69-AAD1-456E790EA49A}"/>
                  </a:ext>
                </a:extLst>
              </p:cNvPr>
              <p:cNvSpPr/>
              <p:nvPr/>
            </p:nvSpPr>
            <p:spPr>
              <a:xfrm>
                <a:off x="9982853" y="1806052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0D1F76A4-1741-4D9E-A3C9-898DB2B0875F}"/>
                  </a:ext>
                </a:extLst>
              </p:cNvPr>
              <p:cNvSpPr/>
              <p:nvPr/>
            </p:nvSpPr>
            <p:spPr>
              <a:xfrm>
                <a:off x="9690561" y="2387221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B01510F5-48A9-4479-8DDE-6E8B179179A3}"/>
                  </a:ext>
                </a:extLst>
              </p:cNvPr>
              <p:cNvSpPr/>
              <p:nvPr/>
            </p:nvSpPr>
            <p:spPr>
              <a:xfrm>
                <a:off x="10742513" y="1806052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4F61F0B-8416-457C-82D4-F84983AEC551}"/>
                  </a:ext>
                </a:extLst>
              </p:cNvPr>
              <p:cNvSpPr/>
              <p:nvPr/>
            </p:nvSpPr>
            <p:spPr>
              <a:xfrm>
                <a:off x="9982853" y="2966068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F8DB3922-7232-4017-9012-7A92FC5DF83F}"/>
                  </a:ext>
                </a:extLst>
              </p:cNvPr>
              <p:cNvSpPr/>
              <p:nvPr/>
            </p:nvSpPr>
            <p:spPr>
              <a:xfrm>
                <a:off x="11033487" y="2387221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49279EF1-D7D1-4BCD-9122-1615069CFD19}"/>
                  </a:ext>
                </a:extLst>
              </p:cNvPr>
              <p:cNvSpPr/>
              <p:nvPr/>
            </p:nvSpPr>
            <p:spPr>
              <a:xfrm>
                <a:off x="10742513" y="2966068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15A32424-08B0-4DB5-BB25-0779B4C50D85}"/>
                  </a:ext>
                </a:extLst>
              </p:cNvPr>
              <p:cNvCxnSpPr>
                <a:cxnSpLocks/>
                <a:stCxn id="45" idx="4"/>
                <a:endCxn id="46" idx="7"/>
              </p:cNvCxnSpPr>
              <p:nvPr/>
            </p:nvCxnSpPr>
            <p:spPr>
              <a:xfrm flipH="1">
                <a:off x="9788890" y="1921252"/>
                <a:ext cx="251563" cy="4828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E6A81B9D-9C6C-4D95-B681-856FB271895D}"/>
                  </a:ext>
                </a:extLst>
              </p:cNvPr>
              <p:cNvCxnSpPr>
                <a:cxnSpLocks/>
                <a:stCxn id="47" idx="2"/>
                <a:endCxn id="45" idx="6"/>
              </p:cNvCxnSpPr>
              <p:nvPr/>
            </p:nvCxnSpPr>
            <p:spPr>
              <a:xfrm flipH="1">
                <a:off x="10098053" y="1863652"/>
                <a:ext cx="64446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C0784A51-7EBE-4A2B-B127-85BE2540440E}"/>
                  </a:ext>
                </a:extLst>
              </p:cNvPr>
              <p:cNvCxnSpPr>
                <a:cxnSpLocks/>
                <a:stCxn id="49" idx="1"/>
                <a:endCxn id="47" idx="4"/>
              </p:cNvCxnSpPr>
              <p:nvPr/>
            </p:nvCxnSpPr>
            <p:spPr>
              <a:xfrm flipH="1" flipV="1">
                <a:off x="10800113" y="1921252"/>
                <a:ext cx="250245" cy="4828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7D7C59A7-47FF-4063-9C92-43D88FC2D3A5}"/>
                  </a:ext>
                </a:extLst>
              </p:cNvPr>
              <p:cNvCxnSpPr>
                <a:cxnSpLocks/>
                <a:stCxn id="48" idx="0"/>
                <a:endCxn id="46" idx="5"/>
              </p:cNvCxnSpPr>
              <p:nvPr/>
            </p:nvCxnSpPr>
            <p:spPr>
              <a:xfrm flipH="1" flipV="1">
                <a:off x="9788890" y="2485550"/>
                <a:ext cx="251563" cy="480518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64A8DFF1-BB8B-4E78-92FB-A15B5D793746}"/>
                  </a:ext>
                </a:extLst>
              </p:cNvPr>
              <p:cNvCxnSpPr>
                <a:cxnSpLocks/>
                <a:stCxn id="50" idx="0"/>
                <a:endCxn id="49" idx="3"/>
              </p:cNvCxnSpPr>
              <p:nvPr/>
            </p:nvCxnSpPr>
            <p:spPr>
              <a:xfrm flipV="1">
                <a:off x="10800113" y="2485550"/>
                <a:ext cx="250245" cy="480518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26DFF006-659C-4782-AE68-B5247A2207F1}"/>
                  </a:ext>
                </a:extLst>
              </p:cNvPr>
              <p:cNvCxnSpPr>
                <a:cxnSpLocks/>
                <a:stCxn id="50" idx="2"/>
                <a:endCxn id="48" idx="6"/>
              </p:cNvCxnSpPr>
              <p:nvPr/>
            </p:nvCxnSpPr>
            <p:spPr>
              <a:xfrm flipH="1">
                <a:off x="10098053" y="3023668"/>
                <a:ext cx="64446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F0BB5430-AE2F-4D12-B10D-A05D2848E124}"/>
                  </a:ext>
                </a:extLst>
              </p:cNvPr>
              <p:cNvCxnSpPr>
                <a:cxnSpLocks/>
                <a:stCxn id="49" idx="2"/>
                <a:endCxn id="45" idx="5"/>
              </p:cNvCxnSpPr>
              <p:nvPr/>
            </p:nvCxnSpPr>
            <p:spPr>
              <a:xfrm flipH="1" flipV="1">
                <a:off x="10081182" y="1904381"/>
                <a:ext cx="952305" cy="5404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EC1C4FD1-03AD-4AEC-8A85-736F113AA412}"/>
                  </a:ext>
                </a:extLst>
              </p:cNvPr>
              <p:cNvCxnSpPr>
                <a:cxnSpLocks/>
                <a:stCxn id="48" idx="7"/>
                <a:endCxn id="45" idx="5"/>
              </p:cNvCxnSpPr>
              <p:nvPr/>
            </p:nvCxnSpPr>
            <p:spPr>
              <a:xfrm flipV="1">
                <a:off x="10081182" y="1904381"/>
                <a:ext cx="0" cy="1078558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2169CE94-7052-41F0-A0D9-AA0408F8B501}"/>
                  </a:ext>
                </a:extLst>
              </p:cNvPr>
              <p:cNvCxnSpPr>
                <a:cxnSpLocks/>
                <a:stCxn id="48" idx="7"/>
                <a:endCxn id="47" idx="3"/>
              </p:cNvCxnSpPr>
              <p:nvPr/>
            </p:nvCxnSpPr>
            <p:spPr>
              <a:xfrm flipV="1">
                <a:off x="10081182" y="1904381"/>
                <a:ext cx="678202" cy="1078558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E1A84278-D3FE-4442-BB2C-D0FA94572C41}"/>
                  </a:ext>
                </a:extLst>
              </p:cNvPr>
              <p:cNvCxnSpPr>
                <a:cxnSpLocks/>
                <a:stCxn id="46" idx="6"/>
                <a:endCxn id="49" idx="2"/>
              </p:cNvCxnSpPr>
              <p:nvPr/>
            </p:nvCxnSpPr>
            <p:spPr>
              <a:xfrm>
                <a:off x="9805761" y="2444821"/>
                <a:ext cx="1227726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87A7ABF2-CDDF-4815-B5B3-4F6413699140}"/>
                  </a:ext>
                </a:extLst>
              </p:cNvPr>
              <p:cNvCxnSpPr>
                <a:cxnSpLocks/>
                <a:stCxn id="46" idx="6"/>
                <a:endCxn id="50" idx="1"/>
              </p:cNvCxnSpPr>
              <p:nvPr/>
            </p:nvCxnSpPr>
            <p:spPr>
              <a:xfrm>
                <a:off x="9805761" y="2444821"/>
                <a:ext cx="953623" cy="538118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26F82A22-6A94-456C-9EEF-F0CD7C41843D}"/>
                  </a:ext>
                </a:extLst>
              </p:cNvPr>
              <p:cNvCxnSpPr>
                <a:cxnSpLocks/>
                <a:stCxn id="45" idx="5"/>
                <a:endCxn id="50" idx="1"/>
              </p:cNvCxnSpPr>
              <p:nvPr/>
            </p:nvCxnSpPr>
            <p:spPr>
              <a:xfrm>
                <a:off x="10081182" y="1904381"/>
                <a:ext cx="678202" cy="1078558"/>
              </a:xfrm>
              <a:prstGeom prst="line">
                <a:avLst/>
              </a:prstGeom>
              <a:ln w="9525">
                <a:solidFill>
                  <a:schemeClr val="accent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510960FE-67AC-499C-AD26-E0866569A900}"/>
                  </a:ext>
                </a:extLst>
              </p:cNvPr>
              <p:cNvCxnSpPr>
                <a:cxnSpLocks/>
                <a:stCxn id="46" idx="6"/>
                <a:endCxn id="47" idx="3"/>
              </p:cNvCxnSpPr>
              <p:nvPr/>
            </p:nvCxnSpPr>
            <p:spPr>
              <a:xfrm flipV="1">
                <a:off x="9805761" y="1904381"/>
                <a:ext cx="953623" cy="540440"/>
              </a:xfrm>
              <a:prstGeom prst="line">
                <a:avLst/>
              </a:prstGeom>
              <a:ln w="9525">
                <a:solidFill>
                  <a:schemeClr val="accent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02D32393-9ABA-4409-B66A-DD6CECCB199A}"/>
                  </a:ext>
                </a:extLst>
              </p:cNvPr>
              <p:cNvCxnSpPr>
                <a:cxnSpLocks/>
                <a:stCxn id="50" idx="1"/>
                <a:endCxn id="47" idx="3"/>
              </p:cNvCxnSpPr>
              <p:nvPr/>
            </p:nvCxnSpPr>
            <p:spPr>
              <a:xfrm flipV="1">
                <a:off x="10759384" y="1904381"/>
                <a:ext cx="0" cy="1078558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F45990B4-1092-4CF7-8D9C-B4F18B7351A7}"/>
                  </a:ext>
                </a:extLst>
              </p:cNvPr>
              <p:cNvCxnSpPr>
                <a:cxnSpLocks/>
                <a:stCxn id="48" idx="7"/>
                <a:endCxn id="49" idx="2"/>
              </p:cNvCxnSpPr>
              <p:nvPr/>
            </p:nvCxnSpPr>
            <p:spPr>
              <a:xfrm flipV="1">
                <a:off x="10081182" y="2444821"/>
                <a:ext cx="952305" cy="538118"/>
              </a:xfrm>
              <a:prstGeom prst="line">
                <a:avLst/>
              </a:prstGeom>
              <a:ln w="9525">
                <a:solidFill>
                  <a:schemeClr val="accent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2A6EFA1-D59B-44AA-B9D3-6DBA4A834343}"/>
                </a:ext>
              </a:extLst>
            </p:cNvPr>
            <p:cNvSpPr txBox="1"/>
            <p:nvPr/>
          </p:nvSpPr>
          <p:spPr>
            <a:xfrm>
              <a:off x="9580291" y="3230788"/>
              <a:ext cx="1678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0.8-quasi-clique</a:t>
              </a:r>
              <a:endParaRPr lang="en-SG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6014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1279172-04BE-37D1-E568-6CA30CFDD7F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SG" b="1" dirty="0"/>
                  <a:t>Quasi-clique</a:t>
                </a:r>
              </a:p>
              <a:p>
                <a:pPr lvl="1"/>
                <a:r>
                  <a:rPr lang="en-SG" sz="2800" dirty="0"/>
                  <a:t>Tolerate</a:t>
                </a:r>
                <a:r>
                  <a:rPr lang="en-SG" sz="2800" b="1" dirty="0"/>
                  <a:t> some missing edges/disconnections</a:t>
                </a:r>
              </a:p>
              <a:p>
                <a:pPr lvl="1"/>
                <a:endParaRPr lang="en-SG" sz="2800" b="1" dirty="0"/>
              </a:p>
              <a:p>
                <a:pPr lvl="1"/>
                <a:r>
                  <a:rPr lang="en-SG" b="1" dirty="0"/>
                  <a:t>The larger </a:t>
                </a:r>
                <a:r>
                  <a:rPr lang="en-SG" dirty="0"/>
                  <a:t>a QC is</a:t>
                </a:r>
                <a:r>
                  <a:rPr lang="en-SG" b="1" dirty="0"/>
                  <a:t>, the more disconnections</a:t>
                </a:r>
                <a:r>
                  <a:rPr lang="en-SG" dirty="0"/>
                  <a:t> are allowed</a:t>
                </a:r>
              </a:p>
              <a:p>
                <a:pPr lvl="2"/>
                <a:r>
                  <a:rPr lang="en-SG" sz="2400" dirty="0"/>
                  <a:t>Any vertex disconnects at most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SG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SG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SG" sz="24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SG" sz="2400" b="1" i="1" smtClean="0">
                                <a:latin typeface="Cambria Math" panose="02040503050406030204" pitchFamily="18" charset="0"/>
                              </a:rPr>
                              <m:t>𝜸</m:t>
                            </m:r>
                          </m:e>
                        </m:d>
                        <m:r>
                          <a:rPr lang="en-SG" sz="2400" b="1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SG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SG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SG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</m:oMath>
                </a14:m>
                <a:r>
                  <a:rPr lang="en-SG" sz="2400" b="1" dirty="0"/>
                  <a:t> vertices</a:t>
                </a:r>
              </a:p>
              <a:p>
                <a:pPr lvl="2"/>
                <a:endParaRPr lang="en-SG" sz="2400" b="1" dirty="0"/>
              </a:p>
              <a:p>
                <a:pPr lvl="1"/>
                <a:r>
                  <a:rPr lang="en-SG" sz="2800" dirty="0"/>
                  <a:t>Some real applications include community search, functional biological group detection, fraud detection and etc.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1279172-04BE-37D1-E568-6CA30CFDD7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882" t="-1866" b="-199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8">
            <a:extLst>
              <a:ext uri="{FF2B5EF4-FFF2-40B4-BE49-F238E27FC236}">
                <a16:creationId xmlns:a16="http://schemas.microsoft.com/office/drawing/2014/main" id="{37881E62-1C06-22A0-A84A-1885DF10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Definitions :</a:t>
            </a:r>
            <a:r>
              <a:rPr lang="zh-CN" altLang="en-US" dirty="0"/>
              <a:t> </a:t>
            </a:r>
            <a:r>
              <a:rPr lang="en-SG" altLang="zh-CN" dirty="0"/>
              <a:t>Clique</a:t>
            </a:r>
            <a:r>
              <a:rPr lang="zh-CN" altLang="en-US" dirty="0"/>
              <a:t> </a:t>
            </a:r>
            <a:r>
              <a:rPr lang="en-SG" altLang="zh-CN" dirty="0"/>
              <a:t>vs. Quasi-Clique</a:t>
            </a:r>
            <a:endParaRPr lang="en-SG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DDE2AB8-C564-6FC1-6DF0-BE67582D9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6F11-1192-41BB-B490-DF53A7E38BB8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EE3FB1-67A0-4C1E-BA02-612B0B622F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854" y="1085836"/>
            <a:ext cx="3138387" cy="40687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E198422-F12A-40EB-946C-245ACDD1990E}"/>
              </a:ext>
            </a:extLst>
          </p:cNvPr>
          <p:cNvSpPr txBox="1"/>
          <p:nvPr/>
        </p:nvSpPr>
        <p:spPr>
          <a:xfrm>
            <a:off x="7131726" y="5182309"/>
            <a:ext cx="4110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0.75-QCs on the citation network </a:t>
            </a:r>
            <a:r>
              <a:rPr lang="en-SG" dirty="0">
                <a:solidFill>
                  <a:srgbClr val="C00000"/>
                </a:solidFill>
              </a:rPr>
              <a:t>reveal research groups</a:t>
            </a:r>
            <a:r>
              <a:rPr lang="en-SG" dirty="0"/>
              <a:t> [Guo et al. 2022]</a:t>
            </a:r>
          </a:p>
        </p:txBody>
      </p: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3AA250FA-495C-48C9-9DBC-6E55A834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62401" y="6501442"/>
            <a:ext cx="7391401" cy="331101"/>
          </a:xfrm>
        </p:spPr>
        <p:txBody>
          <a:bodyPr/>
          <a:lstStyle/>
          <a:p>
            <a:r>
              <a:rPr lang="en-US" dirty="0"/>
              <a:t>Fast Maximal Quasi-clique Enumeration: A Pruning and Branching Co-Design Approach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C3F1D5-A0C9-467E-901A-53B1C7212EE5}"/>
              </a:ext>
            </a:extLst>
          </p:cNvPr>
          <p:cNvSpPr txBox="1"/>
          <p:nvPr/>
        </p:nvSpPr>
        <p:spPr>
          <a:xfrm>
            <a:off x="7695769" y="6176963"/>
            <a:ext cx="4496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Guo et al. Maximal </a:t>
            </a:r>
            <a:r>
              <a:rPr lang="fr-FR" sz="1400" dirty="0" err="1"/>
              <a:t>directed</a:t>
            </a:r>
            <a:r>
              <a:rPr lang="fr-FR" sz="1400" dirty="0"/>
              <a:t> quasi-clique </a:t>
            </a:r>
            <a:r>
              <a:rPr lang="fr-FR" sz="1400" dirty="0" err="1"/>
              <a:t>mining</a:t>
            </a:r>
            <a:r>
              <a:rPr lang="fr-FR" sz="1400" dirty="0"/>
              <a:t>. ICDE 2022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393050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1306A85-AA3C-29E9-D2B6-D7CCBD1680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sz="3200" b="1" dirty="0"/>
                  <a:t> Maximal Quasi-Clique Enumeration</a:t>
                </a:r>
                <a:r>
                  <a:rPr lang="en-SG" sz="3200" b="1" baseline="30000" dirty="0"/>
                  <a:t>[1-7]</a:t>
                </a:r>
              </a:p>
              <a:p>
                <a:pPr lvl="1"/>
                <a:r>
                  <a:rPr lang="en-SG" sz="3200" b="1" dirty="0"/>
                  <a:t>Input: </a:t>
                </a:r>
                <a:r>
                  <a:rPr lang="en-SG" sz="3200" dirty="0"/>
                  <a:t>a graph </a:t>
                </a:r>
                <a14:m>
                  <m:oMath xmlns:m="http://schemas.openxmlformats.org/officeDocument/2006/math">
                    <m:r>
                      <a:rPr lang="en-SG" altLang="en-US" sz="3200" i="1">
                        <a:latin typeface="Cambria Math" panose="02040503050406030204" pitchFamily="18" charset="0"/>
                        <a:ea typeface="Tahoma" panose="020B0604030504040204" pitchFamily="34" charset="0"/>
                      </a:rPr>
                      <m:t>𝐺</m:t>
                    </m:r>
                    <m:r>
                      <a:rPr lang="en-SG" altLang="en-US" sz="3200" i="1">
                        <a:latin typeface="Cambria Math" panose="02040503050406030204" pitchFamily="18" charset="0"/>
                        <a:ea typeface="Tahoma" panose="020B0604030504040204" pitchFamily="34" charset="0"/>
                      </a:rPr>
                      <m:t>(</m:t>
                    </m:r>
                    <m:r>
                      <a:rPr lang="en-SG" altLang="en-US" sz="3200" b="0" i="1" smtClean="0">
                        <a:latin typeface="Cambria Math" panose="02040503050406030204" pitchFamily="18" charset="0"/>
                        <a:ea typeface="Tahoma" panose="020B0604030504040204" pitchFamily="34" charset="0"/>
                      </a:rPr>
                      <m:t>𝑉</m:t>
                    </m:r>
                    <m:r>
                      <a:rPr lang="en-SG" altLang="en-US" sz="3200" b="0" i="1" smtClean="0">
                        <a:latin typeface="Cambria Math" panose="02040503050406030204" pitchFamily="18" charset="0"/>
                        <a:ea typeface="Tahoma" panose="020B0604030504040204" pitchFamily="34" charset="0"/>
                      </a:rPr>
                      <m:t>, </m:t>
                    </m:r>
                    <m:r>
                      <a:rPr lang="en-SG" altLang="en-US" sz="3200" b="0" i="1" smtClean="0">
                        <a:latin typeface="Cambria Math" panose="02040503050406030204" pitchFamily="18" charset="0"/>
                        <a:ea typeface="Tahoma" panose="020B0604030504040204" pitchFamily="34" charset="0"/>
                      </a:rPr>
                      <m:t>𝐸</m:t>
                    </m:r>
                    <m:r>
                      <a:rPr lang="en-SG" altLang="en-US" sz="3200" i="1">
                        <a:latin typeface="Cambria Math" panose="02040503050406030204" pitchFamily="18" charset="0"/>
                        <a:ea typeface="Tahoma" panose="020B0604030504040204" pitchFamily="34" charset="0"/>
                      </a:rPr>
                      <m:t>)</m:t>
                    </m:r>
                  </m:oMath>
                </a14:m>
                <a:r>
                  <a:rPr lang="en-SG" sz="3200" dirty="0"/>
                  <a:t>, a fraction </a:t>
                </a:r>
                <a14:m>
                  <m:oMath xmlns:m="http://schemas.openxmlformats.org/officeDocument/2006/math">
                    <m:r>
                      <a:rPr lang="en-SG" sz="32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SG" sz="3200" dirty="0"/>
                  <a:t> and a positive integer </a:t>
                </a:r>
                <a14:m>
                  <m:oMath xmlns:m="http://schemas.openxmlformats.org/officeDocument/2006/math">
                    <m:r>
                      <a:rPr lang="en-SG" sz="32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SG" sz="3200" dirty="0"/>
              </a:p>
              <a:p>
                <a:pPr lvl="1">
                  <a:spcBef>
                    <a:spcPts val="475"/>
                  </a:spcBef>
                  <a:defRPr/>
                </a:pPr>
                <a:r>
                  <a:rPr lang="en-SG" sz="3200" b="1" dirty="0"/>
                  <a:t>Output: </a:t>
                </a:r>
                <a:r>
                  <a:rPr lang="en-SG" sz="3200" dirty="0"/>
                  <a:t>all </a:t>
                </a:r>
                <a:r>
                  <a:rPr lang="en-SG" sz="3200" dirty="0">
                    <a:solidFill>
                      <a:srgbClr val="C00000"/>
                    </a:solidFill>
                  </a:rPr>
                  <a:t>maximal quasi-cliques</a:t>
                </a:r>
                <a:r>
                  <a:rPr lang="en-SG" sz="3200" dirty="0"/>
                  <a:t> (MQCs) with the number of vertices at least </a:t>
                </a:r>
                <a14:m>
                  <m:oMath xmlns:m="http://schemas.openxmlformats.org/officeDocument/2006/math">
                    <m:r>
                      <a:rPr lang="en-SG" sz="32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SG" sz="2600" b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1306A85-AA3C-29E9-D2B6-D7CCBD1680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431" r="-63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07C78-0167-201D-4ACF-BE0A8ED45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9397-E002-4066-8E52-40D37EB1C8B4}" type="slidenum">
              <a:rPr lang="en-SG" smtClean="0"/>
              <a:t>6</a:t>
            </a:fld>
            <a:endParaRPr lang="en-SG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EA37078-D23C-167A-CD2C-7BDF744DB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MQC Enumeration: Problem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EFFDE5-C8DC-4AF5-A4D8-71769E4223F8}"/>
              </a:ext>
            </a:extLst>
          </p:cNvPr>
          <p:cNvSpPr txBox="1"/>
          <p:nvPr/>
        </p:nvSpPr>
        <p:spPr>
          <a:xfrm>
            <a:off x="1348301" y="4842188"/>
            <a:ext cx="8106515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chemeClr val="bg1">
                    <a:lumMod val="50000"/>
                  </a:schemeClr>
                </a:solidFill>
              </a:rPr>
              <a:t>[1] Khalil et al. Parallel mining of large maximal quasi-cliques. VLDBJ 2022.</a:t>
            </a:r>
          </a:p>
          <a:p>
            <a:r>
              <a:rPr lang="en-SG" sz="1400" dirty="0">
                <a:solidFill>
                  <a:schemeClr val="bg1">
                    <a:lumMod val="50000"/>
                  </a:schemeClr>
                </a:solidFill>
              </a:rPr>
              <a:t>[2] Guo et al. Scalable mining of maximal quasi-cliques: an algorithm-system codesign approach. PVLDB 2020</a:t>
            </a:r>
          </a:p>
          <a:p>
            <a:r>
              <a:rPr lang="en-SG" sz="1400" dirty="0">
                <a:solidFill>
                  <a:schemeClr val="bg1">
                    <a:lumMod val="50000"/>
                  </a:schemeClr>
                </a:solidFill>
              </a:rPr>
              <a:t>[3] </a:t>
            </a:r>
            <a:r>
              <a:rPr lang="en-SG" sz="1400" dirty="0" err="1">
                <a:solidFill>
                  <a:schemeClr val="bg1">
                    <a:lumMod val="50000"/>
                  </a:schemeClr>
                </a:solidFill>
              </a:rPr>
              <a:t>Sanei</a:t>
            </a:r>
            <a:r>
              <a:rPr lang="en-SG" sz="1400" dirty="0">
                <a:solidFill>
                  <a:schemeClr val="bg1">
                    <a:lumMod val="50000"/>
                  </a:schemeClr>
                </a:solidFill>
              </a:rPr>
              <a:t>-Mehri et al. Enumerating top-k quasi-cliques. </a:t>
            </a:r>
            <a:r>
              <a:rPr lang="en-SG" sz="1400" dirty="0" err="1">
                <a:solidFill>
                  <a:schemeClr val="bg1">
                    <a:lumMod val="50000"/>
                  </a:schemeClr>
                </a:solidFill>
              </a:rPr>
              <a:t>BigData</a:t>
            </a:r>
            <a:r>
              <a:rPr lang="en-SG" sz="1400" dirty="0">
                <a:solidFill>
                  <a:schemeClr val="bg1">
                    <a:lumMod val="50000"/>
                  </a:schemeClr>
                </a:solidFill>
              </a:rPr>
              <a:t> 2018.</a:t>
            </a:r>
          </a:p>
          <a:p>
            <a:r>
              <a:rPr lang="en-SG" sz="1400" dirty="0">
                <a:solidFill>
                  <a:schemeClr val="bg1">
                    <a:lumMod val="50000"/>
                  </a:schemeClr>
                </a:solidFill>
              </a:rPr>
              <a:t>[4] Jiang et al. Mining frequent cross-graph quasi-cliques. TKDD 2009.</a:t>
            </a:r>
          </a:p>
          <a:p>
            <a:r>
              <a:rPr lang="en-SG" sz="1400" dirty="0">
                <a:solidFill>
                  <a:schemeClr val="bg1">
                    <a:lumMod val="50000"/>
                  </a:schemeClr>
                </a:solidFill>
              </a:rPr>
              <a:t>[5] Liu et al. Effective pruning techniques for mining quasi-cliques. EMLKDD 2008.</a:t>
            </a:r>
          </a:p>
          <a:p>
            <a:r>
              <a:rPr lang="en-SG" sz="1400" dirty="0">
                <a:solidFill>
                  <a:schemeClr val="bg1">
                    <a:lumMod val="50000"/>
                  </a:schemeClr>
                </a:solidFill>
              </a:rPr>
              <a:t>[6] Zeng, et al.  Coherent closed quasi-clique discovery from large dense graph databases. KDD 2006</a:t>
            </a:r>
          </a:p>
          <a:p>
            <a:r>
              <a:rPr lang="en-SG" sz="1400" dirty="0">
                <a:solidFill>
                  <a:schemeClr val="bg1">
                    <a:lumMod val="50000"/>
                  </a:schemeClr>
                </a:solidFill>
              </a:rPr>
              <a:t>[7] Pei et al. On mining cross-graph quasi-cliques. KDD 2005.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DB5FEF78-C9A7-4044-A0FE-0C7C8DED0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62401" y="6501442"/>
            <a:ext cx="7391401" cy="331101"/>
          </a:xfrm>
        </p:spPr>
        <p:txBody>
          <a:bodyPr/>
          <a:lstStyle/>
          <a:p>
            <a:r>
              <a:rPr lang="en-US" dirty="0"/>
              <a:t>Fast Maximal Quasi-clique Enumeration: A Pruning and Branching Co-Design Approach</a:t>
            </a:r>
          </a:p>
        </p:txBody>
      </p:sp>
    </p:spTree>
    <p:extLst>
      <p:ext uri="{BB962C8B-B14F-4D97-AF65-F5344CB8AC3E}">
        <p14:creationId xmlns:p14="http://schemas.microsoft.com/office/powerpoint/2010/main" val="439708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CA95DEC-E46F-0B3D-9277-C217EBE9C3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78012"/>
                <a:ext cx="7947193" cy="526461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SG" dirty="0">
                    <a:solidFill>
                      <a:schemeClr val="accent5"/>
                    </a:solidFill>
                  </a:rPr>
                  <a:t>Non-hereditary</a:t>
                </a:r>
                <a:r>
                  <a:rPr lang="en-SG" i="1" dirty="0"/>
                  <a:t>: A subgraph of a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SG" i="1" dirty="0"/>
                  <a:t>-QC could be a non-</a:t>
                </a: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SG" i="1" dirty="0"/>
                  <a:t>-QC</a:t>
                </a:r>
              </a:p>
              <a:p>
                <a:pPr lvl="1"/>
                <a:r>
                  <a:rPr lang="en-SG" dirty="0">
                    <a:solidFill>
                      <a:schemeClr val="accent5"/>
                    </a:solidFill>
                  </a:rPr>
                  <a:t>NP-hard</a:t>
                </a:r>
                <a:r>
                  <a:rPr lang="en-SG" dirty="0"/>
                  <a:t>: the problem of checking the maximality of a QC [Sanei-Mehri et al. 2018]</a:t>
                </a:r>
              </a:p>
              <a:p>
                <a:pPr lvl="2"/>
                <a:r>
                  <a:rPr lang="en-SG" b="1" i="1" dirty="0"/>
                  <a:t>P TIME</a:t>
                </a:r>
                <a:r>
                  <a:rPr lang="en-SG" dirty="0"/>
                  <a:t>: checking the maximality of a subgraph w.r.t. a </a:t>
                </a:r>
                <a:r>
                  <a:rPr lang="en-SG" i="1" dirty="0"/>
                  <a:t>hereditary graph property</a:t>
                </a:r>
                <a:r>
                  <a:rPr lang="en-SG" dirty="0"/>
                  <a:t>, e.g., </a:t>
                </a:r>
                <a:r>
                  <a:rPr lang="en-SG" i="1" dirty="0">
                    <a:solidFill>
                      <a:srgbClr val="C00000"/>
                    </a:solidFill>
                  </a:rPr>
                  <a:t>clique, k-plex, k-defective clique</a:t>
                </a:r>
              </a:p>
              <a:p>
                <a:pPr marL="914400" lvl="2" indent="0">
                  <a:buNone/>
                </a:pPr>
                <a:r>
                  <a:rPr lang="en-SG" i="1" dirty="0"/>
                  <a:t> </a:t>
                </a:r>
                <a:endParaRPr lang="en-SG" sz="2400" dirty="0"/>
              </a:p>
              <a:p>
                <a:r>
                  <a:rPr lang="en-SG" dirty="0"/>
                  <a:t>The number of MQCs could be </a:t>
                </a:r>
                <a:r>
                  <a:rPr lang="en-SG" dirty="0">
                    <a:solidFill>
                      <a:schemeClr val="accent5"/>
                    </a:solidFill>
                  </a:rPr>
                  <a:t>exponential</a:t>
                </a:r>
              </a:p>
              <a:p>
                <a:pPr lvl="1"/>
                <a:endParaRPr lang="en-SG" sz="2800" dirty="0"/>
              </a:p>
              <a:p>
                <a:r>
                  <a:rPr lang="en-SG" dirty="0"/>
                  <a:t>Quite a few existing methods</a:t>
                </a:r>
              </a:p>
              <a:p>
                <a:pPr lvl="1"/>
                <a:r>
                  <a:rPr lang="en-SG" sz="2200" b="1" dirty="0">
                    <a:solidFill>
                      <a:schemeClr val="accent5"/>
                    </a:solidFill>
                  </a:rPr>
                  <a:t>The same Branch-and-Bound </a:t>
                </a:r>
                <a:r>
                  <a:rPr lang="en-SG" sz="2200" b="1" dirty="0"/>
                  <a:t>(BB)</a:t>
                </a:r>
                <a:r>
                  <a:rPr lang="en-SG" sz="2200" dirty="0"/>
                  <a:t> </a:t>
                </a:r>
                <a:r>
                  <a:rPr lang="en-SG" sz="2200"/>
                  <a:t>framework +</a:t>
                </a:r>
                <a:r>
                  <a:rPr lang="en-SG" sz="2200">
                    <a:solidFill>
                      <a:srgbClr val="C00000"/>
                    </a:solidFill>
                  </a:rPr>
                  <a:t> </a:t>
                </a:r>
                <a:r>
                  <a:rPr lang="en-SG" sz="2200" b="1" dirty="0">
                    <a:solidFill>
                      <a:srgbClr val="C00000"/>
                    </a:solidFill>
                  </a:rPr>
                  <a:t>pruning</a:t>
                </a:r>
                <a:endParaRPr lang="en-SG" sz="2200" b="1" i="1" dirty="0">
                  <a:solidFill>
                    <a:srgbClr val="C00000"/>
                  </a:solidFill>
                </a:endParaRPr>
              </a:p>
              <a:p>
                <a:pPr lvl="1"/>
                <a:r>
                  <a:rPr lang="en-SG" altLang="zh-CN" sz="2200" b="1" dirty="0">
                    <a:solidFill>
                      <a:schemeClr val="accent5"/>
                    </a:solidFill>
                  </a:rPr>
                  <a:t>E</a:t>
                </a:r>
                <a:r>
                  <a:rPr lang="en-SG" sz="2200" b="1" dirty="0">
                    <a:solidFill>
                      <a:schemeClr val="accent5"/>
                    </a:solidFill>
                  </a:rPr>
                  <a:t>fficiency issues </a:t>
                </a:r>
                <a:r>
                  <a:rPr lang="en-SG" sz="2200" dirty="0"/>
                  <a:t>in both practice and theory</a:t>
                </a:r>
                <a:endParaRPr lang="en-SG" sz="2200" i="1" dirty="0">
                  <a:solidFill>
                    <a:srgbClr val="C00000"/>
                  </a:solidFill>
                </a:endParaRPr>
              </a:p>
              <a:p>
                <a:pPr lvl="2"/>
                <a:r>
                  <a:rPr lang="en-SG" dirty="0"/>
                  <a:t>Cannot handle large datasets</a:t>
                </a:r>
              </a:p>
              <a:p>
                <a:pPr lvl="2"/>
                <a:r>
                  <a:rPr lang="en-SG" dirty="0"/>
                  <a:t>Worst-case time complexity: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p>
                        <m:r>
                          <a:rPr lang="en-SG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SG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SG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SG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SG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G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CA95DEC-E46F-0B3D-9277-C217EBE9C3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78012"/>
                <a:ext cx="7947193" cy="5264614"/>
              </a:xfrm>
              <a:blipFill>
                <a:blip r:embed="rId2"/>
                <a:stretch>
                  <a:fillRect l="-1304" t="-2546" r="-168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4BE54A-1DEA-FAA8-BCB5-DBA893001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9397-E002-4066-8E52-40D37EB1C8B4}" type="slidenum">
              <a:rPr lang="en-SG" smtClean="0"/>
              <a:t>7</a:t>
            </a:fld>
            <a:endParaRPr lang="en-SG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18B9069-288C-DC37-5995-302DE020F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MQC Enumeration: Challenges</a:t>
            </a:r>
            <a:endParaRPr lang="en-US" dirty="0"/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D25FF8F5-68CE-4CCE-ACD4-4656E585E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62401" y="6501442"/>
            <a:ext cx="7391401" cy="331101"/>
          </a:xfrm>
        </p:spPr>
        <p:txBody>
          <a:bodyPr/>
          <a:lstStyle/>
          <a:p>
            <a:r>
              <a:rPr lang="en-US" dirty="0"/>
              <a:t>Fast Maximal Quasi-clique Enumeration: A Pruning and Branching Co-Design Approach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0ED2265-EAA8-4D32-B140-1B34CF4C0730}"/>
              </a:ext>
            </a:extLst>
          </p:cNvPr>
          <p:cNvGrpSpPr/>
          <p:nvPr/>
        </p:nvGrpSpPr>
        <p:grpSpPr>
          <a:xfrm>
            <a:off x="9675135" y="1095634"/>
            <a:ext cx="1678665" cy="1794068"/>
            <a:chOff x="9580291" y="1806052"/>
            <a:chExt cx="1678665" cy="179406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C85588B-C16C-4B93-8AD7-A6ABA5411DF3}"/>
                </a:ext>
              </a:extLst>
            </p:cNvPr>
            <p:cNvGrpSpPr/>
            <p:nvPr/>
          </p:nvGrpSpPr>
          <p:grpSpPr>
            <a:xfrm>
              <a:off x="9690561" y="1806052"/>
              <a:ext cx="1458126" cy="1275216"/>
              <a:chOff x="9690561" y="1806052"/>
              <a:chExt cx="1458126" cy="1275216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BED55D58-9AA0-4D3A-9AF6-4DAEE888607C}"/>
                  </a:ext>
                </a:extLst>
              </p:cNvPr>
              <p:cNvSpPr/>
              <p:nvPr/>
            </p:nvSpPr>
            <p:spPr>
              <a:xfrm>
                <a:off x="9982853" y="1806052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635E1ADB-F041-4810-A3EE-57017ED43AF6}"/>
                  </a:ext>
                </a:extLst>
              </p:cNvPr>
              <p:cNvSpPr/>
              <p:nvPr/>
            </p:nvSpPr>
            <p:spPr>
              <a:xfrm>
                <a:off x="9690561" y="2387221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EB68B89F-AC99-46C1-B7A3-B65237A17CBF}"/>
                  </a:ext>
                </a:extLst>
              </p:cNvPr>
              <p:cNvSpPr/>
              <p:nvPr/>
            </p:nvSpPr>
            <p:spPr>
              <a:xfrm>
                <a:off x="10742513" y="1806052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90370D5-7651-49DE-9F04-D1373933CF87}"/>
                  </a:ext>
                </a:extLst>
              </p:cNvPr>
              <p:cNvSpPr/>
              <p:nvPr/>
            </p:nvSpPr>
            <p:spPr>
              <a:xfrm>
                <a:off x="9982853" y="2966068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B77A15C-E1DC-4326-8EDD-2258F62E9C3A}"/>
                  </a:ext>
                </a:extLst>
              </p:cNvPr>
              <p:cNvSpPr/>
              <p:nvPr/>
            </p:nvSpPr>
            <p:spPr>
              <a:xfrm>
                <a:off x="11033487" y="2387221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A76EDC92-49F6-4AC0-AFC1-C57013EB3E0C}"/>
                  </a:ext>
                </a:extLst>
              </p:cNvPr>
              <p:cNvSpPr/>
              <p:nvPr/>
            </p:nvSpPr>
            <p:spPr>
              <a:xfrm>
                <a:off x="10742513" y="2966068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964D016F-B5A1-4035-9D4E-86DBDB6863A2}"/>
                  </a:ext>
                </a:extLst>
              </p:cNvPr>
              <p:cNvCxnSpPr>
                <a:cxnSpLocks/>
                <a:stCxn id="19" idx="4"/>
                <a:endCxn id="20" idx="7"/>
              </p:cNvCxnSpPr>
              <p:nvPr/>
            </p:nvCxnSpPr>
            <p:spPr>
              <a:xfrm flipH="1">
                <a:off x="9788890" y="1921252"/>
                <a:ext cx="251563" cy="4828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ABF56B0F-DB7E-47EC-B043-0F9AE408791B}"/>
                  </a:ext>
                </a:extLst>
              </p:cNvPr>
              <p:cNvCxnSpPr>
                <a:cxnSpLocks/>
                <a:stCxn id="21" idx="2"/>
                <a:endCxn id="19" idx="6"/>
              </p:cNvCxnSpPr>
              <p:nvPr/>
            </p:nvCxnSpPr>
            <p:spPr>
              <a:xfrm flipH="1">
                <a:off x="10098053" y="1863652"/>
                <a:ext cx="64446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AE23CC4A-D5A9-4F2F-BB5E-EEA432CF4990}"/>
                  </a:ext>
                </a:extLst>
              </p:cNvPr>
              <p:cNvCxnSpPr>
                <a:cxnSpLocks/>
                <a:stCxn id="23" idx="1"/>
                <a:endCxn id="21" idx="4"/>
              </p:cNvCxnSpPr>
              <p:nvPr/>
            </p:nvCxnSpPr>
            <p:spPr>
              <a:xfrm flipH="1" flipV="1">
                <a:off x="10800113" y="1921252"/>
                <a:ext cx="250245" cy="4828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E53BCE9C-44B4-4A66-937A-8A3DFA481173}"/>
                  </a:ext>
                </a:extLst>
              </p:cNvPr>
              <p:cNvCxnSpPr>
                <a:cxnSpLocks/>
                <a:stCxn id="22" idx="0"/>
                <a:endCxn id="20" idx="5"/>
              </p:cNvCxnSpPr>
              <p:nvPr/>
            </p:nvCxnSpPr>
            <p:spPr>
              <a:xfrm flipH="1" flipV="1">
                <a:off x="9788890" y="2485550"/>
                <a:ext cx="251563" cy="480518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E686084-C15D-47B2-B1A8-9484F005A138}"/>
                  </a:ext>
                </a:extLst>
              </p:cNvPr>
              <p:cNvCxnSpPr>
                <a:cxnSpLocks/>
                <a:stCxn id="24" idx="0"/>
                <a:endCxn id="23" idx="3"/>
              </p:cNvCxnSpPr>
              <p:nvPr/>
            </p:nvCxnSpPr>
            <p:spPr>
              <a:xfrm flipV="1">
                <a:off x="10800113" y="2485550"/>
                <a:ext cx="250245" cy="480518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C119D18D-89B2-4508-AE8E-DD716BC7A925}"/>
                  </a:ext>
                </a:extLst>
              </p:cNvPr>
              <p:cNvCxnSpPr>
                <a:cxnSpLocks/>
                <a:stCxn id="24" idx="2"/>
                <a:endCxn id="22" idx="6"/>
              </p:cNvCxnSpPr>
              <p:nvPr/>
            </p:nvCxnSpPr>
            <p:spPr>
              <a:xfrm flipH="1">
                <a:off x="10098053" y="3023668"/>
                <a:ext cx="64446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340D96F-F70E-4C71-95B7-AA8633EDE6D7}"/>
                  </a:ext>
                </a:extLst>
              </p:cNvPr>
              <p:cNvCxnSpPr>
                <a:cxnSpLocks/>
                <a:stCxn id="23" idx="2"/>
                <a:endCxn id="19" idx="5"/>
              </p:cNvCxnSpPr>
              <p:nvPr/>
            </p:nvCxnSpPr>
            <p:spPr>
              <a:xfrm flipH="1" flipV="1">
                <a:off x="10081182" y="1904381"/>
                <a:ext cx="952305" cy="5404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8A9805C6-FCED-4895-A77C-DA429129D2E4}"/>
                  </a:ext>
                </a:extLst>
              </p:cNvPr>
              <p:cNvCxnSpPr>
                <a:cxnSpLocks/>
                <a:stCxn id="22" idx="7"/>
                <a:endCxn id="19" idx="5"/>
              </p:cNvCxnSpPr>
              <p:nvPr/>
            </p:nvCxnSpPr>
            <p:spPr>
              <a:xfrm flipV="1">
                <a:off x="10081182" y="1904381"/>
                <a:ext cx="0" cy="1078558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9763B112-5A9B-48F3-AC94-D49B8CEF86E9}"/>
                  </a:ext>
                </a:extLst>
              </p:cNvPr>
              <p:cNvCxnSpPr>
                <a:cxnSpLocks/>
                <a:stCxn id="22" idx="7"/>
                <a:endCxn id="21" idx="3"/>
              </p:cNvCxnSpPr>
              <p:nvPr/>
            </p:nvCxnSpPr>
            <p:spPr>
              <a:xfrm flipV="1">
                <a:off x="10081182" y="1904381"/>
                <a:ext cx="678202" cy="1078558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632531F6-9BE3-490E-AED4-443B33D49779}"/>
                  </a:ext>
                </a:extLst>
              </p:cNvPr>
              <p:cNvCxnSpPr>
                <a:cxnSpLocks/>
                <a:stCxn id="20" idx="6"/>
                <a:endCxn id="23" idx="2"/>
              </p:cNvCxnSpPr>
              <p:nvPr/>
            </p:nvCxnSpPr>
            <p:spPr>
              <a:xfrm>
                <a:off x="9805761" y="2444821"/>
                <a:ext cx="1227726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E1D69EF3-2126-48BA-A01E-3F2D5D4E3C51}"/>
                  </a:ext>
                </a:extLst>
              </p:cNvPr>
              <p:cNvCxnSpPr>
                <a:cxnSpLocks/>
                <a:stCxn id="20" idx="6"/>
                <a:endCxn id="24" idx="1"/>
              </p:cNvCxnSpPr>
              <p:nvPr/>
            </p:nvCxnSpPr>
            <p:spPr>
              <a:xfrm>
                <a:off x="9805761" y="2444821"/>
                <a:ext cx="953623" cy="538118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22BF39B-141C-4F1B-B951-292DC449DBDF}"/>
                  </a:ext>
                </a:extLst>
              </p:cNvPr>
              <p:cNvCxnSpPr>
                <a:cxnSpLocks/>
                <a:stCxn id="19" idx="5"/>
                <a:endCxn id="24" idx="1"/>
              </p:cNvCxnSpPr>
              <p:nvPr/>
            </p:nvCxnSpPr>
            <p:spPr>
              <a:xfrm>
                <a:off x="10081182" y="1904381"/>
                <a:ext cx="678202" cy="1078558"/>
              </a:xfrm>
              <a:prstGeom prst="line">
                <a:avLst/>
              </a:prstGeom>
              <a:ln w="9525">
                <a:solidFill>
                  <a:schemeClr val="accent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23079CB1-009F-4202-991E-65B1EAF12DD8}"/>
                  </a:ext>
                </a:extLst>
              </p:cNvPr>
              <p:cNvCxnSpPr>
                <a:cxnSpLocks/>
                <a:stCxn id="20" idx="6"/>
                <a:endCxn id="21" idx="3"/>
              </p:cNvCxnSpPr>
              <p:nvPr/>
            </p:nvCxnSpPr>
            <p:spPr>
              <a:xfrm flipV="1">
                <a:off x="9805761" y="1904381"/>
                <a:ext cx="953623" cy="540440"/>
              </a:xfrm>
              <a:prstGeom prst="line">
                <a:avLst/>
              </a:prstGeom>
              <a:ln w="9525">
                <a:solidFill>
                  <a:schemeClr val="accent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0874BFB4-EF58-4E6F-88EC-AF49E3D7AD82}"/>
                  </a:ext>
                </a:extLst>
              </p:cNvPr>
              <p:cNvCxnSpPr>
                <a:cxnSpLocks/>
                <a:stCxn id="24" idx="1"/>
                <a:endCxn id="21" idx="3"/>
              </p:cNvCxnSpPr>
              <p:nvPr/>
            </p:nvCxnSpPr>
            <p:spPr>
              <a:xfrm flipV="1">
                <a:off x="10759384" y="1904381"/>
                <a:ext cx="0" cy="1078558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0BBC0A63-5D0E-4D12-AFB1-6ED1FAAE00BC}"/>
                  </a:ext>
                </a:extLst>
              </p:cNvPr>
              <p:cNvCxnSpPr>
                <a:cxnSpLocks/>
                <a:stCxn id="22" idx="7"/>
                <a:endCxn id="23" idx="2"/>
              </p:cNvCxnSpPr>
              <p:nvPr/>
            </p:nvCxnSpPr>
            <p:spPr>
              <a:xfrm flipV="1">
                <a:off x="10081182" y="2444821"/>
                <a:ext cx="952305" cy="538118"/>
              </a:xfrm>
              <a:prstGeom prst="line">
                <a:avLst/>
              </a:prstGeom>
              <a:ln w="9525">
                <a:solidFill>
                  <a:schemeClr val="accent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8D0EE50-63CE-4E90-8D95-5A740B793B97}"/>
                </a:ext>
              </a:extLst>
            </p:cNvPr>
            <p:cNvSpPr txBox="1"/>
            <p:nvPr/>
          </p:nvSpPr>
          <p:spPr>
            <a:xfrm>
              <a:off x="9580291" y="3230788"/>
              <a:ext cx="1678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0.8-quasi-clique</a:t>
              </a:r>
              <a:endParaRPr lang="en-SG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BBE62A9-39DF-4A3B-8608-8BA69EC279C4}"/>
              </a:ext>
            </a:extLst>
          </p:cNvPr>
          <p:cNvGrpSpPr/>
          <p:nvPr/>
        </p:nvGrpSpPr>
        <p:grpSpPr>
          <a:xfrm>
            <a:off x="9628825" y="3356259"/>
            <a:ext cx="2101857" cy="1729751"/>
            <a:chOff x="9628825" y="3387129"/>
            <a:chExt cx="2101857" cy="1729751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3D14BD2-BEDC-4BF2-B112-8CA223025E47}"/>
                </a:ext>
              </a:extLst>
            </p:cNvPr>
            <p:cNvGrpSpPr/>
            <p:nvPr/>
          </p:nvGrpSpPr>
          <p:grpSpPr>
            <a:xfrm>
              <a:off x="9785405" y="3387129"/>
              <a:ext cx="1458126" cy="1275216"/>
              <a:chOff x="9690561" y="1806052"/>
              <a:chExt cx="1458126" cy="1275216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E8D1065B-A41B-42DD-A448-E23FC38F7C88}"/>
                  </a:ext>
                </a:extLst>
              </p:cNvPr>
              <p:cNvSpPr/>
              <p:nvPr/>
            </p:nvSpPr>
            <p:spPr>
              <a:xfrm>
                <a:off x="9982853" y="1806052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8490A96-8151-48A2-84F0-DE4331A21285}"/>
                  </a:ext>
                </a:extLst>
              </p:cNvPr>
              <p:cNvSpPr/>
              <p:nvPr/>
            </p:nvSpPr>
            <p:spPr>
              <a:xfrm>
                <a:off x="9690561" y="2387221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4308F665-274F-4CF4-B6A5-4D4E06CE27D0}"/>
                  </a:ext>
                </a:extLst>
              </p:cNvPr>
              <p:cNvSpPr/>
              <p:nvPr/>
            </p:nvSpPr>
            <p:spPr>
              <a:xfrm>
                <a:off x="10742513" y="1806052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6A132AB9-4278-4755-A907-4DBB473E6F0F}"/>
                  </a:ext>
                </a:extLst>
              </p:cNvPr>
              <p:cNvSpPr/>
              <p:nvPr/>
            </p:nvSpPr>
            <p:spPr>
              <a:xfrm>
                <a:off x="9982853" y="2966068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776D66B5-D3D6-48AE-B5A3-FCA0411FD75E}"/>
                  </a:ext>
                </a:extLst>
              </p:cNvPr>
              <p:cNvSpPr/>
              <p:nvPr/>
            </p:nvSpPr>
            <p:spPr>
              <a:xfrm>
                <a:off x="11033487" y="2387221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36DF7913-B085-47D2-AEB9-533A69EFBECF}"/>
                  </a:ext>
                </a:extLst>
              </p:cNvPr>
              <p:cNvCxnSpPr>
                <a:cxnSpLocks/>
                <a:stCxn id="43" idx="4"/>
                <a:endCxn id="44" idx="7"/>
              </p:cNvCxnSpPr>
              <p:nvPr/>
            </p:nvCxnSpPr>
            <p:spPr>
              <a:xfrm flipH="1">
                <a:off x="9788890" y="1921252"/>
                <a:ext cx="251563" cy="4828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7D331E51-06C9-4D20-997E-F842C0C8C03B}"/>
                  </a:ext>
                </a:extLst>
              </p:cNvPr>
              <p:cNvCxnSpPr>
                <a:cxnSpLocks/>
                <a:stCxn id="45" idx="2"/>
                <a:endCxn id="43" idx="6"/>
              </p:cNvCxnSpPr>
              <p:nvPr/>
            </p:nvCxnSpPr>
            <p:spPr>
              <a:xfrm flipH="1">
                <a:off x="10098053" y="1863652"/>
                <a:ext cx="64446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32CDEE6C-1CB8-4681-A2A5-4371B85BB653}"/>
                  </a:ext>
                </a:extLst>
              </p:cNvPr>
              <p:cNvCxnSpPr>
                <a:cxnSpLocks/>
                <a:stCxn id="47" idx="1"/>
                <a:endCxn id="45" idx="4"/>
              </p:cNvCxnSpPr>
              <p:nvPr/>
            </p:nvCxnSpPr>
            <p:spPr>
              <a:xfrm flipH="1" flipV="1">
                <a:off x="10800113" y="1921252"/>
                <a:ext cx="250245" cy="4828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E5DF97A7-FAB1-4F7D-BFDB-B5C5A925E11B}"/>
                  </a:ext>
                </a:extLst>
              </p:cNvPr>
              <p:cNvCxnSpPr>
                <a:cxnSpLocks/>
                <a:stCxn id="46" idx="0"/>
                <a:endCxn id="44" idx="5"/>
              </p:cNvCxnSpPr>
              <p:nvPr/>
            </p:nvCxnSpPr>
            <p:spPr>
              <a:xfrm flipH="1" flipV="1">
                <a:off x="9788890" y="2485550"/>
                <a:ext cx="251563" cy="480518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A8E4BAD5-1149-4DDC-8DD6-0C509D8AFD35}"/>
                  </a:ext>
                </a:extLst>
              </p:cNvPr>
              <p:cNvCxnSpPr>
                <a:cxnSpLocks/>
                <a:stCxn id="47" idx="2"/>
                <a:endCxn id="43" idx="5"/>
              </p:cNvCxnSpPr>
              <p:nvPr/>
            </p:nvCxnSpPr>
            <p:spPr>
              <a:xfrm flipH="1" flipV="1">
                <a:off x="10081182" y="1904381"/>
                <a:ext cx="952305" cy="5404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D2506480-0FF1-464C-8653-B2D1D07B96F7}"/>
                  </a:ext>
                </a:extLst>
              </p:cNvPr>
              <p:cNvCxnSpPr>
                <a:cxnSpLocks/>
                <a:stCxn id="46" idx="7"/>
                <a:endCxn id="43" idx="5"/>
              </p:cNvCxnSpPr>
              <p:nvPr/>
            </p:nvCxnSpPr>
            <p:spPr>
              <a:xfrm flipV="1">
                <a:off x="10081182" y="1904381"/>
                <a:ext cx="0" cy="1078558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9011027D-E34C-4D74-92B6-A6CC0C5C15EB}"/>
                  </a:ext>
                </a:extLst>
              </p:cNvPr>
              <p:cNvCxnSpPr>
                <a:cxnSpLocks/>
                <a:stCxn id="46" idx="7"/>
                <a:endCxn id="45" idx="3"/>
              </p:cNvCxnSpPr>
              <p:nvPr/>
            </p:nvCxnSpPr>
            <p:spPr>
              <a:xfrm flipV="1">
                <a:off x="10081182" y="1904381"/>
                <a:ext cx="678202" cy="1078558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C367C205-1042-4993-9D59-15DD7182B25C}"/>
                  </a:ext>
                </a:extLst>
              </p:cNvPr>
              <p:cNvCxnSpPr>
                <a:cxnSpLocks/>
                <a:stCxn id="44" idx="6"/>
                <a:endCxn id="47" idx="2"/>
              </p:cNvCxnSpPr>
              <p:nvPr/>
            </p:nvCxnSpPr>
            <p:spPr>
              <a:xfrm>
                <a:off x="9805761" y="2444821"/>
                <a:ext cx="1227726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401D7FC4-FB04-4A19-946D-D98385A27C4F}"/>
                  </a:ext>
                </a:extLst>
              </p:cNvPr>
              <p:cNvCxnSpPr>
                <a:cxnSpLocks/>
                <a:stCxn id="44" idx="6"/>
                <a:endCxn id="45" idx="3"/>
              </p:cNvCxnSpPr>
              <p:nvPr/>
            </p:nvCxnSpPr>
            <p:spPr>
              <a:xfrm flipV="1">
                <a:off x="9805761" y="1904381"/>
                <a:ext cx="953623" cy="540440"/>
              </a:xfrm>
              <a:prstGeom prst="line">
                <a:avLst/>
              </a:prstGeom>
              <a:ln w="9525">
                <a:solidFill>
                  <a:schemeClr val="accent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84F578B7-3980-4A40-8394-8233F9B60214}"/>
                  </a:ext>
                </a:extLst>
              </p:cNvPr>
              <p:cNvCxnSpPr>
                <a:cxnSpLocks/>
                <a:stCxn id="46" idx="7"/>
                <a:endCxn id="47" idx="2"/>
              </p:cNvCxnSpPr>
              <p:nvPr/>
            </p:nvCxnSpPr>
            <p:spPr>
              <a:xfrm flipV="1">
                <a:off x="10081182" y="2444821"/>
                <a:ext cx="952305" cy="538118"/>
              </a:xfrm>
              <a:prstGeom prst="line">
                <a:avLst/>
              </a:prstGeom>
              <a:ln w="9525">
                <a:solidFill>
                  <a:schemeClr val="accent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E15C89D-DE60-442E-9F9B-3460DCF747CB}"/>
                </a:ext>
              </a:extLst>
            </p:cNvPr>
            <p:cNvSpPr txBox="1"/>
            <p:nvPr/>
          </p:nvSpPr>
          <p:spPr>
            <a:xfrm>
              <a:off x="9628825" y="4747548"/>
              <a:ext cx="21018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non-0.8-quasi-clique</a:t>
              </a:r>
              <a:endParaRPr lang="en-SG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D9B8BC5-0B4E-412A-9E89-0BF74A34DB09}"/>
                  </a:ext>
                </a:extLst>
              </p:cNvPr>
              <p:cNvSpPr txBox="1"/>
              <p:nvPr/>
            </p:nvSpPr>
            <p:spPr>
              <a:xfrm>
                <a:off x="8826122" y="5059585"/>
                <a:ext cx="33766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Every vertex is adjacent to at least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SG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SG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SG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  <m:r>
                          <a:rPr lang="en-SG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×(</m:t>
                        </m:r>
                        <m:r>
                          <a:rPr lang="en-SG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SG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SG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SG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SG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en-SG" b="1" dirty="0">
                    <a:solidFill>
                      <a:schemeClr val="accent1"/>
                    </a:solidFill>
                  </a:rPr>
                  <a:t> </a:t>
                </a:r>
                <a:r>
                  <a:rPr lang="en-SG" dirty="0"/>
                  <a:t>vertices</a:t>
                </a: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D9B8BC5-0B4E-412A-9E89-0BF74A34DB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6122" y="5059585"/>
                <a:ext cx="3376689" cy="646331"/>
              </a:xfrm>
              <a:prstGeom prst="rect">
                <a:avLst/>
              </a:prstGeom>
              <a:blipFill>
                <a:blip r:embed="rId3"/>
                <a:stretch>
                  <a:fillRect l="-1625" t="-5660" r="-1805" b="-1415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oup 77">
            <a:extLst>
              <a:ext uri="{FF2B5EF4-FFF2-40B4-BE49-F238E27FC236}">
                <a16:creationId xmlns:a16="http://schemas.microsoft.com/office/drawing/2014/main" id="{EE3EE92C-7D3A-4538-BB66-0C4B14488DF4}"/>
              </a:ext>
            </a:extLst>
          </p:cNvPr>
          <p:cNvGrpSpPr/>
          <p:nvPr/>
        </p:nvGrpSpPr>
        <p:grpSpPr>
          <a:xfrm>
            <a:off x="9575800" y="901700"/>
            <a:ext cx="1828800" cy="3150928"/>
            <a:chOff x="9575800" y="901700"/>
            <a:chExt cx="1828800" cy="3150928"/>
          </a:xfrm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2BE103E-66D4-4A7C-9B8B-156D21EB2C2B}"/>
                </a:ext>
              </a:extLst>
            </p:cNvPr>
            <p:cNvSpPr/>
            <p:nvPr/>
          </p:nvSpPr>
          <p:spPr>
            <a:xfrm>
              <a:off x="9575800" y="901700"/>
              <a:ext cx="1828800" cy="1587500"/>
            </a:xfrm>
            <a:custGeom>
              <a:avLst/>
              <a:gdLst>
                <a:gd name="connsiteX0" fmla="*/ 482600 w 1828800"/>
                <a:gd name="connsiteY0" fmla="*/ 0 h 1587500"/>
                <a:gd name="connsiteX1" fmla="*/ 0 w 1828800"/>
                <a:gd name="connsiteY1" fmla="*/ 876300 h 1587500"/>
                <a:gd name="connsiteX2" fmla="*/ 469900 w 1828800"/>
                <a:gd name="connsiteY2" fmla="*/ 1587500 h 1587500"/>
                <a:gd name="connsiteX3" fmla="*/ 1828800 w 1828800"/>
                <a:gd name="connsiteY3" fmla="*/ 850900 h 1587500"/>
                <a:gd name="connsiteX4" fmla="*/ 1485900 w 1828800"/>
                <a:gd name="connsiteY4" fmla="*/ 139700 h 1587500"/>
                <a:gd name="connsiteX5" fmla="*/ 482600 w 1828800"/>
                <a:gd name="connsiteY5" fmla="*/ 0 h 158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28800" h="1587500">
                  <a:moveTo>
                    <a:pt x="482600" y="0"/>
                  </a:moveTo>
                  <a:lnTo>
                    <a:pt x="0" y="876300"/>
                  </a:lnTo>
                  <a:lnTo>
                    <a:pt x="469900" y="1587500"/>
                  </a:lnTo>
                  <a:lnTo>
                    <a:pt x="1828800" y="850900"/>
                  </a:lnTo>
                  <a:lnTo>
                    <a:pt x="1485900" y="139700"/>
                  </a:lnTo>
                  <a:lnTo>
                    <a:pt x="482600" y="0"/>
                  </a:ln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68" name="Connector: Curved 67">
              <a:extLst>
                <a:ext uri="{FF2B5EF4-FFF2-40B4-BE49-F238E27FC236}">
                  <a16:creationId xmlns:a16="http://schemas.microsoft.com/office/drawing/2014/main" id="{0EE7332D-39FC-4629-8081-660818DFF0C1}"/>
                </a:ext>
              </a:extLst>
            </p:cNvPr>
            <p:cNvCxnSpPr>
              <a:cxnSpLocks/>
              <a:stCxn id="66" idx="1"/>
            </p:cNvCxnSpPr>
            <p:nvPr/>
          </p:nvCxnSpPr>
          <p:spPr>
            <a:xfrm>
              <a:off x="9575800" y="1778000"/>
              <a:ext cx="12700" cy="2274628"/>
            </a:xfrm>
            <a:prstGeom prst="curvedConnector4">
              <a:avLst>
                <a:gd name="adj1" fmla="val -3400000"/>
                <a:gd name="adj2" fmla="val 9801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A3297364-8CDF-4838-92F6-175B092E871B}"/>
              </a:ext>
            </a:extLst>
          </p:cNvPr>
          <p:cNvSpPr/>
          <p:nvPr/>
        </p:nvSpPr>
        <p:spPr>
          <a:xfrm>
            <a:off x="99008" y="6102702"/>
            <a:ext cx="68944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 err="1"/>
              <a:t>Sanei</a:t>
            </a:r>
            <a:r>
              <a:rPr lang="en-SG" dirty="0"/>
              <a:t>-Mehri et al. Enumerating top-k quasi-cliques. </a:t>
            </a:r>
            <a:r>
              <a:rPr lang="en-SG" dirty="0" err="1"/>
              <a:t>BigData</a:t>
            </a:r>
            <a:r>
              <a:rPr lang="en-SG" dirty="0"/>
              <a:t> 2018.</a:t>
            </a:r>
          </a:p>
        </p:txBody>
      </p:sp>
    </p:spTree>
    <p:extLst>
      <p:ext uri="{BB962C8B-B14F-4D97-AF65-F5344CB8AC3E}">
        <p14:creationId xmlns:p14="http://schemas.microsoft.com/office/powerpoint/2010/main" val="2085112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3A77C16-BAEF-8D2E-F59E-10127DE1AB6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SG" b="1" dirty="0"/>
                  <a:t>Branch-and-bound</a:t>
                </a:r>
                <a:r>
                  <a:rPr lang="en-SG" dirty="0"/>
                  <a:t> method</a:t>
                </a:r>
              </a:p>
              <a:p>
                <a:pPr lvl="1"/>
                <a:r>
                  <a:rPr lang="en-US" altLang="zh-CN" dirty="0"/>
                  <a:t>R</a:t>
                </a:r>
                <a:r>
                  <a:rPr lang="en-US" dirty="0"/>
                  <a:t>ecursively </a:t>
                </a:r>
                <a:r>
                  <a:rPr lang="en-US" b="1" dirty="0"/>
                  <a:t>partitions the search space</a:t>
                </a:r>
                <a:r>
                  <a:rPr lang="en-US" dirty="0"/>
                  <a:t> (i.e., the set of all possible MQCs) to multiple sub-spaces via </a:t>
                </a:r>
                <a:r>
                  <a:rPr lang="en-US" b="1" dirty="0"/>
                  <a:t>Set Enumeration  (SE) branching</a:t>
                </a:r>
              </a:p>
              <a:p>
                <a:pPr lvl="1"/>
                <a:r>
                  <a:rPr lang="en-SG" dirty="0"/>
                  <a:t>Each </a:t>
                </a:r>
                <a:r>
                  <a:rPr lang="en-SG" b="1" dirty="0"/>
                  <a:t>branch</a:t>
                </a:r>
                <a:r>
                  <a:rPr lang="en-SG" dirty="0"/>
                  <a:t> is represented by a triple of three vertex sets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G" dirty="0"/>
              </a:p>
              <a:p>
                <a:pPr lvl="2"/>
                <a:r>
                  <a:rPr lang="en-SG" b="1" dirty="0"/>
                  <a:t>Partial set </a:t>
                </a:r>
                <a14:m>
                  <m:oMath xmlns:m="http://schemas.openxmlformats.org/officeDocument/2006/math">
                    <m:r>
                      <a:rPr lang="en-SG" b="1" i="1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SG" dirty="0"/>
                  <a:t>: </a:t>
                </a:r>
                <a:r>
                  <a:rPr lang="en-US" b="1" dirty="0"/>
                  <a:t>must be included</a:t>
                </a:r>
                <a:r>
                  <a:rPr lang="en-US" dirty="0"/>
                  <a:t> in every QC within the branch</a:t>
                </a:r>
                <a:endParaRPr lang="en-SG" dirty="0"/>
              </a:p>
              <a:p>
                <a:pPr lvl="2"/>
                <a:r>
                  <a:rPr lang="en-SG" b="1" dirty="0"/>
                  <a:t>Candidate set </a:t>
                </a:r>
                <a14:m>
                  <m:oMath xmlns:m="http://schemas.openxmlformats.org/officeDocument/2006/math">
                    <m:r>
                      <a:rPr lang="en-SG" b="1" i="1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SG" dirty="0"/>
                  <a:t>: </a:t>
                </a:r>
                <a:r>
                  <a:rPr lang="en-US" b="1" dirty="0"/>
                  <a:t>can be included</a:t>
                </a:r>
                <a:r>
                  <a:rPr lang="en-US" dirty="0"/>
                  <a:t> in 𝑆 in order to form a QC within the branch</a:t>
                </a:r>
                <a:endParaRPr lang="en-SG" dirty="0"/>
              </a:p>
              <a:p>
                <a:pPr lvl="2"/>
                <a:r>
                  <a:rPr lang="en-SG" b="1" dirty="0"/>
                  <a:t>Exclusion set </a:t>
                </a:r>
                <a14:m>
                  <m:oMath xmlns:m="http://schemas.openxmlformats.org/officeDocument/2006/math">
                    <m:r>
                      <a:rPr lang="en-SG" b="1" i="1" smtClean="0"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SG" dirty="0"/>
                  <a:t>: </a:t>
                </a:r>
                <a:r>
                  <a:rPr lang="en-US" b="1" dirty="0"/>
                  <a:t>must not be included</a:t>
                </a:r>
                <a:r>
                  <a:rPr lang="en-US" dirty="0"/>
                  <a:t> in any QC within the branch</a:t>
                </a:r>
              </a:p>
              <a:p>
                <a:pPr lvl="1"/>
                <a:r>
                  <a:rPr lang="en-US" b="1" dirty="0"/>
                  <a:t>SE branching</a:t>
                </a:r>
                <a:r>
                  <a:rPr lang="en-US" dirty="0"/>
                  <a:t>: each branch is formed by </a:t>
                </a:r>
                <a:r>
                  <a:rPr lang="en-US" b="1" dirty="0">
                    <a:solidFill>
                      <a:srgbClr val="00CC00"/>
                    </a:solidFill>
                  </a:rPr>
                  <a:t>including (+)</a:t>
                </a:r>
                <a:r>
                  <a:rPr lang="en-US" b="1" dirty="0"/>
                  <a:t> </a:t>
                </a:r>
                <a:r>
                  <a:rPr lang="en-US" dirty="0"/>
                  <a:t>one vertex and </a:t>
                </a:r>
                <a:r>
                  <a:rPr lang="en-US" b="1" dirty="0">
                    <a:solidFill>
                      <a:srgbClr val="C00000"/>
                    </a:solidFill>
                  </a:rPr>
                  <a:t>excluding (-) </a:t>
                </a:r>
                <a:r>
                  <a:rPr lang="en-US" dirty="0"/>
                  <a:t>a few vertices </a:t>
                </a:r>
              </a:p>
              <a:p>
                <a:pPr lvl="1"/>
                <a:r>
                  <a:rPr lang="en-US" b="1" dirty="0">
                    <a:solidFill>
                      <a:srgbClr val="C00000"/>
                    </a:solidFill>
                  </a:rPr>
                  <a:t>SE branching vs BK branching</a:t>
                </a:r>
              </a:p>
              <a:p>
                <a:pPr lvl="2"/>
                <a:r>
                  <a:rPr lang="en-US" dirty="0"/>
                  <a:t>Cannot prune the branch </a:t>
                </a:r>
                <a:r>
                  <a:rPr lang="en-US" b="1" dirty="0"/>
                  <a:t>if 𝑆 is not a QC</a:t>
                </a:r>
              </a:p>
              <a:p>
                <a:r>
                  <a:rPr lang="en-US" b="1" dirty="0">
                    <a:solidFill>
                      <a:srgbClr val="C00000"/>
                    </a:solidFill>
                  </a:rPr>
                  <a:t>O(2</a:t>
                </a:r>
                <a:r>
                  <a:rPr lang="en-US" b="1" baseline="30000" dirty="0">
                    <a:solidFill>
                      <a:srgbClr val="C00000"/>
                    </a:solidFill>
                  </a:rPr>
                  <a:t>n</a:t>
                </a:r>
                <a:r>
                  <a:rPr lang="en-US" b="1" dirty="0">
                    <a:solidFill>
                      <a:srgbClr val="C00000"/>
                    </a:solidFill>
                  </a:rPr>
                  <a:t>)</a:t>
                </a:r>
                <a:r>
                  <a:rPr lang="en-US" b="1" dirty="0"/>
                  <a:t> worst-case time complexity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3A77C16-BAEF-8D2E-F59E-10127DE1AB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647" t="-2861" r="-164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321D5D6-6156-9DFE-172F-C26515D63B7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Example: </a:t>
            </a:r>
            <a:r>
              <a:rPr lang="en-US" sz="2400" dirty="0"/>
              <a:t>V = {v</a:t>
            </a:r>
            <a:r>
              <a:rPr lang="en-US" sz="2400" baseline="-25000" dirty="0"/>
              <a:t>1</a:t>
            </a:r>
            <a:r>
              <a:rPr lang="en-US" sz="2400" dirty="0"/>
              <a:t>, v</a:t>
            </a:r>
            <a:r>
              <a:rPr lang="en-US" sz="2400" baseline="-25000" dirty="0"/>
              <a:t>2</a:t>
            </a:r>
            <a:r>
              <a:rPr lang="en-US" sz="2400" dirty="0"/>
              <a:t>, v</a:t>
            </a:r>
            <a:r>
              <a:rPr lang="en-US" sz="2400" baseline="-25000" dirty="0"/>
              <a:t>3</a:t>
            </a:r>
            <a:r>
              <a:rPr lang="en-US" sz="2400" dirty="0"/>
              <a:t>}</a:t>
            </a:r>
            <a:endParaRPr lang="en-US" sz="2400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3B8219B-FBDE-8AD5-D949-D27B27EB1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MQC Enumeration: SOTA – Quick+ [</a:t>
            </a:r>
            <a:r>
              <a:rPr lang="en-SG" dirty="0"/>
              <a:t>Khalil et al. 2022</a:t>
            </a:r>
            <a:r>
              <a:rPr lang="en-US" dirty="0"/>
              <a:t>]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0DD0099-640E-A327-F429-B971C87727DD}"/>
              </a:ext>
            </a:extLst>
          </p:cNvPr>
          <p:cNvSpPr/>
          <p:nvPr/>
        </p:nvSpPr>
        <p:spPr>
          <a:xfrm>
            <a:off x="8922658" y="2760113"/>
            <a:ext cx="217714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5A4C275-DE70-27FA-FF4F-41620FA2E29C}"/>
                  </a:ext>
                </a:extLst>
              </p:cNvPr>
              <p:cNvSpPr/>
              <p:nvPr/>
            </p:nvSpPr>
            <p:spPr>
              <a:xfrm>
                <a:off x="7832539" y="2075183"/>
                <a:ext cx="2387600" cy="641222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{v</a:t>
                </a:r>
                <a:r>
                  <a:rPr lang="en-US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sz="2000" dirty="0">
                    <a:solidFill>
                      <a:schemeClr val="tx1"/>
                    </a:solidFill>
                  </a:rPr>
                  <a:t>, v</a:t>
                </a:r>
                <a:r>
                  <a:rPr lang="en-US" sz="20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sz="2000" dirty="0">
                    <a:solidFill>
                      <a:schemeClr val="tx1"/>
                    </a:solidFill>
                  </a:rPr>
                  <a:t>, v</a:t>
                </a:r>
                <a:r>
                  <a:rPr lang="en-US" sz="2000" baseline="-25000" dirty="0">
                    <a:solidFill>
                      <a:schemeClr val="tx1"/>
                    </a:solidFill>
                  </a:rPr>
                  <a:t>3</a:t>
                </a:r>
                <a:r>
                  <a:rPr lang="en-US" sz="2000" dirty="0">
                    <a:solidFill>
                      <a:schemeClr val="tx1"/>
                    </a:solidFill>
                  </a:rPr>
                  <a:t>},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5A4C275-DE70-27FA-FF4F-41620FA2E2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2539" y="2075183"/>
                <a:ext cx="2387600" cy="6412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B66C1378-6AAD-0CF1-27EA-B0A2F266C6A9}"/>
              </a:ext>
            </a:extLst>
          </p:cNvPr>
          <p:cNvSpPr/>
          <p:nvPr/>
        </p:nvSpPr>
        <p:spPr>
          <a:xfrm>
            <a:off x="6952731" y="3805142"/>
            <a:ext cx="217714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1051231-2957-50E0-B7B6-1674A37EDD91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7138562" y="2945944"/>
            <a:ext cx="1815979" cy="8910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B0FE080-BCF4-7BB5-BCE9-1C7C0B7E0F45}"/>
              </a:ext>
            </a:extLst>
          </p:cNvPr>
          <p:cNvSpPr txBox="1"/>
          <p:nvPr/>
        </p:nvSpPr>
        <p:spPr>
          <a:xfrm>
            <a:off x="7970278" y="3211869"/>
            <a:ext cx="772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CC00"/>
                </a:solidFill>
              </a:rPr>
              <a:t>+ v</a:t>
            </a:r>
            <a:r>
              <a:rPr lang="en-US" sz="2000" baseline="-25000" dirty="0">
                <a:solidFill>
                  <a:srgbClr val="00CC00"/>
                </a:solidFill>
              </a:rPr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9F09D73-A7FB-9501-5C64-23DD0F235DA9}"/>
              </a:ext>
            </a:extLst>
          </p:cNvPr>
          <p:cNvSpPr/>
          <p:nvPr/>
        </p:nvSpPr>
        <p:spPr>
          <a:xfrm>
            <a:off x="8917482" y="3805142"/>
            <a:ext cx="217714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AA361E-4C3A-FF99-71FB-70E221AD41D7}"/>
              </a:ext>
            </a:extLst>
          </p:cNvPr>
          <p:cNvSpPr txBox="1"/>
          <p:nvPr/>
        </p:nvSpPr>
        <p:spPr>
          <a:xfrm>
            <a:off x="8827094" y="3211869"/>
            <a:ext cx="9004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CC00"/>
                </a:solidFill>
              </a:rPr>
              <a:t>+ v</a:t>
            </a:r>
            <a:r>
              <a:rPr lang="en-US" sz="2000" baseline="-25000" dirty="0">
                <a:solidFill>
                  <a:srgbClr val="00CC00"/>
                </a:solidFill>
              </a:rPr>
              <a:t>2</a:t>
            </a:r>
          </a:p>
          <a:p>
            <a:pPr algn="ctr"/>
            <a:r>
              <a:rPr lang="en-US" sz="2000" dirty="0">
                <a:solidFill>
                  <a:srgbClr val="C00000"/>
                </a:solidFill>
              </a:rPr>
              <a:t>- v</a:t>
            </a:r>
            <a:r>
              <a:rPr lang="en-US" sz="2000" baseline="-25000" dirty="0">
                <a:solidFill>
                  <a:srgbClr val="C00000"/>
                </a:solidFill>
              </a:rPr>
              <a:t>1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AF1C196-F02A-C274-826F-D304167F0186}"/>
              </a:ext>
            </a:extLst>
          </p:cNvPr>
          <p:cNvSpPr/>
          <p:nvPr/>
        </p:nvSpPr>
        <p:spPr>
          <a:xfrm>
            <a:off x="10919292" y="3805142"/>
            <a:ext cx="217714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ABD975-46F5-11E9-63E4-C78A7DFA6E4E}"/>
              </a:ext>
            </a:extLst>
          </p:cNvPr>
          <p:cNvSpPr txBox="1"/>
          <p:nvPr/>
        </p:nvSpPr>
        <p:spPr>
          <a:xfrm>
            <a:off x="9674233" y="3211869"/>
            <a:ext cx="9902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CC00"/>
                </a:solidFill>
              </a:rPr>
              <a:t>+ v</a:t>
            </a:r>
            <a:r>
              <a:rPr lang="en-US" sz="2000" baseline="-25000" dirty="0">
                <a:solidFill>
                  <a:srgbClr val="00CC00"/>
                </a:solidFill>
              </a:rPr>
              <a:t>3</a:t>
            </a:r>
          </a:p>
          <a:p>
            <a:r>
              <a:rPr lang="en-US" sz="2000" dirty="0">
                <a:solidFill>
                  <a:srgbClr val="C00000"/>
                </a:solidFill>
              </a:rPr>
              <a:t>- v</a:t>
            </a:r>
            <a:r>
              <a:rPr lang="en-US" sz="2000" baseline="-25000" dirty="0">
                <a:solidFill>
                  <a:srgbClr val="C00000"/>
                </a:solidFill>
              </a:rPr>
              <a:t>1</a:t>
            </a:r>
            <a:r>
              <a:rPr lang="en-US" sz="2000" dirty="0">
                <a:solidFill>
                  <a:srgbClr val="C00000"/>
                </a:solidFill>
              </a:rPr>
              <a:t>, v</a:t>
            </a:r>
            <a:r>
              <a:rPr lang="en-US" sz="2000" baseline="-25000" dirty="0">
                <a:solidFill>
                  <a:srgbClr val="C00000"/>
                </a:solidFill>
              </a:rPr>
              <a:t>2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A69A92C-CB6C-21CE-0F3E-C07A43864685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9031515" y="2977827"/>
            <a:ext cx="0" cy="8273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5EE8683-E4F7-03B9-9350-75ECA91A11B0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9108489" y="2945944"/>
            <a:ext cx="1810803" cy="8910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86F25BD-95A5-811D-CFD4-F48060D7CC2C}"/>
                  </a:ext>
                </a:extLst>
              </p:cNvPr>
              <p:cNvSpPr/>
              <p:nvPr/>
            </p:nvSpPr>
            <p:spPr>
              <a:xfrm>
                <a:off x="6111169" y="3072748"/>
                <a:ext cx="1815979" cy="641222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({</a:t>
                </a:r>
                <a:r>
                  <a:rPr lang="en-US" sz="2000" dirty="0">
                    <a:solidFill>
                      <a:srgbClr val="00CC00"/>
                    </a:solidFill>
                  </a:rPr>
                  <a:t>v</a:t>
                </a:r>
                <a:r>
                  <a:rPr lang="en-US" sz="2000" baseline="-25000" dirty="0">
                    <a:solidFill>
                      <a:srgbClr val="00CC00"/>
                    </a:solidFill>
                  </a:rPr>
                  <a:t>1</a:t>
                </a:r>
                <a:r>
                  <a:rPr lang="en-US" sz="2000" dirty="0">
                    <a:solidFill>
                      <a:schemeClr val="tx1"/>
                    </a:solidFill>
                  </a:rPr>
                  <a:t>}, {v</a:t>
                </a:r>
                <a:r>
                  <a:rPr lang="en-US" sz="20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sz="2000" dirty="0">
                    <a:solidFill>
                      <a:schemeClr val="tx1"/>
                    </a:solidFill>
                  </a:rPr>
                  <a:t>, v</a:t>
                </a:r>
                <a:r>
                  <a:rPr lang="en-US" sz="2000" baseline="-25000" dirty="0">
                    <a:solidFill>
                      <a:schemeClr val="tx1"/>
                    </a:solidFill>
                  </a:rPr>
                  <a:t>3</a:t>
                </a:r>
                <a:r>
                  <a:rPr lang="en-US" sz="2000" dirty="0">
                    <a:solidFill>
                      <a:schemeClr val="tx1"/>
                    </a:solidFill>
                  </a:rPr>
                  <a:t>},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86F25BD-95A5-811D-CFD4-F48060D7CC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1169" y="3072748"/>
                <a:ext cx="1815979" cy="641222"/>
              </a:xfrm>
              <a:prstGeom prst="rect">
                <a:avLst/>
              </a:prstGeom>
              <a:blipFill>
                <a:blip r:embed="rId4"/>
                <a:stretch>
                  <a:fillRect l="-2000" r="-2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5355F345-D7AA-0966-8763-15E0E4AA7F6D}"/>
              </a:ext>
            </a:extLst>
          </p:cNvPr>
          <p:cNvSpPr/>
          <p:nvPr/>
        </p:nvSpPr>
        <p:spPr>
          <a:xfrm>
            <a:off x="8136878" y="4102768"/>
            <a:ext cx="1815979" cy="64122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({</a:t>
            </a:r>
            <a:r>
              <a:rPr lang="en-US" sz="2000" dirty="0">
                <a:solidFill>
                  <a:srgbClr val="00CC00"/>
                </a:solidFill>
              </a:rPr>
              <a:t>v</a:t>
            </a:r>
            <a:r>
              <a:rPr lang="en-US" sz="2000" baseline="-25000" dirty="0">
                <a:solidFill>
                  <a:srgbClr val="00CC00"/>
                </a:solidFill>
              </a:rPr>
              <a:t>2</a:t>
            </a:r>
            <a:r>
              <a:rPr lang="en-US" sz="2000" dirty="0">
                <a:solidFill>
                  <a:schemeClr val="tx1"/>
                </a:solidFill>
              </a:rPr>
              <a:t>}, {v</a:t>
            </a:r>
            <a:r>
              <a:rPr lang="en-US" sz="2000" baseline="-25000" dirty="0">
                <a:solidFill>
                  <a:schemeClr val="tx1"/>
                </a:solidFill>
              </a:rPr>
              <a:t>3</a:t>
            </a:r>
            <a:r>
              <a:rPr lang="en-US" sz="2000" dirty="0">
                <a:solidFill>
                  <a:schemeClr val="tx1"/>
                </a:solidFill>
              </a:rPr>
              <a:t>}, {</a:t>
            </a:r>
            <a:r>
              <a:rPr lang="en-US" sz="2000" dirty="0">
                <a:solidFill>
                  <a:srgbClr val="C00000"/>
                </a:solidFill>
              </a:rPr>
              <a:t>v</a:t>
            </a:r>
            <a:r>
              <a:rPr lang="en-US" sz="2000" baseline="-25000" dirty="0">
                <a:solidFill>
                  <a:srgbClr val="C00000"/>
                </a:solidFill>
              </a:rPr>
              <a:t>1</a:t>
            </a:r>
            <a:r>
              <a:rPr lang="en-US" sz="2000" dirty="0">
                <a:solidFill>
                  <a:schemeClr val="tx1"/>
                </a:solidFill>
              </a:rPr>
              <a:t>})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6EA24DC6-C955-9783-0150-AFC148A94C7C}"/>
                  </a:ext>
                </a:extLst>
              </p:cNvPr>
              <p:cNvSpPr/>
              <p:nvPr/>
            </p:nvSpPr>
            <p:spPr>
              <a:xfrm>
                <a:off x="10287461" y="4108204"/>
                <a:ext cx="1815979" cy="641222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({</a:t>
                </a:r>
                <a:r>
                  <a:rPr lang="en-US" sz="2000" dirty="0">
                    <a:solidFill>
                      <a:srgbClr val="00CC00"/>
                    </a:solidFill>
                  </a:rPr>
                  <a:t>v</a:t>
                </a:r>
                <a:r>
                  <a:rPr lang="en-US" sz="2000" baseline="-25000" dirty="0">
                    <a:solidFill>
                      <a:srgbClr val="00CC00"/>
                    </a:solidFill>
                  </a:rPr>
                  <a:t>3</a:t>
                </a:r>
                <a:r>
                  <a:rPr lang="en-US" sz="2000" dirty="0">
                    <a:solidFill>
                      <a:schemeClr val="tx1"/>
                    </a:solidFill>
                  </a:rPr>
                  <a:t>},</a:t>
                </a:r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{</a:t>
                </a:r>
                <a:r>
                  <a:rPr lang="en-US" sz="2000" dirty="0">
                    <a:solidFill>
                      <a:srgbClr val="C00000"/>
                    </a:solidFill>
                  </a:rPr>
                  <a:t>v</a:t>
                </a:r>
                <a:r>
                  <a:rPr lang="en-US" sz="2000" baseline="-25000" dirty="0">
                    <a:solidFill>
                      <a:srgbClr val="C00000"/>
                    </a:solidFill>
                  </a:rPr>
                  <a:t>1</a:t>
                </a:r>
                <a:r>
                  <a:rPr lang="en-US" sz="2000" dirty="0">
                    <a:solidFill>
                      <a:srgbClr val="C00000"/>
                    </a:solidFill>
                  </a:rPr>
                  <a:t>, v</a:t>
                </a:r>
                <a:r>
                  <a:rPr lang="en-US" sz="2000" baseline="-25000" dirty="0">
                    <a:solidFill>
                      <a:srgbClr val="C00000"/>
                    </a:solidFill>
                  </a:rPr>
                  <a:t>2</a:t>
                </a:r>
                <a:r>
                  <a:rPr lang="en-US" sz="2000" dirty="0">
                    <a:solidFill>
                      <a:schemeClr val="tx1"/>
                    </a:solidFill>
                  </a:rPr>
                  <a:t>})</a:t>
                </a: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6EA24DC6-C955-9783-0150-AFC148A94C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461" y="4108204"/>
                <a:ext cx="1815979" cy="641222"/>
              </a:xfrm>
              <a:prstGeom prst="rect">
                <a:avLst/>
              </a:prstGeom>
              <a:blipFill>
                <a:blip r:embed="rId5"/>
                <a:stretch>
                  <a:fillRect l="-2341" r="-234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6BB9D2F2-A587-286D-302D-F84BE16AA790}"/>
              </a:ext>
            </a:extLst>
          </p:cNvPr>
          <p:cNvSpPr txBox="1"/>
          <p:nvPr/>
        </p:nvSpPr>
        <p:spPr>
          <a:xfrm>
            <a:off x="10335938" y="4715892"/>
            <a:ext cx="17627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00FF"/>
                </a:solidFill>
              </a:rPr>
              <a:t>This branch can terminate</a:t>
            </a:r>
          </a:p>
          <a:p>
            <a:pPr algn="ctr"/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B5F0EF7-BDFE-E45B-50BD-D3C560C4C86E}"/>
              </a:ext>
            </a:extLst>
          </p:cNvPr>
          <p:cNvSpPr txBox="1"/>
          <p:nvPr/>
        </p:nvSpPr>
        <p:spPr>
          <a:xfrm>
            <a:off x="6425064" y="4292720"/>
            <a:ext cx="610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CC00"/>
                </a:solidFill>
              </a:rPr>
              <a:t>+ v</a:t>
            </a:r>
            <a:r>
              <a:rPr lang="en-US" sz="2000" baseline="-25000" dirty="0">
                <a:solidFill>
                  <a:srgbClr val="00CC00"/>
                </a:solidFill>
              </a:rPr>
              <a:t>2</a:t>
            </a:r>
            <a:endParaRPr lang="en-US" sz="2000" dirty="0">
              <a:solidFill>
                <a:srgbClr val="00CC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1B0F9ED-7E6C-C630-B3D9-E9BC33E1C47C}"/>
              </a:ext>
            </a:extLst>
          </p:cNvPr>
          <p:cNvSpPr txBox="1"/>
          <p:nvPr/>
        </p:nvSpPr>
        <p:spPr>
          <a:xfrm>
            <a:off x="7479890" y="4292720"/>
            <a:ext cx="655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CC00"/>
                </a:solidFill>
              </a:rPr>
              <a:t>+ v</a:t>
            </a:r>
            <a:r>
              <a:rPr lang="en-US" sz="2000" baseline="-25000" dirty="0">
                <a:solidFill>
                  <a:srgbClr val="00CC00"/>
                </a:solidFill>
              </a:rPr>
              <a:t>3</a:t>
            </a:r>
            <a:endParaRPr lang="en-US" sz="2000" dirty="0">
              <a:solidFill>
                <a:srgbClr val="00CC00"/>
              </a:solidFill>
            </a:endParaRPr>
          </a:p>
          <a:p>
            <a:pPr algn="ctr"/>
            <a:r>
              <a:rPr lang="en-US" sz="2000" dirty="0">
                <a:solidFill>
                  <a:srgbClr val="C00000"/>
                </a:solidFill>
              </a:rPr>
              <a:t>- v</a:t>
            </a:r>
            <a:r>
              <a:rPr lang="en-US" sz="2000" baseline="-25000" dirty="0">
                <a:solidFill>
                  <a:srgbClr val="C00000"/>
                </a:solidFill>
              </a:rPr>
              <a:t>2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A828BE6-BD9F-293F-C42C-777B3BA8BB7F}"/>
              </a:ext>
            </a:extLst>
          </p:cNvPr>
          <p:cNvCxnSpPr>
            <a:cxnSpLocks/>
          </p:cNvCxnSpPr>
          <p:nvPr/>
        </p:nvCxnSpPr>
        <p:spPr>
          <a:xfrm>
            <a:off x="7048936" y="4019370"/>
            <a:ext cx="0" cy="8273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B123364-8560-844B-DA80-DF13493942CC}"/>
              </a:ext>
            </a:extLst>
          </p:cNvPr>
          <p:cNvCxnSpPr>
            <a:cxnSpLocks/>
          </p:cNvCxnSpPr>
          <p:nvPr/>
        </p:nvCxnSpPr>
        <p:spPr>
          <a:xfrm>
            <a:off x="7125910" y="3987487"/>
            <a:ext cx="1810803" cy="8910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CB8227E-F16F-0ED9-6417-F1D5A7A98B7D}"/>
                  </a:ext>
                </a:extLst>
              </p:cNvPr>
              <p:cNvSpPr/>
              <p:nvPr/>
            </p:nvSpPr>
            <p:spPr>
              <a:xfrm>
                <a:off x="6154299" y="5144311"/>
                <a:ext cx="1815979" cy="641222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({</a:t>
                </a:r>
                <a:r>
                  <a:rPr lang="en-US" sz="2000" dirty="0">
                    <a:solidFill>
                      <a:srgbClr val="00CC00"/>
                    </a:solidFill>
                  </a:rPr>
                  <a:t>v</a:t>
                </a:r>
                <a:r>
                  <a:rPr lang="en-US" sz="2000" baseline="-25000" dirty="0">
                    <a:solidFill>
                      <a:srgbClr val="00CC00"/>
                    </a:solidFill>
                  </a:rPr>
                  <a:t>1</a:t>
                </a:r>
                <a:r>
                  <a:rPr lang="en-US" sz="2000" dirty="0">
                    <a:solidFill>
                      <a:srgbClr val="00CC00"/>
                    </a:solidFill>
                  </a:rPr>
                  <a:t>, v</a:t>
                </a:r>
                <a:r>
                  <a:rPr lang="en-US" sz="2000" baseline="-25000" dirty="0">
                    <a:solidFill>
                      <a:srgbClr val="00CC00"/>
                    </a:solidFill>
                  </a:rPr>
                  <a:t>2</a:t>
                </a:r>
                <a:r>
                  <a:rPr lang="en-US" sz="2000" dirty="0">
                    <a:solidFill>
                      <a:schemeClr val="tx1"/>
                    </a:solidFill>
                  </a:rPr>
                  <a:t>}, {v</a:t>
                </a:r>
                <a:r>
                  <a:rPr lang="en-US" sz="2000" baseline="-25000" dirty="0">
                    <a:solidFill>
                      <a:schemeClr val="tx1"/>
                    </a:solidFill>
                  </a:rPr>
                  <a:t>3</a:t>
                </a:r>
                <a:r>
                  <a:rPr lang="en-US" sz="2000" dirty="0">
                    <a:solidFill>
                      <a:schemeClr val="tx1"/>
                    </a:solidFill>
                  </a:rPr>
                  <a:t>},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CB8227E-F16F-0ED9-6417-F1D5A7A98B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4299" y="5144311"/>
                <a:ext cx="1815979" cy="641222"/>
              </a:xfrm>
              <a:prstGeom prst="rect">
                <a:avLst/>
              </a:prstGeom>
              <a:blipFill>
                <a:blip r:embed="rId6"/>
                <a:stretch>
                  <a:fillRect l="-2341" r="-234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F30CA05-BF57-F2F8-019C-51CAF3D4EFFB}"/>
                  </a:ext>
                </a:extLst>
              </p:cNvPr>
              <p:cNvSpPr/>
              <p:nvPr/>
            </p:nvSpPr>
            <p:spPr>
              <a:xfrm>
                <a:off x="8304882" y="5149747"/>
                <a:ext cx="1815979" cy="641222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({</a:t>
                </a:r>
                <a:r>
                  <a:rPr lang="en-US" sz="2000" dirty="0">
                    <a:solidFill>
                      <a:srgbClr val="00CC00"/>
                    </a:solidFill>
                  </a:rPr>
                  <a:t>v</a:t>
                </a:r>
                <a:r>
                  <a:rPr lang="en-US" sz="2000" baseline="-25000" dirty="0">
                    <a:solidFill>
                      <a:srgbClr val="00CC00"/>
                    </a:solidFill>
                  </a:rPr>
                  <a:t>1</a:t>
                </a:r>
                <a:r>
                  <a:rPr lang="en-US" sz="2000" dirty="0">
                    <a:solidFill>
                      <a:srgbClr val="00CC00"/>
                    </a:solidFill>
                  </a:rPr>
                  <a:t>, v</a:t>
                </a:r>
                <a:r>
                  <a:rPr lang="en-US" sz="2000" baseline="-25000" dirty="0">
                    <a:solidFill>
                      <a:srgbClr val="00CC00"/>
                    </a:solidFill>
                  </a:rPr>
                  <a:t>3</a:t>
                </a:r>
                <a:r>
                  <a:rPr lang="en-US" sz="2000" dirty="0">
                    <a:solidFill>
                      <a:schemeClr val="tx1"/>
                    </a:solidFill>
                  </a:rPr>
                  <a:t>},</a:t>
                </a:r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{</a:t>
                </a:r>
                <a:r>
                  <a:rPr lang="en-US" sz="2000" dirty="0">
                    <a:solidFill>
                      <a:srgbClr val="C00000"/>
                    </a:solidFill>
                  </a:rPr>
                  <a:t>v</a:t>
                </a:r>
                <a:r>
                  <a:rPr lang="en-US" sz="2000" baseline="-25000" dirty="0">
                    <a:solidFill>
                      <a:srgbClr val="C00000"/>
                    </a:solidFill>
                  </a:rPr>
                  <a:t>2</a:t>
                </a:r>
                <a:r>
                  <a:rPr lang="en-US" sz="2000" dirty="0">
                    <a:solidFill>
                      <a:schemeClr val="tx1"/>
                    </a:solidFill>
                  </a:rPr>
                  <a:t>})</a:t>
                </a: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F30CA05-BF57-F2F8-019C-51CAF3D4EF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4882" y="5149747"/>
                <a:ext cx="1815979" cy="641222"/>
              </a:xfrm>
              <a:prstGeom prst="rect">
                <a:avLst/>
              </a:prstGeom>
              <a:blipFill>
                <a:blip r:embed="rId7"/>
                <a:stretch>
                  <a:fillRect l="-2000" r="-2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804C0FA6-8BE5-CCE3-C89D-2AB670060A75}"/>
              </a:ext>
            </a:extLst>
          </p:cNvPr>
          <p:cNvSpPr/>
          <p:nvPr/>
        </p:nvSpPr>
        <p:spPr>
          <a:xfrm>
            <a:off x="6952731" y="4842340"/>
            <a:ext cx="217714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C3E7189-509C-7F62-F4A7-ECB1A6312D33}"/>
              </a:ext>
            </a:extLst>
          </p:cNvPr>
          <p:cNvSpPr/>
          <p:nvPr/>
        </p:nvSpPr>
        <p:spPr>
          <a:xfrm>
            <a:off x="8954541" y="4842340"/>
            <a:ext cx="217714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22687C1-BA76-6860-C7D6-52FC9A3A0365}"/>
              </a:ext>
            </a:extLst>
          </p:cNvPr>
          <p:cNvSpPr txBox="1"/>
          <p:nvPr/>
        </p:nvSpPr>
        <p:spPr>
          <a:xfrm>
            <a:off x="8331515" y="5767481"/>
            <a:ext cx="17627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solidFill>
                  <a:srgbClr val="0000FF"/>
                </a:solidFill>
              </a:defRPr>
            </a:lvl1pPr>
          </a:lstStyle>
          <a:p>
            <a:r>
              <a:rPr lang="en-US" dirty="0"/>
              <a:t>This branch can terminate</a:t>
            </a:r>
          </a:p>
          <a:p>
            <a:endParaRPr lang="en-US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82B0BE4-A194-E4FE-6BE0-F39D48E55E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475983"/>
            <a:ext cx="12192000" cy="382016"/>
          </a:xfrm>
          <a:prstGeom prst="rect">
            <a:avLst/>
          </a:prstGeom>
        </p:spPr>
      </p:pic>
      <p:sp>
        <p:nvSpPr>
          <p:cNvPr id="51" name="Slide Number Placeholder 5">
            <a:extLst>
              <a:ext uri="{FF2B5EF4-FFF2-40B4-BE49-F238E27FC236}">
                <a16:creationId xmlns:a16="http://schemas.microsoft.com/office/drawing/2014/main" id="{4A534004-999F-4E5A-3600-4A3ACECE6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30681" y="6495533"/>
            <a:ext cx="461318" cy="331101"/>
          </a:xfrm>
          <a:prstGeom prst="rect">
            <a:avLst/>
          </a:prstGeom>
        </p:spPr>
        <p:txBody>
          <a:bodyPr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fld id="{6C4F0C88-0165-4FC4-8B5E-8BECB1048F4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441624-94D8-C07A-B04A-613A47BFCECD}"/>
              </a:ext>
            </a:extLst>
          </p:cNvPr>
          <p:cNvSpPr txBox="1"/>
          <p:nvPr/>
        </p:nvSpPr>
        <p:spPr>
          <a:xfrm>
            <a:off x="6840499" y="5863771"/>
            <a:ext cx="553998" cy="48994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…</a:t>
            </a:r>
          </a:p>
        </p:txBody>
      </p:sp>
      <p:sp>
        <p:nvSpPr>
          <p:cNvPr id="38" name="Footer Placeholder 2">
            <a:extLst>
              <a:ext uri="{FF2B5EF4-FFF2-40B4-BE49-F238E27FC236}">
                <a16:creationId xmlns:a16="http://schemas.microsoft.com/office/drawing/2014/main" id="{767A5878-6158-4EE9-8440-FD102AE63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62401" y="6501442"/>
            <a:ext cx="7391401" cy="331101"/>
          </a:xfrm>
        </p:spPr>
        <p:txBody>
          <a:bodyPr/>
          <a:lstStyle/>
          <a:p>
            <a:r>
              <a:rPr lang="en-US" dirty="0"/>
              <a:t>Fast Maximal Quasi-clique Enumeration: A Pruning and Branching Co-Design Approach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543482-003E-41F3-847D-E4A15D5F3516}"/>
              </a:ext>
            </a:extLst>
          </p:cNvPr>
          <p:cNvSpPr/>
          <p:nvPr/>
        </p:nvSpPr>
        <p:spPr>
          <a:xfrm>
            <a:off x="111708" y="6106651"/>
            <a:ext cx="68944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Khalil et al. Parallel mining of large maximal quasi-cliques. VLDBJ 2022.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88CF602-5E70-4A58-9938-7E2826C10195}"/>
              </a:ext>
            </a:extLst>
          </p:cNvPr>
          <p:cNvSpPr txBox="1"/>
          <p:nvPr/>
        </p:nvSpPr>
        <p:spPr>
          <a:xfrm>
            <a:off x="9124097" y="4678404"/>
            <a:ext cx="553998" cy="48994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9369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20" grpId="0"/>
      <p:bldP spid="21" grpId="0" animBg="1"/>
      <p:bldP spid="22" grpId="0"/>
      <p:bldP spid="24" grpId="0" animBg="1"/>
      <p:bldP spid="25" grpId="0"/>
      <p:bldP spid="34" grpId="0" animBg="1"/>
      <p:bldP spid="35" grpId="0" animBg="1"/>
      <p:bldP spid="36" grpId="0" animBg="1"/>
      <p:bldP spid="37" grpId="0"/>
      <p:bldP spid="39" grpId="0"/>
      <p:bldP spid="40" grpId="0"/>
      <p:bldP spid="43" grpId="0" animBg="1"/>
      <p:bldP spid="44" grpId="0" animBg="1"/>
      <p:bldP spid="45" grpId="0" animBg="1"/>
      <p:bldP spid="46" grpId="0" animBg="1"/>
      <p:bldP spid="47" grpId="0"/>
      <p:bldP spid="2" grpId="0"/>
      <p:bldP spid="4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CF8DA-0D54-CBF9-5DF7-3CA92512EA8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Example: </a:t>
            </a:r>
            <a:r>
              <a:rPr lang="en-US" sz="2400" dirty="0"/>
              <a:t>V = {v</a:t>
            </a:r>
            <a:r>
              <a:rPr lang="en-US" sz="2400" baseline="-25000" dirty="0"/>
              <a:t>1</a:t>
            </a:r>
            <a:r>
              <a:rPr lang="en-US" sz="2400" dirty="0"/>
              <a:t>, v</a:t>
            </a:r>
            <a:r>
              <a:rPr lang="en-US" sz="2400" baseline="-25000" dirty="0"/>
              <a:t>2</a:t>
            </a:r>
            <a:r>
              <a:rPr lang="en-US" sz="2400" dirty="0"/>
              <a:t>, v</a:t>
            </a:r>
            <a:r>
              <a:rPr lang="en-US" sz="2400" baseline="-25000" dirty="0"/>
              <a:t>3</a:t>
            </a:r>
            <a:r>
              <a:rPr lang="en-US" sz="2400" dirty="0"/>
              <a:t>}</a:t>
            </a:r>
            <a:endParaRPr lang="en-US" sz="2400" b="1" dirty="0"/>
          </a:p>
          <a:p>
            <a:endParaRPr lang="en-US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01727C9-188C-C833-D183-1034A4F9A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MQC Enumeration: Our solution - </a:t>
            </a:r>
            <a:r>
              <a:rPr lang="en-US" dirty="0" err="1"/>
              <a:t>FastQC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F0514C-3A6A-018E-2323-4B5FF620CB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475983"/>
            <a:ext cx="12192000" cy="382016"/>
          </a:xfrm>
          <a:prstGeom prst="rect">
            <a:avLst/>
          </a:prstGeom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7D3F32F5-FF57-FE23-F7DE-5667A6972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62399" y="6501440"/>
            <a:ext cx="7391401" cy="331101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solidFill>
                  <a:schemeClr val="bg1"/>
                </a:solidFill>
              </a:defRPr>
            </a:lvl1pPr>
          </a:lstStyle>
          <a:p>
            <a:r>
              <a:rPr lang="en-US"/>
              <a:t>Maximum k-Biplex Search on Bipartite Graphs: A Symmetric-BK Branching Approach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DA02188-990B-ECC5-7E1C-7BF18F2F3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30681" y="6495533"/>
            <a:ext cx="461318" cy="331101"/>
          </a:xfrm>
          <a:prstGeom prst="rect">
            <a:avLst/>
          </a:prstGeom>
        </p:spPr>
        <p:txBody>
          <a:bodyPr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fld id="{6C4F0C88-0165-4FC4-8B5E-8BECB1048F4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45B4A0F-EEF3-F581-AE11-D5B82B1B345B}"/>
              </a:ext>
            </a:extLst>
          </p:cNvPr>
          <p:cNvSpPr/>
          <p:nvPr/>
        </p:nvSpPr>
        <p:spPr>
          <a:xfrm>
            <a:off x="8922658" y="2760113"/>
            <a:ext cx="217714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71F4A0E-C8F5-D9A6-AF88-119B8594E10F}"/>
                  </a:ext>
                </a:extLst>
              </p:cNvPr>
              <p:cNvSpPr/>
              <p:nvPr/>
            </p:nvSpPr>
            <p:spPr>
              <a:xfrm>
                <a:off x="7832539" y="2075183"/>
                <a:ext cx="2387600" cy="641222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{v</a:t>
                </a:r>
                <a:r>
                  <a:rPr lang="en-US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sz="2000" dirty="0">
                    <a:solidFill>
                      <a:schemeClr val="tx1"/>
                    </a:solidFill>
                  </a:rPr>
                  <a:t>, v</a:t>
                </a:r>
                <a:r>
                  <a:rPr lang="en-US" sz="20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sz="2000" dirty="0">
                    <a:solidFill>
                      <a:schemeClr val="tx1"/>
                    </a:solidFill>
                  </a:rPr>
                  <a:t>, v</a:t>
                </a:r>
                <a:r>
                  <a:rPr lang="en-US" sz="2000" baseline="-25000" dirty="0">
                    <a:solidFill>
                      <a:schemeClr val="tx1"/>
                    </a:solidFill>
                  </a:rPr>
                  <a:t>3</a:t>
                </a:r>
                <a:r>
                  <a:rPr lang="en-US" sz="2000" dirty="0">
                    <a:solidFill>
                      <a:schemeClr val="tx1"/>
                    </a:solidFill>
                  </a:rPr>
                  <a:t>},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71F4A0E-C8F5-D9A6-AF88-119B8594E1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2539" y="2075183"/>
                <a:ext cx="2387600" cy="6412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>
            <a:extLst>
              <a:ext uri="{FF2B5EF4-FFF2-40B4-BE49-F238E27FC236}">
                <a16:creationId xmlns:a16="http://schemas.microsoft.com/office/drawing/2014/main" id="{C0E8CA59-92F1-CFAF-1896-754126790B2C}"/>
              </a:ext>
            </a:extLst>
          </p:cNvPr>
          <p:cNvSpPr/>
          <p:nvPr/>
        </p:nvSpPr>
        <p:spPr>
          <a:xfrm>
            <a:off x="6952731" y="3805142"/>
            <a:ext cx="217714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E09468F-24B2-0E93-9BBD-CB8561D2706A}"/>
              </a:ext>
            </a:extLst>
          </p:cNvPr>
          <p:cNvCxnSpPr>
            <a:cxnSpLocks/>
            <a:stCxn id="33" idx="3"/>
            <a:endCxn id="35" idx="7"/>
          </p:cNvCxnSpPr>
          <p:nvPr/>
        </p:nvCxnSpPr>
        <p:spPr>
          <a:xfrm flipH="1">
            <a:off x="7138562" y="2945944"/>
            <a:ext cx="1815979" cy="8910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27F2BEB-D23F-C2E3-698B-193D9B88C91E}"/>
              </a:ext>
            </a:extLst>
          </p:cNvPr>
          <p:cNvSpPr txBox="1"/>
          <p:nvPr/>
        </p:nvSpPr>
        <p:spPr>
          <a:xfrm>
            <a:off x="7970278" y="3211869"/>
            <a:ext cx="772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- v</a:t>
            </a:r>
            <a:r>
              <a:rPr lang="en-US" sz="2000" baseline="-250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37699FF-F527-E94F-09B3-A440A9E12E2B}"/>
              </a:ext>
            </a:extLst>
          </p:cNvPr>
          <p:cNvSpPr/>
          <p:nvPr/>
        </p:nvSpPr>
        <p:spPr>
          <a:xfrm>
            <a:off x="8917482" y="3805142"/>
            <a:ext cx="217714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0E6390B-A213-68FC-FE3A-DCEBFA92CEF6}"/>
              </a:ext>
            </a:extLst>
          </p:cNvPr>
          <p:cNvSpPr txBox="1"/>
          <p:nvPr/>
        </p:nvSpPr>
        <p:spPr>
          <a:xfrm>
            <a:off x="8827094" y="3211869"/>
            <a:ext cx="9004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CC00"/>
                </a:solidFill>
              </a:rPr>
              <a:t>+ v</a:t>
            </a:r>
            <a:r>
              <a:rPr lang="en-US" sz="2000" baseline="-25000" dirty="0">
                <a:solidFill>
                  <a:srgbClr val="00CC00"/>
                </a:solidFill>
              </a:rPr>
              <a:t>1</a:t>
            </a:r>
          </a:p>
          <a:p>
            <a:pPr algn="ctr"/>
            <a:r>
              <a:rPr lang="en-US" sz="2000" dirty="0">
                <a:solidFill>
                  <a:srgbClr val="C00000"/>
                </a:solidFill>
              </a:rPr>
              <a:t>- v</a:t>
            </a:r>
            <a:r>
              <a:rPr lang="en-US" sz="2000" baseline="-25000" dirty="0">
                <a:solidFill>
                  <a:srgbClr val="C00000"/>
                </a:solidFill>
              </a:rPr>
              <a:t>2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43B81C5-27B7-1078-B195-DCF10EC390E6}"/>
              </a:ext>
            </a:extLst>
          </p:cNvPr>
          <p:cNvSpPr/>
          <p:nvPr/>
        </p:nvSpPr>
        <p:spPr>
          <a:xfrm>
            <a:off x="10919292" y="3805142"/>
            <a:ext cx="217714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68C941-5F89-41EB-C4B6-289C12E1EDF0}"/>
              </a:ext>
            </a:extLst>
          </p:cNvPr>
          <p:cNvSpPr txBox="1"/>
          <p:nvPr/>
        </p:nvSpPr>
        <p:spPr>
          <a:xfrm>
            <a:off x="9674233" y="3211869"/>
            <a:ext cx="9902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CC00"/>
                </a:solidFill>
              </a:rPr>
              <a:t>+ v</a:t>
            </a:r>
            <a:r>
              <a:rPr lang="en-US" sz="2000" baseline="-25000" dirty="0">
                <a:solidFill>
                  <a:srgbClr val="00CC00"/>
                </a:solidFill>
              </a:rPr>
              <a:t>1</a:t>
            </a:r>
            <a:r>
              <a:rPr lang="en-US" sz="2000" dirty="0">
                <a:solidFill>
                  <a:srgbClr val="00CC00"/>
                </a:solidFill>
              </a:rPr>
              <a:t>, v</a:t>
            </a:r>
            <a:r>
              <a:rPr lang="en-US" sz="2000" baseline="-25000" dirty="0">
                <a:solidFill>
                  <a:srgbClr val="00CC00"/>
                </a:solidFill>
              </a:rPr>
              <a:t>2</a:t>
            </a:r>
            <a:endParaRPr lang="en-US" sz="2000" dirty="0">
              <a:solidFill>
                <a:srgbClr val="00CC00"/>
              </a:solidFill>
            </a:endParaRPr>
          </a:p>
          <a:p>
            <a:r>
              <a:rPr lang="en-US" sz="2000" dirty="0">
                <a:solidFill>
                  <a:srgbClr val="C00000"/>
                </a:solidFill>
              </a:rPr>
              <a:t>- v</a:t>
            </a:r>
            <a:r>
              <a:rPr lang="en-US" sz="2000" baseline="-25000" dirty="0">
                <a:solidFill>
                  <a:srgbClr val="C00000"/>
                </a:solidFill>
              </a:rPr>
              <a:t>3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F1BBEAB-6A4A-04F4-F23F-9C043CF5405B}"/>
              </a:ext>
            </a:extLst>
          </p:cNvPr>
          <p:cNvCxnSpPr>
            <a:cxnSpLocks/>
            <a:stCxn id="33" idx="4"/>
          </p:cNvCxnSpPr>
          <p:nvPr/>
        </p:nvCxnSpPr>
        <p:spPr>
          <a:xfrm>
            <a:off x="9031515" y="2977827"/>
            <a:ext cx="0" cy="8273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84A2D12-E151-BCA0-1F21-ABE87870E34C}"/>
              </a:ext>
            </a:extLst>
          </p:cNvPr>
          <p:cNvCxnSpPr>
            <a:cxnSpLocks/>
            <a:stCxn id="33" idx="5"/>
          </p:cNvCxnSpPr>
          <p:nvPr/>
        </p:nvCxnSpPr>
        <p:spPr>
          <a:xfrm>
            <a:off x="9108489" y="2945944"/>
            <a:ext cx="1810803" cy="8910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F1FAC46-B218-F6DA-5AB9-6A53D03D10F8}"/>
                  </a:ext>
                </a:extLst>
              </p:cNvPr>
              <p:cNvSpPr/>
              <p:nvPr/>
            </p:nvSpPr>
            <p:spPr>
              <a:xfrm>
                <a:off x="6111169" y="3072748"/>
                <a:ext cx="1815979" cy="641222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{v</a:t>
                </a:r>
                <a:r>
                  <a:rPr lang="en-US" sz="20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sz="2000" dirty="0">
                    <a:solidFill>
                      <a:schemeClr val="tx1"/>
                    </a:solidFill>
                  </a:rPr>
                  <a:t>, v</a:t>
                </a:r>
                <a:r>
                  <a:rPr lang="en-US" sz="2000" baseline="-25000" dirty="0">
                    <a:solidFill>
                      <a:schemeClr val="tx1"/>
                    </a:solidFill>
                  </a:rPr>
                  <a:t>3</a:t>
                </a:r>
                <a:r>
                  <a:rPr lang="en-US" sz="2000" dirty="0">
                    <a:solidFill>
                      <a:schemeClr val="tx1"/>
                    </a:solidFill>
                  </a:rPr>
                  <a:t>}, {</a:t>
                </a:r>
                <a:r>
                  <a:rPr lang="en-US" sz="2000" dirty="0">
                    <a:solidFill>
                      <a:srgbClr val="C00000"/>
                    </a:solidFill>
                  </a:rPr>
                  <a:t>v</a:t>
                </a:r>
                <a:r>
                  <a:rPr lang="en-US" sz="2000" baseline="-25000" dirty="0">
                    <a:solidFill>
                      <a:srgbClr val="C00000"/>
                    </a:solidFill>
                  </a:rPr>
                  <a:t>1</a:t>
                </a:r>
                <a:r>
                  <a:rPr lang="en-US" sz="2000" dirty="0">
                    <a:solidFill>
                      <a:schemeClr val="tx1"/>
                    </a:solidFill>
                  </a:rPr>
                  <a:t>})</a:t>
                </a: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F1FAC46-B218-F6DA-5AB9-6A53D03D10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1169" y="3072748"/>
                <a:ext cx="1815979" cy="641222"/>
              </a:xfrm>
              <a:prstGeom prst="rect">
                <a:avLst/>
              </a:prstGeom>
              <a:blipFill>
                <a:blip r:embed="rId5"/>
                <a:stretch>
                  <a:fillRect l="-2000" r="-2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>
            <a:extLst>
              <a:ext uri="{FF2B5EF4-FFF2-40B4-BE49-F238E27FC236}">
                <a16:creationId xmlns:a16="http://schemas.microsoft.com/office/drawing/2014/main" id="{A7C92014-A293-368E-9519-619DDD1DDF0E}"/>
              </a:ext>
            </a:extLst>
          </p:cNvPr>
          <p:cNvSpPr/>
          <p:nvPr/>
        </p:nvSpPr>
        <p:spPr>
          <a:xfrm>
            <a:off x="8136878" y="4102768"/>
            <a:ext cx="1815979" cy="64122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({</a:t>
            </a:r>
            <a:r>
              <a:rPr lang="en-US" sz="2000" dirty="0">
                <a:solidFill>
                  <a:srgbClr val="00CC00"/>
                </a:solidFill>
              </a:rPr>
              <a:t>v</a:t>
            </a:r>
            <a:r>
              <a:rPr lang="en-US" sz="2000" baseline="-25000" dirty="0">
                <a:solidFill>
                  <a:srgbClr val="00CC00"/>
                </a:solidFill>
              </a:rPr>
              <a:t>1</a:t>
            </a:r>
            <a:r>
              <a:rPr lang="en-US" sz="2000" dirty="0">
                <a:solidFill>
                  <a:schemeClr val="tx1"/>
                </a:solidFill>
              </a:rPr>
              <a:t>}, {v</a:t>
            </a:r>
            <a:r>
              <a:rPr lang="en-US" sz="2000" baseline="-25000" dirty="0">
                <a:solidFill>
                  <a:schemeClr val="tx1"/>
                </a:solidFill>
              </a:rPr>
              <a:t>3</a:t>
            </a:r>
            <a:r>
              <a:rPr lang="en-US" sz="2000" dirty="0">
                <a:solidFill>
                  <a:schemeClr val="tx1"/>
                </a:solidFill>
              </a:rPr>
              <a:t>}, {</a:t>
            </a:r>
            <a:r>
              <a:rPr lang="en-US" sz="2000" dirty="0">
                <a:solidFill>
                  <a:srgbClr val="C00000"/>
                </a:solidFill>
              </a:rPr>
              <a:t>v</a:t>
            </a:r>
            <a:r>
              <a:rPr lang="en-US" sz="2000" baseline="-25000" dirty="0">
                <a:solidFill>
                  <a:srgbClr val="C00000"/>
                </a:solidFill>
              </a:rPr>
              <a:t>2</a:t>
            </a:r>
            <a:r>
              <a:rPr lang="en-US" sz="2000" dirty="0">
                <a:solidFill>
                  <a:schemeClr val="tx1"/>
                </a:solidFill>
              </a:rPr>
              <a:t>})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743658D8-E9DF-A104-57DE-5812D9A607B8}"/>
                  </a:ext>
                </a:extLst>
              </p:cNvPr>
              <p:cNvSpPr/>
              <p:nvPr/>
            </p:nvSpPr>
            <p:spPr>
              <a:xfrm>
                <a:off x="10287461" y="4108204"/>
                <a:ext cx="1815979" cy="641222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({</a:t>
                </a:r>
                <a:r>
                  <a:rPr lang="en-US" sz="2000" dirty="0">
                    <a:solidFill>
                      <a:srgbClr val="00CC00"/>
                    </a:solidFill>
                  </a:rPr>
                  <a:t>v</a:t>
                </a:r>
                <a:r>
                  <a:rPr lang="en-US" sz="2000" baseline="-25000" dirty="0">
                    <a:solidFill>
                      <a:srgbClr val="00CC00"/>
                    </a:solidFill>
                  </a:rPr>
                  <a:t>1</a:t>
                </a:r>
                <a:r>
                  <a:rPr lang="en-US" sz="2000" dirty="0">
                    <a:solidFill>
                      <a:srgbClr val="00CC00"/>
                    </a:solidFill>
                  </a:rPr>
                  <a:t>,</a:t>
                </a:r>
                <a:r>
                  <a:rPr lang="en-US" sz="2000" baseline="-25000" dirty="0">
                    <a:solidFill>
                      <a:srgbClr val="00CC00"/>
                    </a:solidFill>
                  </a:rPr>
                  <a:t> </a:t>
                </a:r>
                <a:r>
                  <a:rPr lang="en-US" sz="2000" dirty="0">
                    <a:solidFill>
                      <a:srgbClr val="00CC00"/>
                    </a:solidFill>
                  </a:rPr>
                  <a:t>v</a:t>
                </a:r>
                <a:r>
                  <a:rPr lang="en-US" sz="2000" baseline="-25000" dirty="0">
                    <a:solidFill>
                      <a:srgbClr val="00CC00"/>
                    </a:solidFill>
                  </a:rPr>
                  <a:t>2</a:t>
                </a:r>
                <a:r>
                  <a:rPr lang="en-US" sz="2000" dirty="0">
                    <a:solidFill>
                      <a:schemeClr val="tx1"/>
                    </a:solidFill>
                  </a:rPr>
                  <a:t>},</a:t>
                </a:r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{</a:t>
                </a:r>
                <a:r>
                  <a:rPr lang="en-US" sz="2000" dirty="0">
                    <a:solidFill>
                      <a:srgbClr val="C00000"/>
                    </a:solidFill>
                  </a:rPr>
                  <a:t>v</a:t>
                </a:r>
                <a:r>
                  <a:rPr lang="en-US" sz="2000" baseline="-25000" dirty="0">
                    <a:solidFill>
                      <a:srgbClr val="C00000"/>
                    </a:solidFill>
                  </a:rPr>
                  <a:t>3</a:t>
                </a:r>
                <a:r>
                  <a:rPr lang="en-US" sz="2000" dirty="0">
                    <a:solidFill>
                      <a:schemeClr val="tx1"/>
                    </a:solidFill>
                  </a:rPr>
                  <a:t>})</a:t>
                </a: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743658D8-E9DF-A104-57DE-5812D9A607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461" y="4108204"/>
                <a:ext cx="1815979" cy="641222"/>
              </a:xfrm>
              <a:prstGeom prst="rect">
                <a:avLst/>
              </a:prstGeom>
              <a:blipFill>
                <a:blip r:embed="rId6"/>
                <a:stretch>
                  <a:fillRect l="-2007" r="-167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2E333F61-ABFE-AFE6-883E-E2E9342E3EB8}"/>
              </a:ext>
            </a:extLst>
          </p:cNvPr>
          <p:cNvSpPr txBox="1"/>
          <p:nvPr/>
        </p:nvSpPr>
        <p:spPr>
          <a:xfrm>
            <a:off x="6425064" y="4292720"/>
            <a:ext cx="610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- v</a:t>
            </a:r>
            <a:r>
              <a:rPr lang="en-US" sz="2000" baseline="-25000" dirty="0">
                <a:solidFill>
                  <a:srgbClr val="C00000"/>
                </a:solidFill>
              </a:rPr>
              <a:t>2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BA5AC1C-3B4B-DDB3-169C-CDDA8E675A2D}"/>
              </a:ext>
            </a:extLst>
          </p:cNvPr>
          <p:cNvSpPr txBox="1"/>
          <p:nvPr/>
        </p:nvSpPr>
        <p:spPr>
          <a:xfrm>
            <a:off x="7479890" y="4292720"/>
            <a:ext cx="655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CC00"/>
                </a:solidFill>
              </a:rPr>
              <a:t>+ v</a:t>
            </a:r>
            <a:r>
              <a:rPr lang="en-US" sz="2000" baseline="-25000" dirty="0">
                <a:solidFill>
                  <a:srgbClr val="00CC00"/>
                </a:solidFill>
              </a:rPr>
              <a:t>2</a:t>
            </a:r>
            <a:endParaRPr lang="en-US" sz="2000" dirty="0">
              <a:solidFill>
                <a:srgbClr val="00CC00"/>
              </a:solidFill>
            </a:endParaRPr>
          </a:p>
          <a:p>
            <a:pPr algn="ctr"/>
            <a:r>
              <a:rPr lang="en-US" sz="2000" dirty="0">
                <a:solidFill>
                  <a:srgbClr val="C00000"/>
                </a:solidFill>
              </a:rPr>
              <a:t>- v</a:t>
            </a:r>
            <a:r>
              <a:rPr lang="en-US" sz="2000" baseline="-25000" dirty="0">
                <a:solidFill>
                  <a:srgbClr val="C00000"/>
                </a:solidFill>
              </a:rPr>
              <a:t>3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D75885D-4145-AF4F-0779-A31409733C7D}"/>
              </a:ext>
            </a:extLst>
          </p:cNvPr>
          <p:cNvCxnSpPr>
            <a:cxnSpLocks/>
          </p:cNvCxnSpPr>
          <p:nvPr/>
        </p:nvCxnSpPr>
        <p:spPr>
          <a:xfrm>
            <a:off x="7048936" y="4019370"/>
            <a:ext cx="0" cy="8273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A73C1EE-20C5-DD70-CB11-F5E9BD789CC1}"/>
              </a:ext>
            </a:extLst>
          </p:cNvPr>
          <p:cNvCxnSpPr>
            <a:cxnSpLocks/>
          </p:cNvCxnSpPr>
          <p:nvPr/>
        </p:nvCxnSpPr>
        <p:spPr>
          <a:xfrm>
            <a:off x="7125910" y="3987487"/>
            <a:ext cx="1810803" cy="8910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BE1F236-9A3F-87D1-DEC6-3351DBA35F8D}"/>
                  </a:ext>
                </a:extLst>
              </p:cNvPr>
              <p:cNvSpPr/>
              <p:nvPr/>
            </p:nvSpPr>
            <p:spPr>
              <a:xfrm>
                <a:off x="6154299" y="5144311"/>
                <a:ext cx="1815979" cy="641222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{v</a:t>
                </a:r>
                <a:r>
                  <a:rPr lang="en-US" sz="2000" baseline="-25000" dirty="0">
                    <a:solidFill>
                      <a:schemeClr val="tx1"/>
                    </a:solidFill>
                  </a:rPr>
                  <a:t>3</a:t>
                </a:r>
                <a:r>
                  <a:rPr lang="en-US" sz="2000" dirty="0">
                    <a:solidFill>
                      <a:schemeClr val="tx1"/>
                    </a:solidFill>
                  </a:rPr>
                  <a:t>},{</a:t>
                </a:r>
                <a:r>
                  <a:rPr lang="en-US" sz="2000" dirty="0">
                    <a:solidFill>
                      <a:srgbClr val="C00000"/>
                    </a:solidFill>
                  </a:rPr>
                  <a:t>v</a:t>
                </a:r>
                <a:r>
                  <a:rPr lang="en-US" sz="2000" baseline="-25000" dirty="0">
                    <a:solidFill>
                      <a:srgbClr val="C00000"/>
                    </a:solidFill>
                  </a:rPr>
                  <a:t>1</a:t>
                </a:r>
                <a:r>
                  <a:rPr lang="en-US" sz="2000" dirty="0">
                    <a:solidFill>
                      <a:schemeClr val="tx1"/>
                    </a:solidFill>
                  </a:rPr>
                  <a:t>, </a:t>
                </a:r>
                <a:r>
                  <a:rPr lang="en-US" sz="2000" dirty="0">
                    <a:solidFill>
                      <a:srgbClr val="C00000"/>
                    </a:solidFill>
                  </a:rPr>
                  <a:t>v</a:t>
                </a:r>
                <a:r>
                  <a:rPr lang="en-US" sz="2000" baseline="-25000" dirty="0">
                    <a:solidFill>
                      <a:srgbClr val="C00000"/>
                    </a:solidFill>
                  </a:rPr>
                  <a:t>2</a:t>
                </a:r>
                <a:r>
                  <a:rPr lang="en-US" sz="2000" dirty="0">
                    <a:solidFill>
                      <a:schemeClr val="tx1"/>
                    </a:solidFill>
                  </a:rPr>
                  <a:t>})</a:t>
                </a: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BE1F236-9A3F-87D1-DEC6-3351DBA35F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4299" y="5144311"/>
                <a:ext cx="1815979" cy="641222"/>
              </a:xfrm>
              <a:prstGeom prst="rect">
                <a:avLst/>
              </a:prstGeom>
              <a:blipFill>
                <a:blip r:embed="rId7"/>
                <a:stretch>
                  <a:fillRect l="-669" r="-6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00EC3D6C-367E-2D29-5E45-973D606F103C}"/>
                  </a:ext>
                </a:extLst>
              </p:cNvPr>
              <p:cNvSpPr/>
              <p:nvPr/>
            </p:nvSpPr>
            <p:spPr>
              <a:xfrm>
                <a:off x="8304882" y="5149747"/>
                <a:ext cx="1815979" cy="641222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({</a:t>
                </a:r>
                <a:r>
                  <a:rPr lang="en-US" sz="2000" dirty="0">
                    <a:solidFill>
                      <a:srgbClr val="00CC00"/>
                    </a:solidFill>
                  </a:rPr>
                  <a:t>v</a:t>
                </a:r>
                <a:r>
                  <a:rPr lang="en-US" sz="2000" baseline="-25000" dirty="0">
                    <a:solidFill>
                      <a:srgbClr val="00CC00"/>
                    </a:solidFill>
                  </a:rPr>
                  <a:t>2</a:t>
                </a:r>
                <a:r>
                  <a:rPr lang="en-US" sz="2000" dirty="0">
                    <a:solidFill>
                      <a:schemeClr val="tx1"/>
                    </a:solidFill>
                  </a:rPr>
                  <a:t>},</a:t>
                </a:r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{</a:t>
                </a:r>
                <a:r>
                  <a:rPr lang="en-US" sz="2000" dirty="0">
                    <a:solidFill>
                      <a:srgbClr val="C00000"/>
                    </a:solidFill>
                  </a:rPr>
                  <a:t>v</a:t>
                </a:r>
                <a:r>
                  <a:rPr lang="en-US" sz="2000" baseline="-25000" dirty="0">
                    <a:solidFill>
                      <a:srgbClr val="C00000"/>
                    </a:solidFill>
                  </a:rPr>
                  <a:t>1</a:t>
                </a:r>
                <a:r>
                  <a:rPr lang="en-US" sz="2000" dirty="0">
                    <a:solidFill>
                      <a:srgbClr val="C00000"/>
                    </a:solidFill>
                  </a:rPr>
                  <a:t>,</a:t>
                </a:r>
                <a:r>
                  <a:rPr lang="en-US" sz="2000" baseline="-25000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>
                    <a:solidFill>
                      <a:srgbClr val="C00000"/>
                    </a:solidFill>
                  </a:rPr>
                  <a:t>v</a:t>
                </a:r>
                <a:r>
                  <a:rPr lang="en-US" sz="2000" baseline="-25000" dirty="0">
                    <a:solidFill>
                      <a:srgbClr val="C00000"/>
                    </a:solidFill>
                  </a:rPr>
                  <a:t>3</a:t>
                </a:r>
                <a:r>
                  <a:rPr lang="en-US" sz="2000" dirty="0">
                    <a:solidFill>
                      <a:schemeClr val="tx1"/>
                    </a:solidFill>
                  </a:rPr>
                  <a:t>})</a:t>
                </a: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00EC3D6C-367E-2D29-5E45-973D606F1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4882" y="5149747"/>
                <a:ext cx="1815979" cy="641222"/>
              </a:xfrm>
              <a:prstGeom prst="rect">
                <a:avLst/>
              </a:prstGeom>
              <a:blipFill>
                <a:blip r:embed="rId8"/>
                <a:stretch>
                  <a:fillRect l="-1667" r="-1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Oval 53">
            <a:extLst>
              <a:ext uri="{FF2B5EF4-FFF2-40B4-BE49-F238E27FC236}">
                <a16:creationId xmlns:a16="http://schemas.microsoft.com/office/drawing/2014/main" id="{27A6D799-0D9D-6F80-6D4E-8A230F2CA933}"/>
              </a:ext>
            </a:extLst>
          </p:cNvPr>
          <p:cNvSpPr/>
          <p:nvPr/>
        </p:nvSpPr>
        <p:spPr>
          <a:xfrm>
            <a:off x="6952731" y="4842340"/>
            <a:ext cx="217714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4674FBC-F124-E690-B3D6-FE0D63D782FA}"/>
              </a:ext>
            </a:extLst>
          </p:cNvPr>
          <p:cNvSpPr/>
          <p:nvPr/>
        </p:nvSpPr>
        <p:spPr>
          <a:xfrm>
            <a:off x="8954541" y="4842340"/>
            <a:ext cx="217714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B7D5811-D5A3-2BD4-2E40-A5922E5CEE2C}"/>
              </a:ext>
            </a:extLst>
          </p:cNvPr>
          <p:cNvSpPr txBox="1"/>
          <p:nvPr/>
        </p:nvSpPr>
        <p:spPr>
          <a:xfrm>
            <a:off x="6840499" y="5863771"/>
            <a:ext cx="553998" cy="48994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…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A44AB82-9E85-1520-2F5F-24B84A16C753}"/>
              </a:ext>
            </a:extLst>
          </p:cNvPr>
          <p:cNvSpPr/>
          <p:nvPr/>
        </p:nvSpPr>
        <p:spPr>
          <a:xfrm>
            <a:off x="11880935" y="3796265"/>
            <a:ext cx="217714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6E48042-0F2E-7282-A1D4-8C67BB96CE7B}"/>
              </a:ext>
            </a:extLst>
          </p:cNvPr>
          <p:cNvSpPr txBox="1"/>
          <p:nvPr/>
        </p:nvSpPr>
        <p:spPr>
          <a:xfrm>
            <a:off x="10635876" y="3202992"/>
            <a:ext cx="1334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CC00"/>
                </a:solidFill>
              </a:rPr>
              <a:t>+ v</a:t>
            </a:r>
            <a:r>
              <a:rPr lang="en-US" sz="2000" baseline="-25000" dirty="0">
                <a:solidFill>
                  <a:srgbClr val="00CC00"/>
                </a:solidFill>
              </a:rPr>
              <a:t>1</a:t>
            </a:r>
            <a:r>
              <a:rPr lang="en-US" sz="2000" dirty="0">
                <a:solidFill>
                  <a:srgbClr val="00CC00"/>
                </a:solidFill>
              </a:rPr>
              <a:t>, v</a:t>
            </a:r>
            <a:r>
              <a:rPr lang="en-US" sz="2000" baseline="-25000" dirty="0">
                <a:solidFill>
                  <a:srgbClr val="00CC00"/>
                </a:solidFill>
              </a:rPr>
              <a:t>2</a:t>
            </a:r>
            <a:r>
              <a:rPr lang="en-US" sz="2000" dirty="0">
                <a:solidFill>
                  <a:srgbClr val="00CC00"/>
                </a:solidFill>
              </a:rPr>
              <a:t>,</a:t>
            </a:r>
            <a:r>
              <a:rPr lang="en-US" sz="2000" baseline="-25000" dirty="0">
                <a:solidFill>
                  <a:srgbClr val="00CC00"/>
                </a:solidFill>
              </a:rPr>
              <a:t> </a:t>
            </a:r>
            <a:r>
              <a:rPr lang="en-US" sz="2000" dirty="0">
                <a:solidFill>
                  <a:srgbClr val="00CC00"/>
                </a:solidFill>
              </a:rPr>
              <a:t>v</a:t>
            </a:r>
            <a:r>
              <a:rPr lang="en-US" sz="2000" baseline="-25000" dirty="0">
                <a:solidFill>
                  <a:srgbClr val="00CC00"/>
                </a:solidFill>
              </a:rPr>
              <a:t>3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AE6065E-1917-43D1-6995-691F339E5C7C}"/>
              </a:ext>
            </a:extLst>
          </p:cNvPr>
          <p:cNvCxnSpPr>
            <a:cxnSpLocks/>
            <a:stCxn id="33" idx="5"/>
          </p:cNvCxnSpPr>
          <p:nvPr/>
        </p:nvCxnSpPr>
        <p:spPr>
          <a:xfrm>
            <a:off x="9108489" y="2945944"/>
            <a:ext cx="2772446" cy="8822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FD2CE8C0-DBB2-09A9-8753-E8BFDD523796}"/>
                  </a:ext>
                </a:extLst>
              </p:cNvPr>
              <p:cNvSpPr/>
              <p:nvPr/>
            </p:nvSpPr>
            <p:spPr>
              <a:xfrm>
                <a:off x="10263270" y="2656038"/>
                <a:ext cx="1896994" cy="641222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({</a:t>
                </a:r>
                <a:r>
                  <a:rPr lang="en-US" sz="2000" dirty="0">
                    <a:solidFill>
                      <a:srgbClr val="00CC00"/>
                    </a:solidFill>
                  </a:rPr>
                  <a:t>v</a:t>
                </a:r>
                <a:r>
                  <a:rPr lang="en-US" sz="2000" baseline="-25000" dirty="0">
                    <a:solidFill>
                      <a:srgbClr val="00CC00"/>
                    </a:solidFill>
                  </a:rPr>
                  <a:t>1</a:t>
                </a:r>
                <a:r>
                  <a:rPr lang="en-US" sz="2000" dirty="0">
                    <a:solidFill>
                      <a:srgbClr val="00CC00"/>
                    </a:solidFill>
                  </a:rPr>
                  <a:t>, v</a:t>
                </a:r>
                <a:r>
                  <a:rPr lang="en-US" sz="2000" baseline="-25000" dirty="0">
                    <a:solidFill>
                      <a:srgbClr val="00CC00"/>
                    </a:solidFill>
                  </a:rPr>
                  <a:t>2</a:t>
                </a:r>
                <a:r>
                  <a:rPr lang="en-US" sz="2000" dirty="0">
                    <a:solidFill>
                      <a:srgbClr val="00CC00"/>
                    </a:solidFill>
                  </a:rPr>
                  <a:t>,</a:t>
                </a:r>
                <a:r>
                  <a:rPr lang="en-US" sz="2000" baseline="-25000" dirty="0">
                    <a:solidFill>
                      <a:srgbClr val="00CC00"/>
                    </a:solidFill>
                  </a:rPr>
                  <a:t> </a:t>
                </a:r>
                <a:r>
                  <a:rPr lang="en-US" sz="2000" dirty="0">
                    <a:solidFill>
                      <a:srgbClr val="00CC00"/>
                    </a:solidFill>
                  </a:rPr>
                  <a:t>v</a:t>
                </a:r>
                <a:r>
                  <a:rPr lang="en-US" sz="2000" baseline="-25000" dirty="0">
                    <a:solidFill>
                      <a:srgbClr val="00CC00"/>
                    </a:solidFill>
                  </a:rPr>
                  <a:t>3</a:t>
                </a:r>
                <a:r>
                  <a:rPr lang="en-US" sz="2000" dirty="0">
                    <a:solidFill>
                      <a:schemeClr val="tx1"/>
                    </a:solidFill>
                  </a:rPr>
                  <a:t>},</a:t>
                </a:r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FD2CE8C0-DBB2-09A9-8753-E8BFDD5237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3270" y="2656038"/>
                <a:ext cx="1896994" cy="641222"/>
              </a:xfrm>
              <a:prstGeom prst="rect">
                <a:avLst/>
              </a:prstGeom>
              <a:blipFill>
                <a:blip r:embed="rId9"/>
                <a:stretch>
                  <a:fillRect l="-2875" r="-22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>
            <a:extLst>
              <a:ext uri="{FF2B5EF4-FFF2-40B4-BE49-F238E27FC236}">
                <a16:creationId xmlns:a16="http://schemas.microsoft.com/office/drawing/2014/main" id="{E6B01E6B-238E-048E-0BB4-0CEA309A5A10}"/>
              </a:ext>
            </a:extLst>
          </p:cNvPr>
          <p:cNvSpPr txBox="1"/>
          <p:nvPr/>
        </p:nvSpPr>
        <p:spPr>
          <a:xfrm>
            <a:off x="10335938" y="1958002"/>
            <a:ext cx="1762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00FF"/>
                </a:solidFill>
              </a:rPr>
              <a:t>This branch can terminate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9BE13246-FFB8-5F8B-003F-B96360AC0B8C}"/>
              </a:ext>
            </a:extLst>
          </p:cNvPr>
          <p:cNvSpPr/>
          <p:nvPr/>
        </p:nvSpPr>
        <p:spPr>
          <a:xfrm>
            <a:off x="10913222" y="4844165"/>
            <a:ext cx="217714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8C19E62-901A-958A-0C7C-D816E97F21F2}"/>
              </a:ext>
            </a:extLst>
          </p:cNvPr>
          <p:cNvSpPr txBox="1"/>
          <p:nvPr/>
        </p:nvSpPr>
        <p:spPr>
          <a:xfrm>
            <a:off x="9919594" y="4677253"/>
            <a:ext cx="988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CC00"/>
                </a:solidFill>
              </a:rPr>
              <a:t>+ v</a:t>
            </a:r>
            <a:r>
              <a:rPr lang="en-US" sz="2000" baseline="-25000" dirty="0">
                <a:solidFill>
                  <a:srgbClr val="00CC00"/>
                </a:solidFill>
              </a:rPr>
              <a:t>2</a:t>
            </a:r>
            <a:r>
              <a:rPr lang="en-US" sz="2000" dirty="0">
                <a:solidFill>
                  <a:srgbClr val="00CC00"/>
                </a:solidFill>
              </a:rPr>
              <a:t>, v</a:t>
            </a:r>
            <a:r>
              <a:rPr lang="en-US" sz="2000" baseline="-25000" dirty="0">
                <a:solidFill>
                  <a:srgbClr val="00CC00"/>
                </a:solidFill>
              </a:rPr>
              <a:t>3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14E58EF-A665-DC3F-0D74-C6EAE08D0283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7134970" y="3997993"/>
            <a:ext cx="3810135" cy="8780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2AFC3CB-9EAF-1911-5B5C-869D59D43BCD}"/>
                  </a:ext>
                </a:extLst>
              </p:cNvPr>
              <p:cNvSpPr/>
              <p:nvPr/>
            </p:nvSpPr>
            <p:spPr>
              <a:xfrm>
                <a:off x="10295005" y="5139557"/>
                <a:ext cx="1896994" cy="641222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({</a:t>
                </a:r>
                <a:r>
                  <a:rPr lang="en-US" sz="2000" dirty="0">
                    <a:solidFill>
                      <a:srgbClr val="00CC00"/>
                    </a:solidFill>
                  </a:rPr>
                  <a:t>v</a:t>
                </a:r>
                <a:r>
                  <a:rPr lang="en-US" sz="2000" baseline="-25000" dirty="0">
                    <a:solidFill>
                      <a:srgbClr val="00CC00"/>
                    </a:solidFill>
                  </a:rPr>
                  <a:t>2</a:t>
                </a:r>
                <a:r>
                  <a:rPr lang="en-US" sz="2000" dirty="0">
                    <a:solidFill>
                      <a:srgbClr val="00CC00"/>
                    </a:solidFill>
                  </a:rPr>
                  <a:t>,</a:t>
                </a:r>
                <a:r>
                  <a:rPr lang="en-US" sz="2000" baseline="-25000" dirty="0">
                    <a:solidFill>
                      <a:srgbClr val="00CC00"/>
                    </a:solidFill>
                  </a:rPr>
                  <a:t> </a:t>
                </a:r>
                <a:r>
                  <a:rPr lang="en-US" sz="2000" dirty="0">
                    <a:solidFill>
                      <a:srgbClr val="00CC00"/>
                    </a:solidFill>
                  </a:rPr>
                  <a:t>v</a:t>
                </a:r>
                <a:r>
                  <a:rPr lang="en-US" sz="2000" baseline="-25000" dirty="0">
                    <a:solidFill>
                      <a:srgbClr val="00CC00"/>
                    </a:solidFill>
                  </a:rPr>
                  <a:t>3</a:t>
                </a:r>
                <a:r>
                  <a:rPr lang="en-US" sz="2000" dirty="0">
                    <a:solidFill>
                      <a:schemeClr val="tx1"/>
                    </a:solidFill>
                  </a:rPr>
                  <a:t>},</a:t>
                </a:r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{</a:t>
                </a:r>
                <a:r>
                  <a:rPr lang="en-US" sz="2000" dirty="0">
                    <a:solidFill>
                      <a:srgbClr val="C00000"/>
                    </a:solidFill>
                  </a:rPr>
                  <a:t>v</a:t>
                </a:r>
                <a:r>
                  <a:rPr lang="en-US" sz="2000" baseline="-25000" dirty="0">
                    <a:solidFill>
                      <a:srgbClr val="C00000"/>
                    </a:solidFill>
                  </a:rPr>
                  <a:t>1</a:t>
                </a:r>
                <a:r>
                  <a:rPr lang="en-US" sz="2000" dirty="0">
                    <a:solidFill>
                      <a:schemeClr val="tx1"/>
                    </a:solidFill>
                  </a:rPr>
                  <a:t>})</a:t>
                </a: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2AFC3CB-9EAF-1911-5B5C-869D59D43B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5005" y="5139557"/>
                <a:ext cx="1896994" cy="64122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TextBox 69">
            <a:extLst>
              <a:ext uri="{FF2B5EF4-FFF2-40B4-BE49-F238E27FC236}">
                <a16:creationId xmlns:a16="http://schemas.microsoft.com/office/drawing/2014/main" id="{19FC714F-7025-8E17-3376-390C37154121}"/>
              </a:ext>
            </a:extLst>
          </p:cNvPr>
          <p:cNvSpPr txBox="1"/>
          <p:nvPr/>
        </p:nvSpPr>
        <p:spPr>
          <a:xfrm>
            <a:off x="8320317" y="5761791"/>
            <a:ext cx="1762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00FF"/>
                </a:solidFill>
              </a:rPr>
              <a:t>This branch can terminate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0473736-00F3-57FE-3764-44CDF62A29B4}"/>
              </a:ext>
            </a:extLst>
          </p:cNvPr>
          <p:cNvSpPr txBox="1"/>
          <p:nvPr/>
        </p:nvSpPr>
        <p:spPr>
          <a:xfrm>
            <a:off x="10362146" y="5732586"/>
            <a:ext cx="1762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00FF"/>
                </a:solidFill>
              </a:rPr>
              <a:t>This branch can terminate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ontent Placeholder 5">
                <a:extLst>
                  <a:ext uri="{FF2B5EF4-FFF2-40B4-BE49-F238E27FC236}">
                    <a16:creationId xmlns:a16="http://schemas.microsoft.com/office/drawing/2014/main" id="{87B49BBF-5FC0-4D47-8F08-BE45A265156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275018"/>
                <a:ext cx="5181600" cy="5226423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SG" dirty="0"/>
                  <a:t>A</a:t>
                </a:r>
                <a:r>
                  <a:rPr lang="en-SG" b="1" dirty="0"/>
                  <a:t> brand-and-bound</a:t>
                </a:r>
                <a:r>
                  <a:rPr lang="en-SG" dirty="0"/>
                  <a:t> method with a </a:t>
                </a:r>
                <a:r>
                  <a:rPr lang="en-SG" dirty="0">
                    <a:solidFill>
                      <a:srgbClr val="C00000"/>
                    </a:solidFill>
                  </a:rPr>
                  <a:t>new pruning rule</a:t>
                </a:r>
                <a:r>
                  <a:rPr lang="en-SG" dirty="0"/>
                  <a:t> and </a:t>
                </a:r>
                <a:r>
                  <a:rPr lang="en-SG" dirty="0">
                    <a:solidFill>
                      <a:srgbClr val="C00000"/>
                    </a:solidFill>
                  </a:rPr>
                  <a:t>two</a:t>
                </a:r>
                <a:r>
                  <a:rPr lang="en-SG" dirty="0"/>
                  <a:t> </a:t>
                </a:r>
                <a:r>
                  <a:rPr lang="en-SG" dirty="0">
                    <a:solidFill>
                      <a:srgbClr val="C00000"/>
                    </a:solidFill>
                  </a:rPr>
                  <a:t>new branching strategies </a:t>
                </a:r>
                <a:r>
                  <a:rPr lang="en-SG" dirty="0"/>
                  <a:t>which are </a:t>
                </a:r>
                <a:r>
                  <a:rPr lang="en-SG" b="1" dirty="0">
                    <a:solidFill>
                      <a:srgbClr val="C00000"/>
                    </a:solidFill>
                  </a:rPr>
                  <a:t>co-designed</a:t>
                </a:r>
              </a:p>
              <a:p>
                <a:pPr lvl="1"/>
                <a:r>
                  <a:rPr lang="en-US" b="1" dirty="0"/>
                  <a:t>New pruning rule</a:t>
                </a:r>
                <a:r>
                  <a:rPr lang="en-US" dirty="0"/>
                  <a:t>: necessary condition that a branch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holds a QC</a:t>
                </a:r>
                <a:endParaRPr lang="en-US" b="1" dirty="0"/>
              </a:p>
              <a:p>
                <a:pPr lvl="1"/>
                <a:endParaRPr lang="en-US" b="1" dirty="0"/>
              </a:p>
              <a:p>
                <a:pPr lvl="1"/>
                <a:r>
                  <a:rPr lang="en-US" b="1" dirty="0" err="1"/>
                  <a:t>Sym</a:t>
                </a:r>
                <a:r>
                  <a:rPr lang="en-US" b="1" dirty="0"/>
                  <a:t>-SE branching</a:t>
                </a:r>
                <a:r>
                  <a:rPr lang="en-US" dirty="0"/>
                  <a:t>: each branch is formed by </a:t>
                </a:r>
                <a:r>
                  <a:rPr lang="en-US" b="1" dirty="0">
                    <a:solidFill>
                      <a:srgbClr val="C00000"/>
                    </a:solidFill>
                  </a:rPr>
                  <a:t>excluding (-) </a:t>
                </a:r>
                <a:r>
                  <a:rPr lang="en-US" dirty="0"/>
                  <a:t>one vertex and </a:t>
                </a:r>
                <a:r>
                  <a:rPr lang="en-US" b="1" dirty="0">
                    <a:solidFill>
                      <a:srgbClr val="00CC00"/>
                    </a:solidFill>
                  </a:rPr>
                  <a:t>including (+) </a:t>
                </a:r>
                <a:r>
                  <a:rPr lang="en-US" dirty="0"/>
                  <a:t>a few vertices (with one exception)</a:t>
                </a:r>
                <a:endParaRPr lang="en-SG" dirty="0"/>
              </a:p>
              <a:p>
                <a:pPr lvl="2"/>
                <a:r>
                  <a:rPr lang="en-SG" b="1" dirty="0"/>
                  <a:t>Symmetric </a:t>
                </a:r>
                <a:r>
                  <a:rPr lang="en-SG" dirty="0"/>
                  <a:t>to </a:t>
                </a:r>
                <a:r>
                  <a:rPr lang="en-SG" b="1" dirty="0"/>
                  <a:t>SE branching</a:t>
                </a:r>
              </a:p>
              <a:p>
                <a:pPr lvl="2"/>
                <a:r>
                  <a:rPr lang="en-US" dirty="0"/>
                  <a:t>Property: </a:t>
                </a:r>
                <a:r>
                  <a:rPr lang="en-US" dirty="0">
                    <a:solidFill>
                      <a:schemeClr val="accent5"/>
                    </a:solidFill>
                  </a:rPr>
                  <a:t>If a branch does not satisfy the condition, </a:t>
                </a:r>
                <a:r>
                  <a:rPr lang="en-US" b="1" dirty="0">
                    <a:solidFill>
                      <a:schemeClr val="accent5"/>
                    </a:solidFill>
                  </a:rPr>
                  <a:t>all following branches</a:t>
                </a:r>
                <a:r>
                  <a:rPr lang="en-US" dirty="0">
                    <a:solidFill>
                      <a:schemeClr val="accent5"/>
                    </a:solidFill>
                  </a:rPr>
                  <a:t> (including this branch) can be </a:t>
                </a:r>
                <a:r>
                  <a:rPr lang="en-US" b="1" dirty="0">
                    <a:solidFill>
                      <a:schemeClr val="accent5"/>
                    </a:solidFill>
                  </a:rPr>
                  <a:t>pruned!</a:t>
                </a:r>
              </a:p>
              <a:p>
                <a:pPr lvl="3"/>
                <a:r>
                  <a:rPr lang="en-SG" b="1" dirty="0">
                    <a:solidFill>
                      <a:srgbClr val="C00000"/>
                    </a:solidFill>
                  </a:rPr>
                  <a:t>Enhance the power of new pruning rule by carefully designing ordering of vertices!</a:t>
                </a:r>
              </a:p>
              <a:p>
                <a:pPr lvl="3"/>
                <a:endParaRPr lang="en-US" dirty="0">
                  <a:solidFill>
                    <a:srgbClr val="C00000"/>
                  </a:solidFill>
                </a:endParaRPr>
              </a:p>
              <a:p>
                <a:pPr lvl="1"/>
                <a:r>
                  <a:rPr lang="en-US" b="1" dirty="0"/>
                  <a:t>Hybrid-SE branching</a:t>
                </a:r>
              </a:p>
              <a:p>
                <a:pPr lvl="2"/>
                <a:r>
                  <a:rPr lang="en-US" dirty="0"/>
                  <a:t>Combine both SE-branching and </a:t>
                </a:r>
                <a:r>
                  <a:rPr lang="en-US" dirty="0" err="1"/>
                  <a:t>Sym</a:t>
                </a:r>
                <a:r>
                  <a:rPr lang="en-US" dirty="0"/>
                  <a:t>-SE branching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SG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</m:e>
                      <m:sup>
                        <m:r>
                          <a:rPr lang="en-SG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SG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SG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SG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SG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  <m:sup>
                        <m:r>
                          <a:rPr lang="en-SG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bSup>
                    <m:r>
                      <a:rPr lang="en-SG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b="1" dirty="0"/>
                  <a:t>worst-case time complexity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SG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1" i="1" dirty="0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SG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SG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SG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SG" dirty="0"/>
                  <a:t> is </a:t>
                </a:r>
                <a:r>
                  <a:rPr lang="en-SG" b="1" dirty="0">
                    <a:solidFill>
                      <a:srgbClr val="0070C0"/>
                    </a:solidFill>
                  </a:rPr>
                  <a:t>1.769 </a:t>
                </a:r>
                <a:r>
                  <a:rPr lang="en-SG" dirty="0"/>
                  <a:t>when </a:t>
                </a: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SG" dirty="0"/>
                  <a:t> = 2)</a:t>
                </a:r>
                <a:endParaRPr lang="en-SG" b="1" dirty="0"/>
              </a:p>
              <a:p>
                <a:pPr lvl="1"/>
                <a:r>
                  <a:rPr lang="en-SG" dirty="0"/>
                  <a:t>O*(</a:t>
                </a: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SG" dirty="0"/>
                  <a:t>) suppresses polynomials</a:t>
                </a:r>
                <a:endParaRPr lang="en-US" dirty="0"/>
              </a:p>
            </p:txBody>
          </p:sp>
        </mc:Choice>
        <mc:Fallback xmlns="">
          <p:sp>
            <p:nvSpPr>
              <p:cNvPr id="56" name="Content Placeholder 5">
                <a:extLst>
                  <a:ext uri="{FF2B5EF4-FFF2-40B4-BE49-F238E27FC236}">
                    <a16:creationId xmlns:a16="http://schemas.microsoft.com/office/drawing/2014/main" id="{87B49BBF-5FC0-4D47-8F08-BE45A26515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275018"/>
                <a:ext cx="5181600" cy="5226423"/>
              </a:xfrm>
              <a:blipFill>
                <a:blip r:embed="rId11"/>
                <a:stretch>
                  <a:fillRect l="-1412" t="-2448" r="-1294" b="-81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0020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3" grpId="0" animBg="1"/>
      <p:bldP spid="34" grpId="0" animBg="1"/>
      <p:bldP spid="35" grpId="0" animBg="1"/>
      <p:bldP spid="37" grpId="0"/>
      <p:bldP spid="38" grpId="0" animBg="1"/>
      <p:bldP spid="39" grpId="0"/>
      <p:bldP spid="40" grpId="0" animBg="1"/>
      <p:bldP spid="41" grpId="0"/>
      <p:bldP spid="44" grpId="0" animBg="1"/>
      <p:bldP spid="45" grpId="0" animBg="1"/>
      <p:bldP spid="46" grpId="0" animBg="1"/>
      <p:bldP spid="48" grpId="0"/>
      <p:bldP spid="49" grpId="0"/>
      <p:bldP spid="52" grpId="0" animBg="1"/>
      <p:bldP spid="53" grpId="0" animBg="1"/>
      <p:bldP spid="54" grpId="0" animBg="1"/>
      <p:bldP spid="55" grpId="0" animBg="1"/>
      <p:bldP spid="57" grpId="0"/>
      <p:bldP spid="58" grpId="0" animBg="1"/>
      <p:bldP spid="59" grpId="0"/>
      <p:bldP spid="61" grpId="0" animBg="1"/>
      <p:bldP spid="63" grpId="0"/>
      <p:bldP spid="64" grpId="0" animBg="1"/>
      <p:bldP spid="65" grpId="0"/>
      <p:bldP spid="67" grpId="0" animBg="1"/>
      <p:bldP spid="70" grpId="0"/>
      <p:bldP spid="7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heme/theme1.xml><?xml version="1.0" encoding="utf-8"?>
<a:theme xmlns:a="http://schemas.openxmlformats.org/drawingml/2006/main" name="NT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TU" id="{4139B802-8010-45CF-9770-113EAA9524D1}" vid="{91E034DA-776E-47B5-A58A-689FCF5B073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NTU</Template>
  <TotalTime>12533</TotalTime>
  <Words>1641</Words>
  <Application>Microsoft Office PowerPoint</Application>
  <PresentationFormat>Widescreen</PresentationFormat>
  <Paragraphs>225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等线</vt:lpstr>
      <vt:lpstr>等线 Light</vt:lpstr>
      <vt:lpstr>宋体</vt:lpstr>
      <vt:lpstr>Arial</vt:lpstr>
      <vt:lpstr>Calibri</vt:lpstr>
      <vt:lpstr>Calibri Light</vt:lpstr>
      <vt:lpstr>Cambria Math</vt:lpstr>
      <vt:lpstr>Tahoma</vt:lpstr>
      <vt:lpstr>Times New Roman</vt:lpstr>
      <vt:lpstr>Wingdings</vt:lpstr>
      <vt:lpstr>NTU</vt:lpstr>
      <vt:lpstr>Fast Maximal Quasi-clique Enumeration: A Pruning and Branching Co-Design Approach</vt:lpstr>
      <vt:lpstr>Graphs</vt:lpstr>
      <vt:lpstr>Cohesive Subgraph Mining</vt:lpstr>
      <vt:lpstr>Definitions: Clique vs. Quasi-Clique</vt:lpstr>
      <vt:lpstr>Definitions : Clique vs. Quasi-Clique</vt:lpstr>
      <vt:lpstr>MQC Enumeration: Problem</vt:lpstr>
      <vt:lpstr>MQC Enumeration: Challenges</vt:lpstr>
      <vt:lpstr>MQC Enumeration: SOTA – Quick+ [Khalil et al. 2022]</vt:lpstr>
      <vt:lpstr>MQC Enumeration: Our solution - FastQC</vt:lpstr>
      <vt:lpstr>More Techniques  for Boosting Scalability</vt:lpstr>
      <vt:lpstr>Experiments – Set Up (1)</vt:lpstr>
      <vt:lpstr>Experiments – Set Up (2)</vt:lpstr>
      <vt:lpstr>Experiments – Results on All Real Datasets</vt:lpstr>
      <vt:lpstr>Experiments – Results of Varying γ</vt:lpstr>
      <vt:lpstr>Conclusion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Long Cheng (Asst Prof)</dc:creator>
  <cp:lastModifiedBy>#YU KAIQIANG#</cp:lastModifiedBy>
  <cp:revision>257</cp:revision>
  <dcterms:created xsi:type="dcterms:W3CDTF">2023-05-24T01:58:43Z</dcterms:created>
  <dcterms:modified xsi:type="dcterms:W3CDTF">2024-05-22T09:40:37Z</dcterms:modified>
</cp:coreProperties>
</file>