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6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59" r:id="rId6"/>
    <p:sldId id="264" r:id="rId7"/>
    <p:sldId id="258" r:id="rId8"/>
    <p:sldId id="265" r:id="rId9"/>
    <p:sldId id="260" r:id="rId10"/>
    <p:sldId id="266" r:id="rId11"/>
    <p:sldId id="261" r:id="rId12"/>
    <p:sldId id="267" r:id="rId13"/>
  </p:sldIdLst>
  <p:sldSz cx="9144000" cy="5143500" type="screen16x9"/>
  <p:notesSz cx="6858000" cy="9144000"/>
  <p:embeddedFontLst>
    <p:embeddedFont>
      <p:font typeface="Gowun Batang" panose="020B0604020202020204" charset="-127"/>
      <p:regular r:id="rId15"/>
      <p:bold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1944" y="-8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674692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55b548c8d6_0_4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55b548c8d6_0_4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with header and footer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body" idx="1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2"/>
          </p:nvPr>
        </p:nvSpPr>
        <p:spPr>
          <a:xfrm>
            <a:off x="2286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body" idx="4"/>
          </p:nvPr>
        </p:nvSpPr>
        <p:spPr>
          <a:xfrm>
            <a:off x="2400300" y="2856025"/>
            <a:ext cx="18894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body" idx="5"/>
          </p:nvPr>
        </p:nvSpPr>
        <p:spPr>
          <a:xfrm>
            <a:off x="24003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6"/>
          </p:nvPr>
        </p:nvSpPr>
        <p:spPr>
          <a:xfrm>
            <a:off x="45720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7"/>
          </p:nvPr>
        </p:nvSpPr>
        <p:spPr>
          <a:xfrm>
            <a:off x="6743700" y="1680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19" name="Google Shape;19;p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TITLE_AND_TWO_COLUMNS_1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body" idx="1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subTitle" idx="2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cxnSp>
        <p:nvCxnSpPr>
          <p:cNvPr id="88" name="Google Shape;88;p1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" name="Google Shape;89;p11"/>
          <p:cNvSpPr txBox="1">
            <a:spLocks noGrp="1"/>
          </p:cNvSpPr>
          <p:nvPr>
            <p:ph type="body" idx="3"/>
          </p:nvPr>
        </p:nvSpPr>
        <p:spPr>
          <a:xfrm>
            <a:off x="4573675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4"/>
          </p:nvPr>
        </p:nvSpPr>
        <p:spPr>
          <a:xfrm>
            <a:off x="4573675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ody text">
  <p:cSld name="CUSTOM_3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2"/>
          <p:cNvSpPr txBox="1">
            <a:spLocks noGrp="1"/>
          </p:cNvSpPr>
          <p:nvPr>
            <p:ph type="body" idx="1"/>
          </p:nvPr>
        </p:nvSpPr>
        <p:spPr>
          <a:xfrm>
            <a:off x="5095525" y="922175"/>
            <a:ext cx="3440100" cy="125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body" idx="2"/>
          </p:nvPr>
        </p:nvSpPr>
        <p:spPr>
          <a:xfrm>
            <a:off x="5095525" y="2801100"/>
            <a:ext cx="34401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5" name="Google Shape;95;p12"/>
          <p:cNvSpPr txBox="1">
            <a:spLocks noGrp="1"/>
          </p:cNvSpPr>
          <p:nvPr>
            <p:ph type="body" idx="3"/>
          </p:nvPr>
        </p:nvSpPr>
        <p:spPr>
          <a:xfrm>
            <a:off x="5095525" y="4013575"/>
            <a:ext cx="3440100" cy="53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4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97" name="Google Shape;97;p1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 text">
  <p:cSld name="TITLE_ONLY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body" idx="1"/>
          </p:nvPr>
        </p:nvSpPr>
        <p:spPr>
          <a:xfrm>
            <a:off x="370100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body" idx="2"/>
          </p:nvPr>
        </p:nvSpPr>
        <p:spPr>
          <a:xfrm>
            <a:off x="2541453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body" idx="3"/>
          </p:nvPr>
        </p:nvSpPr>
        <p:spPr>
          <a:xfrm>
            <a:off x="4713154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4"/>
          </p:nvPr>
        </p:nvSpPr>
        <p:spPr>
          <a:xfrm>
            <a:off x="6884852" y="3868750"/>
            <a:ext cx="18894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5"/>
          </p:nvPr>
        </p:nvSpPr>
        <p:spPr>
          <a:xfrm>
            <a:off x="37010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subTitle" idx="6"/>
          </p:nvPr>
        </p:nvSpPr>
        <p:spPr>
          <a:xfrm>
            <a:off x="254145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7"/>
          </p:nvPr>
        </p:nvSpPr>
        <p:spPr>
          <a:xfrm>
            <a:off x="471280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4"/>
          <p:cNvSpPr txBox="1">
            <a:spLocks noGrp="1"/>
          </p:cNvSpPr>
          <p:nvPr>
            <p:ph type="subTitle" idx="8"/>
          </p:nvPr>
        </p:nvSpPr>
        <p:spPr>
          <a:xfrm>
            <a:off x="6884150" y="4953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14"/>
          <p:cNvSpPr txBox="1">
            <a:spLocks noGrp="1"/>
          </p:cNvSpPr>
          <p:nvPr>
            <p:ph type="body" idx="9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118" name="Google Shape;118;p14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TITLE_ONLY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subTitle" idx="1"/>
          </p:nvPr>
        </p:nvSpPr>
        <p:spPr>
          <a:xfrm>
            <a:off x="1456800" y="17907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2"/>
          </p:nvPr>
        </p:nvSpPr>
        <p:spPr>
          <a:xfrm>
            <a:off x="3628150" y="17907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subTitle" idx="3"/>
          </p:nvPr>
        </p:nvSpPr>
        <p:spPr>
          <a:xfrm>
            <a:off x="5799500" y="1790719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"/>
          </p:nvPr>
        </p:nvSpPr>
        <p:spPr>
          <a:xfrm>
            <a:off x="5799500" y="3234832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1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" name="Google Shape;126;p15"/>
          <p:cNvSpPr txBox="1">
            <a:spLocks noGrp="1"/>
          </p:cNvSpPr>
          <p:nvPr>
            <p:ph type="subTitle" idx="5"/>
          </p:nvPr>
        </p:nvSpPr>
        <p:spPr>
          <a:xfrm>
            <a:off x="1456800" y="3234832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6"/>
          </p:nvPr>
        </p:nvSpPr>
        <p:spPr>
          <a:xfrm>
            <a:off x="3628150" y="3234832"/>
            <a:ext cx="1889400" cy="109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V">
  <p:cSld name="CUSTOM_5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>
            <a:spLocks noGrp="1"/>
          </p:cNvSpPr>
          <p:nvPr>
            <p:ph type="body" idx="1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body" idx="2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3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body" idx="4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5"/>
          </p:nvPr>
        </p:nvSpPr>
        <p:spPr>
          <a:xfrm>
            <a:off x="4572000" y="1585625"/>
            <a:ext cx="40611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subTitle" idx="6"/>
          </p:nvPr>
        </p:nvSpPr>
        <p:spPr>
          <a:xfrm>
            <a:off x="228600" y="1585625"/>
            <a:ext cx="40611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body" idx="7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139" name="Google Shape;139;p1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with footer">
  <p:cSld name="CUSTOM">
    <p:bg>
      <p:bgPr>
        <a:solidFill>
          <a:schemeClr val="dk1"/>
        </a:solidFill>
        <a:effectLst/>
      </p:bgPr>
    </p:bg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7"/>
          <p:cNvSpPr txBox="1">
            <a:spLocks noGrp="1"/>
          </p:cNvSpPr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1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43" name="Google Shape;143;p17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44" name="Google Shape;144;p1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main point">
  <p:cSld name="CUSTOM_10">
    <p:bg>
      <p:bgPr>
        <a:solidFill>
          <a:schemeClr val="dk1"/>
        </a:solidFill>
        <a:effectLst/>
      </p:bgPr>
    </p:bg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>
            <a:spLocks noGrp="1"/>
          </p:cNvSpPr>
          <p:nvPr>
            <p:ph type="title"/>
          </p:nvPr>
        </p:nvSpPr>
        <p:spPr>
          <a:xfrm>
            <a:off x="225750" y="369625"/>
            <a:ext cx="8692500" cy="431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7" name="Google Shape;147;p18"/>
          <p:cNvSpPr txBox="1">
            <a:spLocks noGrp="1"/>
          </p:cNvSpPr>
          <p:nvPr>
            <p:ph type="title" idx="2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1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49" name="Google Shape;149;p1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6">
    <p:bg>
      <p:bgPr>
        <a:solidFill>
          <a:schemeClr val="dk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>
            <a:spLocks noGrp="1"/>
          </p:cNvSpPr>
          <p:nvPr>
            <p:ph type="title"/>
          </p:nvPr>
        </p:nvSpPr>
        <p:spPr>
          <a:xfrm>
            <a:off x="225750" y="1212350"/>
            <a:ext cx="8692500" cy="347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  <a:defRPr sz="45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52" name="Google Shape;152;p19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3" name="Google Shape;153;p19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54" name="Google Shape;154;p19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9"/>
          <p:cNvCxnSpPr/>
          <p:nvPr/>
        </p:nvCxnSpPr>
        <p:spPr>
          <a:xfrm rot="10800000" flipH="1">
            <a:off x="225750" y="12123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 with footer">
  <p:cSld name="CUSTOM_7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0"/>
          <p:cNvSpPr>
            <a:spLocks noGrp="1"/>
          </p:cNvSpPr>
          <p:nvPr>
            <p:ph type="pic" idx="2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20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161" name="Google Shape;161;p2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7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64" name="Google Shape;164;p21"/>
          <p:cNvSpPr/>
          <p:nvPr/>
        </p:nvSpPr>
        <p:spPr>
          <a:xfrm>
            <a:off x="7005675" y="789050"/>
            <a:ext cx="1582800" cy="158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1"/>
          <p:cNvSpPr txBox="1">
            <a:spLocks noGrp="1"/>
          </p:cNvSpPr>
          <p:nvPr>
            <p:ph type="title"/>
          </p:nvPr>
        </p:nvSpPr>
        <p:spPr>
          <a:xfrm>
            <a:off x="228600" y="665825"/>
            <a:ext cx="5753400" cy="228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1"/>
          <p:cNvSpPr>
            <a:spLocks noGrp="1"/>
          </p:cNvSpPr>
          <p:nvPr>
            <p:ph type="pic" idx="2"/>
          </p:nvPr>
        </p:nvSpPr>
        <p:spPr>
          <a:xfrm>
            <a:off x="6777063" y="1017650"/>
            <a:ext cx="1582800" cy="1582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167" name="Google Shape;167;p2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cxnSp>
        <p:nvCxnSpPr>
          <p:cNvPr id="23" name="Google Shape;23;p3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228600" y="2866225"/>
            <a:ext cx="62328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8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70" name="Google Shape;170;p22"/>
          <p:cNvSpPr txBox="1">
            <a:spLocks noGrp="1"/>
          </p:cNvSpPr>
          <p:nvPr>
            <p:ph type="title"/>
          </p:nvPr>
        </p:nvSpPr>
        <p:spPr>
          <a:xfrm>
            <a:off x="228600" y="1549575"/>
            <a:ext cx="7938000" cy="228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2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172" name="Google Shape;172;p2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8_1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5" name="Google Shape;175;p23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8_1_1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24"/>
          <p:cNvSpPr txBox="1">
            <a:spLocks noGrp="1"/>
          </p:cNvSpPr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ONE_COLUMN_TEXT_2"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title"/>
          </p:nvPr>
        </p:nvSpPr>
        <p:spPr>
          <a:xfrm>
            <a:off x="228600" y="2236650"/>
            <a:ext cx="35514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90" name="Google Shape;190;p26"/>
          <p:cNvSpPr txBox="1">
            <a:spLocks noGrp="1"/>
          </p:cNvSpPr>
          <p:nvPr>
            <p:ph type="subTitle" idx="1"/>
          </p:nvPr>
        </p:nvSpPr>
        <p:spPr>
          <a:xfrm>
            <a:off x="4572000" y="1004700"/>
            <a:ext cx="4343400" cy="31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cxnSp>
        <p:nvCxnSpPr>
          <p:cNvPr id="191" name="Google Shape;191;p2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">
  <p:cSld name="ONE_COLUMN_TEXT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194" name="Google Shape;194;p27"/>
          <p:cNvSpPr txBox="1">
            <a:spLocks noGrp="1"/>
          </p:cNvSpPr>
          <p:nvPr>
            <p:ph type="title"/>
          </p:nvPr>
        </p:nvSpPr>
        <p:spPr>
          <a:xfrm>
            <a:off x="228600" y="2089772"/>
            <a:ext cx="3551400" cy="67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95" name="Google Shape;195;p27"/>
          <p:cNvSpPr txBox="1">
            <a:spLocks noGrp="1"/>
          </p:cNvSpPr>
          <p:nvPr>
            <p:ph type="subTitle" idx="1"/>
          </p:nvPr>
        </p:nvSpPr>
        <p:spPr>
          <a:xfrm>
            <a:off x="6074275" y="1004700"/>
            <a:ext cx="2558700" cy="31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7"/>
          <p:cNvSpPr txBox="1">
            <a:spLocks noGrp="1"/>
          </p:cNvSpPr>
          <p:nvPr>
            <p:ph type="subTitle" idx="2"/>
          </p:nvPr>
        </p:nvSpPr>
        <p:spPr>
          <a:xfrm>
            <a:off x="4292700" y="1004700"/>
            <a:ext cx="1671000" cy="31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1pPr>
            <a:lvl2pPr lvl="1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2pPr>
            <a:lvl3pPr lvl="2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3pPr>
            <a:lvl4pPr lvl="3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4pPr>
            <a:lvl5pPr lvl="4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5pPr>
            <a:lvl6pPr lvl="5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6pPr>
            <a:lvl7pPr lvl="6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7pPr>
            <a:lvl8pPr lvl="7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8pPr>
            <a:lvl9pPr lvl="8" algn="r">
              <a:spcBef>
                <a:spcPts val="0"/>
              </a:spcBef>
              <a:spcAft>
                <a:spcPts val="0"/>
              </a:spcAft>
              <a:buSzPts val="2000"/>
              <a:buNone/>
              <a:defRPr b="1"/>
            </a:lvl9pPr>
          </a:lstStyle>
          <a:p>
            <a:endParaRPr/>
          </a:p>
        </p:txBody>
      </p:sp>
      <p:sp>
        <p:nvSpPr>
          <p:cNvPr id="197" name="Google Shape;197;p27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198" name="Google Shape;198;p2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with footer">
  <p:cSld name="CUSTOM_4"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1" name="Google Shape;201;p28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02" name="Google Shape;202;p28"/>
          <p:cNvSpPr txBox="1">
            <a:spLocks noGrp="1"/>
          </p:cNvSpPr>
          <p:nvPr>
            <p:ph type="body" idx="1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28"/>
          <p:cNvSpPr txBox="1">
            <a:spLocks noGrp="1"/>
          </p:cNvSpPr>
          <p:nvPr>
            <p:ph type="body" idx="2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04" name="Google Shape;204;p28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205" name="Google Shape;205;p2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4_1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9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08" name="Google Shape;208;p29"/>
          <p:cNvSpPr txBox="1">
            <a:spLocks noGrp="1"/>
          </p:cNvSpPr>
          <p:nvPr>
            <p:ph type="title"/>
          </p:nvPr>
        </p:nvSpPr>
        <p:spPr>
          <a:xfrm>
            <a:off x="229450" y="332175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209" name="Google Shape;209;p29"/>
          <p:cNvSpPr txBox="1">
            <a:spLocks noGrp="1"/>
          </p:cNvSpPr>
          <p:nvPr>
            <p:ph type="body" idx="1"/>
          </p:nvPr>
        </p:nvSpPr>
        <p:spPr>
          <a:xfrm>
            <a:off x="2294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10" name="Google Shape;210;p29"/>
          <p:cNvSpPr txBox="1">
            <a:spLocks noGrp="1"/>
          </p:cNvSpPr>
          <p:nvPr>
            <p:ph type="body" idx="2"/>
          </p:nvPr>
        </p:nvSpPr>
        <p:spPr>
          <a:xfrm>
            <a:off x="4572850" y="1294950"/>
            <a:ext cx="3566100" cy="28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211" name="Google Shape;211;p29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image boards">
  <p:cSld name="CUSTOM_1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14" name="Google Shape;214;p30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0"/>
          <p:cNvSpPr>
            <a:spLocks noGrp="1"/>
          </p:cNvSpPr>
          <p:nvPr>
            <p:ph type="pic" idx="2"/>
          </p:nvPr>
        </p:nvSpPr>
        <p:spPr>
          <a:xfrm>
            <a:off x="228600" y="1870200"/>
            <a:ext cx="20244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6" name="Google Shape;216;p30"/>
          <p:cNvSpPr>
            <a:spLocks noGrp="1"/>
          </p:cNvSpPr>
          <p:nvPr>
            <p:ph type="pic" idx="3"/>
          </p:nvPr>
        </p:nvSpPr>
        <p:spPr>
          <a:xfrm>
            <a:off x="3864875" y="1870200"/>
            <a:ext cx="35619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30"/>
          <p:cNvSpPr>
            <a:spLocks noGrp="1"/>
          </p:cNvSpPr>
          <p:nvPr>
            <p:ph type="pic" idx="4"/>
          </p:nvPr>
        </p:nvSpPr>
        <p:spPr>
          <a:xfrm>
            <a:off x="7547700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30"/>
          <p:cNvSpPr>
            <a:spLocks noGrp="1"/>
          </p:cNvSpPr>
          <p:nvPr>
            <p:ph type="pic" idx="5"/>
          </p:nvPr>
        </p:nvSpPr>
        <p:spPr>
          <a:xfrm>
            <a:off x="2375088" y="1870200"/>
            <a:ext cx="1367700" cy="23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30"/>
          <p:cNvSpPr txBox="1">
            <a:spLocks noGrp="1"/>
          </p:cNvSpPr>
          <p:nvPr>
            <p:ph type="body" idx="6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30"/>
          <p:cNvSpPr txBox="1">
            <a:spLocks noGrp="1"/>
          </p:cNvSpPr>
          <p:nvPr>
            <p:ph type="body" idx="7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221" name="Google Shape;221;p3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image boards">
  <p:cSld name="CUSTOM_1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25" name="Google Shape;225;p31"/>
          <p:cNvSpPr>
            <a:spLocks noGrp="1"/>
          </p:cNvSpPr>
          <p:nvPr>
            <p:ph type="pic" idx="2"/>
          </p:nvPr>
        </p:nvSpPr>
        <p:spPr>
          <a:xfrm>
            <a:off x="2286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6" name="Google Shape;226;p31"/>
          <p:cNvSpPr>
            <a:spLocks noGrp="1"/>
          </p:cNvSpPr>
          <p:nvPr>
            <p:ph type="pic" idx="3"/>
          </p:nvPr>
        </p:nvSpPr>
        <p:spPr>
          <a:xfrm>
            <a:off x="31618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31"/>
          <p:cNvSpPr>
            <a:spLocks noGrp="1"/>
          </p:cNvSpPr>
          <p:nvPr>
            <p:ph type="pic" idx="4"/>
          </p:nvPr>
        </p:nvSpPr>
        <p:spPr>
          <a:xfrm>
            <a:off x="6095000" y="1617150"/>
            <a:ext cx="28203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28" name="Google Shape;228;p31"/>
          <p:cNvSpPr txBox="1">
            <a:spLocks noGrp="1"/>
          </p:cNvSpPr>
          <p:nvPr>
            <p:ph type="body" idx="5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body" idx="6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230" name="Google Shape;230;p3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boards">
  <p:cSld name="CUSTOM_1_1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35142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34" name="Google Shape;234;p32"/>
          <p:cNvSpPr>
            <a:spLocks noGrp="1"/>
          </p:cNvSpPr>
          <p:nvPr>
            <p:ph type="pic" idx="2"/>
          </p:nvPr>
        </p:nvSpPr>
        <p:spPr>
          <a:xfrm>
            <a:off x="463305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>
            <a:spLocks noGrp="1"/>
          </p:cNvSpPr>
          <p:nvPr>
            <p:ph type="pic" idx="3"/>
          </p:nvPr>
        </p:nvSpPr>
        <p:spPr>
          <a:xfrm>
            <a:off x="228600" y="1617150"/>
            <a:ext cx="4282500" cy="2820300"/>
          </a:xfrm>
          <a:prstGeom prst="rect">
            <a:avLst/>
          </a:prstGeom>
          <a:noFill/>
          <a:ln>
            <a:noFill/>
          </a:ln>
        </p:spPr>
      </p:sp>
      <p:sp>
        <p:nvSpPr>
          <p:cNvPr id="236" name="Google Shape;236;p32"/>
          <p:cNvSpPr txBox="1">
            <a:spLocks noGrp="1"/>
          </p:cNvSpPr>
          <p:nvPr>
            <p:ph type="body" idx="4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37" name="Google Shape;237;p32"/>
          <p:cNvSpPr txBox="1">
            <a:spLocks noGrp="1"/>
          </p:cNvSpPr>
          <p:nvPr>
            <p:ph type="body" idx="5"/>
          </p:nvPr>
        </p:nvSpPr>
        <p:spPr>
          <a:xfrm>
            <a:off x="228600" y="593650"/>
            <a:ext cx="35142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238" name="Google Shape;238;p3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1_1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228600" y="2856025"/>
            <a:ext cx="1889400" cy="67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8600" y="1909750"/>
            <a:ext cx="62328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cxnSp>
        <p:nvCxnSpPr>
          <p:cNvPr id="29" name="Google Shape;29;p4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E46962"/>
          </p15:clr>
        </p15:guide>
        <p15:guide id="2" pos="2880">
          <p15:clr>
            <a:srgbClr val="E46962"/>
          </p15:clr>
        </p15:guide>
        <p15:guide id="3" pos="144">
          <p15:clr>
            <a:srgbClr val="E46962"/>
          </p15:clr>
        </p15:guide>
        <p15:guide id="4" pos="1512">
          <p15:clr>
            <a:srgbClr val="E46962"/>
          </p15:clr>
        </p15:guide>
        <p15:guide id="5" pos="4248">
          <p15:clr>
            <a:srgbClr val="E46962"/>
          </p15:clr>
        </p15:guide>
        <p15:guide id="6" pos="5616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 boards vertical">
  <p:cSld name="CUSTOM_1_1_1_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3"/>
          <p:cNvSpPr>
            <a:spLocks noGrp="1"/>
          </p:cNvSpPr>
          <p:nvPr>
            <p:ph type="pic" idx="2"/>
          </p:nvPr>
        </p:nvSpPr>
        <p:spPr>
          <a:xfrm>
            <a:off x="31618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1" name="Google Shape;241;p33"/>
          <p:cNvSpPr>
            <a:spLocks noGrp="1"/>
          </p:cNvSpPr>
          <p:nvPr>
            <p:ph type="pic" idx="3"/>
          </p:nvPr>
        </p:nvSpPr>
        <p:spPr>
          <a:xfrm>
            <a:off x="6095100" y="164350"/>
            <a:ext cx="2820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42" name="Google Shape;242;p33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43" name="Google Shape;243;p33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33"/>
          <p:cNvSpPr txBox="1">
            <a:spLocks noGrp="1"/>
          </p:cNvSpPr>
          <p:nvPr>
            <p:ph type="body" idx="4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45" name="Google Shape;245;p33"/>
          <p:cNvSpPr txBox="1">
            <a:spLocks noGrp="1"/>
          </p:cNvSpPr>
          <p:nvPr>
            <p:ph type="body" idx="5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246" name="Google Shape;246;p33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square image board">
  <p:cSld name="CUSTOM_1_1_1_1_1"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5"/>
          <p:cNvSpPr>
            <a:spLocks noGrp="1"/>
          </p:cNvSpPr>
          <p:nvPr>
            <p:ph type="pic" idx="2"/>
          </p:nvPr>
        </p:nvSpPr>
        <p:spPr>
          <a:xfrm>
            <a:off x="4569950" y="164350"/>
            <a:ext cx="43431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3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subTitle" idx="1"/>
          </p:nvPr>
        </p:nvSpPr>
        <p:spPr>
          <a:xfrm>
            <a:off x="228600" y="164350"/>
            <a:ext cx="28203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4"/>
          </p:nvPr>
        </p:nvSpPr>
        <p:spPr>
          <a:xfrm>
            <a:off x="228600" y="593650"/>
            <a:ext cx="2171400" cy="89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256" name="Google Shape;256;p3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landscape image board">
  <p:cSld name="CUSTOM_1_1_1_1_1_1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>
            <a:spLocks noGrp="1"/>
          </p:cNvSpPr>
          <p:nvPr>
            <p:ph type="pic" idx="2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59" name="Google Shape;259;p3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0" name="Google Shape;260;p36"/>
          <p:cNvSpPr txBox="1">
            <a:spLocks noGrp="1"/>
          </p:cNvSpPr>
          <p:nvPr>
            <p:ph type="subTitle" idx="1"/>
          </p:nvPr>
        </p:nvSpPr>
        <p:spPr>
          <a:xfrm>
            <a:off x="228600" y="3290275"/>
            <a:ext cx="2820300" cy="4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36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2" name="Google Shape;262;p36"/>
          <p:cNvSpPr txBox="1">
            <a:spLocks noGrp="1"/>
          </p:cNvSpPr>
          <p:nvPr>
            <p:ph type="body" idx="4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263" name="Google Shape;263;p3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title, body and image">
  <p:cSld name="CUSTOM_1_1_1_1_1_1_2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7"/>
          <p:cNvSpPr>
            <a:spLocks noGrp="1"/>
          </p:cNvSpPr>
          <p:nvPr>
            <p:ph type="pic" idx="2"/>
          </p:nvPr>
        </p:nvSpPr>
        <p:spPr>
          <a:xfrm>
            <a:off x="31618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266" name="Google Shape;266;p3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67" name="Google Shape;267;p37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68" name="Google Shape;268;p37"/>
          <p:cNvSpPr txBox="1">
            <a:spLocks noGrp="1"/>
          </p:cNvSpPr>
          <p:nvPr>
            <p:ph type="body" idx="3"/>
          </p:nvPr>
        </p:nvSpPr>
        <p:spPr>
          <a:xfrm>
            <a:off x="228600" y="3719575"/>
            <a:ext cx="2171400" cy="7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269" name="Google Shape;269;p3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0" name="Google Shape;270;p37"/>
          <p:cNvSpPr txBox="1">
            <a:spLocks noGrp="1"/>
          </p:cNvSpPr>
          <p:nvPr>
            <p:ph type="title"/>
          </p:nvPr>
        </p:nvSpPr>
        <p:spPr>
          <a:xfrm>
            <a:off x="228600" y="164350"/>
            <a:ext cx="2670300" cy="287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_1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3" name="Google Shape;273;p3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74" name="Google Shape;274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78" name="Google Shape;278;p3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79" name="Google Shape;279;p3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○"/>
              <a:defRPr>
                <a:solidFill>
                  <a:schemeClr val="lt1"/>
                </a:solidFill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80" name="Google Shape;28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_2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3" name="Google Shape;283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84" name="Google Shape;284;p40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1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288" name="Google Shape;288;p41"/>
          <p:cNvSpPr>
            <a:spLocks noGrp="1"/>
          </p:cNvSpPr>
          <p:nvPr>
            <p:ph type="pic" idx="2"/>
          </p:nvPr>
        </p:nvSpPr>
        <p:spPr>
          <a:xfrm>
            <a:off x="463305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289" name="Google Shape;289;p41"/>
          <p:cNvSpPr>
            <a:spLocks noGrp="1"/>
          </p:cNvSpPr>
          <p:nvPr>
            <p:ph type="pic" idx="3"/>
          </p:nvPr>
        </p:nvSpPr>
        <p:spPr>
          <a:xfrm>
            <a:off x="228600" y="1196050"/>
            <a:ext cx="4282500" cy="17610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90" name="Google Shape;290;p41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41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41"/>
          <p:cNvSpPr txBox="1">
            <a:spLocks noGrp="1"/>
          </p:cNvSpPr>
          <p:nvPr>
            <p:ph type="body" idx="1"/>
          </p:nvPr>
        </p:nvSpPr>
        <p:spPr>
          <a:xfrm>
            <a:off x="229450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93" name="Google Shape;293;p41"/>
          <p:cNvSpPr txBox="1">
            <a:spLocks noGrp="1"/>
          </p:cNvSpPr>
          <p:nvPr>
            <p:ph type="subTitle" idx="4"/>
          </p:nvPr>
        </p:nvSpPr>
        <p:spPr>
          <a:xfrm>
            <a:off x="229450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294" name="Google Shape;294;p41"/>
          <p:cNvSpPr txBox="1">
            <a:spLocks noGrp="1"/>
          </p:cNvSpPr>
          <p:nvPr>
            <p:ph type="body" idx="5"/>
          </p:nvPr>
        </p:nvSpPr>
        <p:spPr>
          <a:xfrm>
            <a:off x="4633050" y="3455950"/>
            <a:ext cx="4061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295" name="Google Shape;295;p41"/>
          <p:cNvSpPr txBox="1">
            <a:spLocks noGrp="1"/>
          </p:cNvSpPr>
          <p:nvPr>
            <p:ph type="subTitle" idx="6"/>
          </p:nvPr>
        </p:nvSpPr>
        <p:spPr>
          <a:xfrm>
            <a:off x="4633050" y="3127850"/>
            <a:ext cx="4061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1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2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42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2"/>
          <p:cNvSpPr>
            <a:spLocks noGrp="1"/>
          </p:cNvSpPr>
          <p:nvPr>
            <p:ph type="pic" idx="2"/>
          </p:nvPr>
        </p:nvSpPr>
        <p:spPr>
          <a:xfrm>
            <a:off x="2286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2"/>
          <p:cNvSpPr>
            <a:spLocks noGrp="1"/>
          </p:cNvSpPr>
          <p:nvPr>
            <p:ph type="pic" idx="3"/>
          </p:nvPr>
        </p:nvSpPr>
        <p:spPr>
          <a:xfrm>
            <a:off x="31618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2"/>
          <p:cNvSpPr>
            <a:spLocks noGrp="1"/>
          </p:cNvSpPr>
          <p:nvPr>
            <p:ph type="pic" idx="4"/>
          </p:nvPr>
        </p:nvSpPr>
        <p:spPr>
          <a:xfrm>
            <a:off x="6095000" y="1196050"/>
            <a:ext cx="2820300" cy="17610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42"/>
          <p:cNvSpPr txBox="1">
            <a:spLocks noGrp="1"/>
          </p:cNvSpPr>
          <p:nvPr>
            <p:ph type="body" idx="1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4" name="Google Shape;304;p42"/>
          <p:cNvSpPr txBox="1">
            <a:spLocks noGrp="1"/>
          </p:cNvSpPr>
          <p:nvPr>
            <p:ph type="subTitle" idx="5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05" name="Google Shape;305;p42"/>
          <p:cNvSpPr txBox="1">
            <a:spLocks noGrp="1"/>
          </p:cNvSpPr>
          <p:nvPr>
            <p:ph type="body" idx="6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6" name="Google Shape;306;p42"/>
          <p:cNvSpPr txBox="1">
            <a:spLocks noGrp="1"/>
          </p:cNvSpPr>
          <p:nvPr>
            <p:ph type="subTitle" idx="7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07" name="Google Shape;307;p42"/>
          <p:cNvSpPr txBox="1">
            <a:spLocks noGrp="1"/>
          </p:cNvSpPr>
          <p:nvPr>
            <p:ph type="body" idx="8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308" name="Google Shape;308;p42"/>
          <p:cNvSpPr txBox="1">
            <a:spLocks noGrp="1"/>
          </p:cNvSpPr>
          <p:nvPr>
            <p:ph type="subTitle" idx="9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x" type="secHead">
  <p:cSld name="SECTION_HEADER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ubTitle" idx="1"/>
          </p:nvPr>
        </p:nvSpPr>
        <p:spPr>
          <a:xfrm>
            <a:off x="228600" y="167750"/>
            <a:ext cx="5257800" cy="31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4" name="Google Shape;34;p5"/>
          <p:cNvCxnSpPr/>
          <p:nvPr/>
        </p:nvCxnSpPr>
        <p:spPr>
          <a:xfrm>
            <a:off x="228600" y="478125"/>
            <a:ext cx="8686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" name="Google Shape;35;p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extLst>
    <p:ext uri="{DCECCB84-F9BA-43D5-87BE-67443E8EF086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3456">
          <p15:clr>
            <a:srgbClr val="E46962"/>
          </p15:clr>
        </p15:guide>
        <p15:guide id="2" pos="4752">
          <p15:clr>
            <a:srgbClr val="E46962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 with footer">
  <p:cSld name="CUSTOM_1_1_1_1_1_1_1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3"/>
          <p:cNvSpPr>
            <a:spLocks noGrp="1"/>
          </p:cNvSpPr>
          <p:nvPr>
            <p:ph type="pic" idx="2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43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12" name="Google Shape;312;p43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13" name="Google Shape;313;p43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4"/>
          <p:cNvSpPr>
            <a:spLocks noGrp="1"/>
          </p:cNvSpPr>
          <p:nvPr>
            <p:ph type="pic" idx="2"/>
          </p:nvPr>
        </p:nvSpPr>
        <p:spPr>
          <a:xfrm>
            <a:off x="228600" y="164350"/>
            <a:ext cx="86844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16" name="Google Shape;316;p44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17" name="Google Shape;317;p44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1_1_1_1_1"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5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20" name="Google Shape;320;p45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1" name="Google Shape;321;p45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22" name="Google Shape;322;p45"/>
          <p:cNvSpPr>
            <a:spLocks noGrp="1"/>
          </p:cNvSpPr>
          <p:nvPr>
            <p:ph type="pic" idx="2"/>
          </p:nvPr>
        </p:nvSpPr>
        <p:spPr>
          <a:xfrm>
            <a:off x="228600" y="2598025"/>
            <a:ext cx="20244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3" name="Google Shape;323;p45"/>
          <p:cNvSpPr>
            <a:spLocks noGrp="1"/>
          </p:cNvSpPr>
          <p:nvPr>
            <p:ph type="pic" idx="3"/>
          </p:nvPr>
        </p:nvSpPr>
        <p:spPr>
          <a:xfrm>
            <a:off x="3864875" y="2598025"/>
            <a:ext cx="35619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4" name="Google Shape;324;p45"/>
          <p:cNvSpPr>
            <a:spLocks noGrp="1"/>
          </p:cNvSpPr>
          <p:nvPr>
            <p:ph type="pic" idx="4"/>
          </p:nvPr>
        </p:nvSpPr>
        <p:spPr>
          <a:xfrm>
            <a:off x="7547700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45"/>
          <p:cNvSpPr>
            <a:spLocks noGrp="1"/>
          </p:cNvSpPr>
          <p:nvPr>
            <p:ph type="pic" idx="5"/>
          </p:nvPr>
        </p:nvSpPr>
        <p:spPr>
          <a:xfrm>
            <a:off x="2375088" y="2598025"/>
            <a:ext cx="1367700" cy="1871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5"/>
          <p:cNvSpPr>
            <a:spLocks noGrp="1"/>
          </p:cNvSpPr>
          <p:nvPr>
            <p:ph type="pic" idx="6"/>
          </p:nvPr>
        </p:nvSpPr>
        <p:spPr>
          <a:xfrm>
            <a:off x="228600" y="1038850"/>
            <a:ext cx="10035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5"/>
          <p:cNvSpPr>
            <a:spLocks noGrp="1"/>
          </p:cNvSpPr>
          <p:nvPr>
            <p:ph type="pic" idx="7"/>
          </p:nvPr>
        </p:nvSpPr>
        <p:spPr>
          <a:xfrm>
            <a:off x="6745975" y="1038850"/>
            <a:ext cx="21696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5"/>
          <p:cNvSpPr>
            <a:spLocks noGrp="1"/>
          </p:cNvSpPr>
          <p:nvPr>
            <p:ph type="pic" idx="8"/>
          </p:nvPr>
        </p:nvSpPr>
        <p:spPr>
          <a:xfrm>
            <a:off x="1354150" y="1038850"/>
            <a:ext cx="15024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5"/>
          <p:cNvSpPr>
            <a:spLocks noGrp="1"/>
          </p:cNvSpPr>
          <p:nvPr>
            <p:ph type="pic" idx="9"/>
          </p:nvPr>
        </p:nvSpPr>
        <p:spPr>
          <a:xfrm>
            <a:off x="2981410" y="1038850"/>
            <a:ext cx="2196300" cy="14535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5"/>
          <p:cNvSpPr>
            <a:spLocks noGrp="1"/>
          </p:cNvSpPr>
          <p:nvPr>
            <p:ph type="pic" idx="13"/>
          </p:nvPr>
        </p:nvSpPr>
        <p:spPr>
          <a:xfrm>
            <a:off x="5311004" y="1038850"/>
            <a:ext cx="1301700" cy="145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subtitle and image">
  <p:cSld name="CUSTOM_2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33" name="Google Shape;333;p46"/>
          <p:cNvSpPr>
            <a:spLocks noGrp="1"/>
          </p:cNvSpPr>
          <p:nvPr>
            <p:ph type="pic" idx="2"/>
          </p:nvPr>
        </p:nvSpPr>
        <p:spPr>
          <a:xfrm>
            <a:off x="228600" y="164350"/>
            <a:ext cx="5751300" cy="43047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6"/>
          <p:cNvSpPr txBox="1">
            <a:spLocks noGrp="1"/>
          </p:cNvSpPr>
          <p:nvPr>
            <p:ph type="title"/>
          </p:nvPr>
        </p:nvSpPr>
        <p:spPr>
          <a:xfrm>
            <a:off x="6095100" y="321875"/>
            <a:ext cx="2820300" cy="152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46"/>
          <p:cNvSpPr txBox="1">
            <a:spLocks noGrp="1"/>
          </p:cNvSpPr>
          <p:nvPr>
            <p:ph type="subTitle" idx="1"/>
          </p:nvPr>
        </p:nvSpPr>
        <p:spPr>
          <a:xfrm>
            <a:off x="6095100" y="1842575"/>
            <a:ext cx="2820300" cy="26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46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337" name="Google Shape;337;p4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2_1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40" name="Google Shape;340;p4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1" name="Google Shape;341;p47"/>
          <p:cNvSpPr txBox="1">
            <a:spLocks noGrp="1"/>
          </p:cNvSpPr>
          <p:nvPr>
            <p:ph type="title" hasCustomPrompt="1"/>
          </p:nvPr>
        </p:nvSpPr>
        <p:spPr>
          <a:xfrm>
            <a:off x="225750" y="1212350"/>
            <a:ext cx="8606700" cy="439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0"/>
              <a:buNone/>
              <a:defRPr sz="30000"/>
            </a:lvl9pPr>
          </a:lstStyle>
          <a:p>
            <a:r>
              <a:t>xx%</a:t>
            </a:r>
          </a:p>
        </p:txBody>
      </p:sp>
      <p:cxnSp>
        <p:nvCxnSpPr>
          <p:cNvPr id="342" name="Google Shape;342;p47"/>
          <p:cNvCxnSpPr/>
          <p:nvPr/>
        </p:nvCxnSpPr>
        <p:spPr>
          <a:xfrm rot="10800000" flipH="1">
            <a:off x="225750" y="12123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3" name="Google Shape;343;p47"/>
          <p:cNvSpPr txBox="1">
            <a:spLocks noGrp="1"/>
          </p:cNvSpPr>
          <p:nvPr>
            <p:ph type="body" idx="1"/>
          </p:nvPr>
        </p:nvSpPr>
        <p:spPr>
          <a:xfrm>
            <a:off x="228600" y="578150"/>
            <a:ext cx="8692500" cy="639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2_1_1"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cxnSp>
        <p:nvCxnSpPr>
          <p:cNvPr id="346" name="Google Shape;346;p4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7" name="Google Shape;347;p48"/>
          <p:cNvSpPr txBox="1">
            <a:spLocks noGrp="1"/>
          </p:cNvSpPr>
          <p:nvPr>
            <p:ph type="body" idx="1"/>
          </p:nvPr>
        </p:nvSpPr>
        <p:spPr>
          <a:xfrm>
            <a:off x="228600" y="3719575"/>
            <a:ext cx="3942600" cy="74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9"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ate sheet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4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1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subTitle" idx="2"/>
          </p:nvPr>
        </p:nvSpPr>
        <p:spPr>
          <a:xfrm>
            <a:off x="228600" y="1213525"/>
            <a:ext cx="27282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subTitle" idx="3"/>
          </p:nvPr>
        </p:nvSpPr>
        <p:spPr>
          <a:xfrm>
            <a:off x="3207900" y="1213525"/>
            <a:ext cx="27282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ubTitle" idx="4"/>
          </p:nvPr>
        </p:nvSpPr>
        <p:spPr>
          <a:xfrm>
            <a:off x="6187200" y="1213525"/>
            <a:ext cx="27282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 with footer" type="twoColTx">
  <p:cSld name="TITLE_AND_TWO_COLUMN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2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subTitle" idx="4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5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subTitle" idx="6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7"/>
          </p:nvPr>
        </p:nvSpPr>
        <p:spPr>
          <a:xfrm>
            <a:off x="228600" y="4679000"/>
            <a:ext cx="4343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cxnSp>
        <p:nvCxnSpPr>
          <p:cNvPr id="54" name="Google Shape;54;p7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TITLE_AND_TWO_COLUMNS_1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body" idx="1"/>
          </p:nvPr>
        </p:nvSpPr>
        <p:spPr>
          <a:xfrm>
            <a:off x="2294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subTitle" idx="2"/>
          </p:nvPr>
        </p:nvSpPr>
        <p:spPr>
          <a:xfrm>
            <a:off x="2294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body" idx="3"/>
          </p:nvPr>
        </p:nvSpPr>
        <p:spPr>
          <a:xfrm>
            <a:off x="315580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subTitle" idx="4"/>
          </p:nvPr>
        </p:nvSpPr>
        <p:spPr>
          <a:xfrm>
            <a:off x="315580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body" idx="5"/>
          </p:nvPr>
        </p:nvSpPr>
        <p:spPr>
          <a:xfrm>
            <a:off x="6082150" y="3455951"/>
            <a:ext cx="2834100" cy="10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subTitle" idx="6"/>
          </p:nvPr>
        </p:nvSpPr>
        <p:spPr>
          <a:xfrm>
            <a:off x="6082150" y="3127850"/>
            <a:ext cx="28341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TITLE_AND_TWO_COLUMNS_1_2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8686800" cy="8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8" name="Google Shape;68;p9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" name="Google Shape;69;p9"/>
          <p:cNvSpPr txBox="1">
            <a:spLocks noGrp="1"/>
          </p:cNvSpPr>
          <p:nvPr>
            <p:ph type="body" idx="1"/>
          </p:nvPr>
        </p:nvSpPr>
        <p:spPr>
          <a:xfrm>
            <a:off x="24003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2"/>
          </p:nvPr>
        </p:nvSpPr>
        <p:spPr>
          <a:xfrm>
            <a:off x="2286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3"/>
          </p:nvPr>
        </p:nvSpPr>
        <p:spPr>
          <a:xfrm>
            <a:off x="45720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body" idx="4"/>
          </p:nvPr>
        </p:nvSpPr>
        <p:spPr>
          <a:xfrm>
            <a:off x="6743700" y="2448075"/>
            <a:ext cx="18894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subTitle" idx="5"/>
          </p:nvPr>
        </p:nvSpPr>
        <p:spPr>
          <a:xfrm>
            <a:off x="22945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6"/>
          </p:nvPr>
        </p:nvSpPr>
        <p:spPr>
          <a:xfrm>
            <a:off x="240030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ubTitle" idx="7"/>
          </p:nvPr>
        </p:nvSpPr>
        <p:spPr>
          <a:xfrm>
            <a:off x="457200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8"/>
          </p:nvPr>
        </p:nvSpPr>
        <p:spPr>
          <a:xfrm>
            <a:off x="6743700" y="2123775"/>
            <a:ext cx="1889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TITLE_AND_TWO_COLUMNS_1_2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title"/>
          </p:nvPr>
        </p:nvSpPr>
        <p:spPr>
          <a:xfrm>
            <a:off x="229450" y="164350"/>
            <a:ext cx="5541900" cy="183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cxnSp>
        <p:nvCxnSpPr>
          <p:cNvPr id="80" name="Google Shape;80;p10"/>
          <p:cNvCxnSpPr/>
          <p:nvPr/>
        </p:nvCxnSpPr>
        <p:spPr>
          <a:xfrm rot="10800000" flipH="1">
            <a:off x="225750" y="4678950"/>
            <a:ext cx="8692500" cy="5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1" name="Google Shape;81;p10"/>
          <p:cNvSpPr txBox="1">
            <a:spLocks noGrp="1"/>
          </p:cNvSpPr>
          <p:nvPr>
            <p:ph type="body" idx="1"/>
          </p:nvPr>
        </p:nvSpPr>
        <p:spPr>
          <a:xfrm>
            <a:off x="228600" y="2448075"/>
            <a:ext cx="5541900" cy="20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SzPts val="900"/>
              <a:buChar char="○"/>
              <a:defRPr/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ubTitle" idx="2"/>
          </p:nvPr>
        </p:nvSpPr>
        <p:spPr>
          <a:xfrm>
            <a:off x="228600" y="1798275"/>
            <a:ext cx="5541900" cy="64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owun Batang"/>
              <a:buNone/>
              <a:defRPr sz="36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Gowun Batang"/>
              <a:buNone/>
              <a:defRPr sz="28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2947825"/>
            <a:ext cx="8520600" cy="16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marL="914400" lvl="1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marL="1371600" lvl="2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marL="1828800" lvl="3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marL="2286000" lvl="4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marL="2743200" lvl="5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marL="3200400" lvl="6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●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marL="3657600" lvl="7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○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marL="4114800" lvl="8" indent="-28575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Gowun Batang"/>
              <a:buChar char="■"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 algn="r" rtl="0">
              <a:buNone/>
              <a:defRPr sz="900">
                <a:solidFill>
                  <a:schemeClr val="dk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  <p:sldLayoutId id="2147483678" r:id="rId29"/>
    <p:sldLayoutId id="2147483679" r:id="rId30"/>
    <p:sldLayoutId id="2147483680" r:id="rId31"/>
    <p:sldLayoutId id="2147483681" r:id="rId32"/>
    <p:sldLayoutId id="2147483682" r:id="rId33"/>
    <p:sldLayoutId id="2147483683" r:id="rId34"/>
    <p:sldLayoutId id="2147483684" r:id="rId35"/>
    <p:sldLayoutId id="2147483685" r:id="rId36"/>
    <p:sldLayoutId id="2147483686" r:id="rId37"/>
    <p:sldLayoutId id="2147483687" r:id="rId38"/>
    <p:sldLayoutId id="2147483688" r:id="rId39"/>
    <p:sldLayoutId id="2147483689" r:id="rId40"/>
    <p:sldLayoutId id="2147483690" r:id="rId41"/>
    <p:sldLayoutId id="2147483691" r:id="rId42"/>
    <p:sldLayoutId id="2147483692" r:id="rId43"/>
    <p:sldLayoutId id="2147483693" r:id="rId44"/>
    <p:sldLayoutId id="2147483694" r:id="rId45"/>
    <p:sldLayoutId id="2147483695" r:id="rId4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pos="144">
          <p15:clr>
            <a:srgbClr val="E46962"/>
          </p15:clr>
        </p15:guide>
        <p15:guide id="2" pos="5616">
          <p15:clr>
            <a:srgbClr val="E46962"/>
          </p15:clr>
        </p15:guide>
        <p15:guide id="3" orient="horz" pos="10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495750" y="1532503"/>
            <a:ext cx="8152500" cy="94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 b="1" dirty="0" smtClean="0"/>
              <a:t>AV3:</a:t>
            </a:r>
            <a:r>
              <a:rPr lang="en" sz="3900" dirty="0" smtClean="0"/>
              <a:t> FÍSICA COMPUTACIONAL</a:t>
            </a:r>
            <a:br>
              <a:rPr lang="en" sz="3900" dirty="0" smtClean="0"/>
            </a:br>
            <a:r>
              <a:rPr lang="en" sz="3900" dirty="0" smtClean="0"/>
              <a:t>Taxa de Desemprego no Brasil</a:t>
            </a:r>
            <a:endParaRPr sz="3900" dirty="0"/>
          </a:p>
        </p:txBody>
      </p:sp>
      <p:sp>
        <p:nvSpPr>
          <p:cNvPr id="355" name="Google Shape;355;p50"/>
          <p:cNvSpPr txBox="1">
            <a:spLocks noGrp="1"/>
          </p:cNvSpPr>
          <p:nvPr>
            <p:ph type="body" idx="1"/>
          </p:nvPr>
        </p:nvSpPr>
        <p:spPr>
          <a:xfrm>
            <a:off x="2630497" y="2400888"/>
            <a:ext cx="3883007" cy="14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 smtClean="0"/>
              <a:t>Kaique</a:t>
            </a:r>
            <a:r>
              <a:rPr lang="pt-BR" sz="1600" b="1" dirty="0" smtClean="0"/>
              <a:t> Falcão Lopes RA: 11201920606</a:t>
            </a:r>
            <a:endParaRPr sz="16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23462" y="104510"/>
            <a:ext cx="4938398" cy="506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Gráfico de Linha</a:t>
            </a:r>
            <a:endParaRPr sz="28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7" y="565371"/>
            <a:ext cx="8086727" cy="401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255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23462" y="84917"/>
            <a:ext cx="4938398" cy="506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Gráfico de Radar</a:t>
            </a:r>
            <a:endParaRPr sz="28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0426" y="531611"/>
            <a:ext cx="4883149" cy="4080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307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23462" y="84917"/>
            <a:ext cx="4938398" cy="506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Gráfico de Radar</a:t>
            </a:r>
            <a:endParaRPr sz="28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2670" y="520701"/>
            <a:ext cx="4538661" cy="40920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7237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03866" y="104510"/>
            <a:ext cx="4938398" cy="506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Tratamento de Dados Inicial</a:t>
            </a:r>
            <a:endParaRPr sz="28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02" y="559838"/>
            <a:ext cx="7656196" cy="4023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09158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03866" y="104510"/>
            <a:ext cx="4938398" cy="506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Gráfico de Barras Horizontais</a:t>
            </a:r>
            <a:endParaRPr sz="28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459" y="486162"/>
            <a:ext cx="4149082" cy="4171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022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03866" y="104510"/>
            <a:ext cx="4938398" cy="506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Gráfico de Barras Horizontais</a:t>
            </a:r>
            <a:endParaRPr sz="28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4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5948" y="588762"/>
            <a:ext cx="6672104" cy="3965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94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16928" y="97979"/>
            <a:ext cx="4938398" cy="506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Gráfico Boxplot</a:t>
            </a:r>
            <a:endParaRPr sz="28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5255" y="473733"/>
            <a:ext cx="5353490" cy="4196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075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16928" y="97979"/>
            <a:ext cx="4938398" cy="506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Gráfico Boxplot</a:t>
            </a:r>
            <a:endParaRPr sz="28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9676" y="601708"/>
            <a:ext cx="6604648" cy="39400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88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23462" y="91448"/>
            <a:ext cx="4938398" cy="506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Gráfico no Mapa do Brasil</a:t>
            </a:r>
            <a:endParaRPr sz="28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652"/>
          <a:stretch/>
        </p:blipFill>
        <p:spPr bwMode="auto">
          <a:xfrm>
            <a:off x="304801" y="528900"/>
            <a:ext cx="4183380" cy="37306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260"/>
          <a:stretch/>
        </p:blipFill>
        <p:spPr bwMode="auto">
          <a:xfrm>
            <a:off x="4488181" y="528900"/>
            <a:ext cx="4328160" cy="287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4343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23462" y="91448"/>
            <a:ext cx="4938398" cy="506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Gráfico no Mapa do Brasil</a:t>
            </a:r>
            <a:endParaRPr sz="28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0062" y="557214"/>
            <a:ext cx="4656487" cy="409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2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0"/>
          <p:cNvSpPr txBox="1">
            <a:spLocks noGrp="1"/>
          </p:cNvSpPr>
          <p:nvPr>
            <p:ph type="body" idx="3"/>
          </p:nvPr>
        </p:nvSpPr>
        <p:spPr>
          <a:xfrm>
            <a:off x="228600" y="4679000"/>
            <a:ext cx="11196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UFABC</a:t>
            </a:r>
            <a:endParaRPr/>
          </a:p>
        </p:txBody>
      </p:sp>
      <p:sp>
        <p:nvSpPr>
          <p:cNvPr id="354" name="Google Shape;354;p50"/>
          <p:cNvSpPr txBox="1">
            <a:spLocks noGrp="1"/>
          </p:cNvSpPr>
          <p:nvPr>
            <p:ph type="title"/>
          </p:nvPr>
        </p:nvSpPr>
        <p:spPr>
          <a:xfrm>
            <a:off x="123462" y="104510"/>
            <a:ext cx="4938398" cy="50621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 smtClean="0"/>
              <a:t>Gráfico de Linha</a:t>
            </a:r>
            <a:endParaRPr sz="2800" dirty="0"/>
          </a:p>
        </p:txBody>
      </p:sp>
      <p:sp>
        <p:nvSpPr>
          <p:cNvPr id="357" name="Google Shape;357;p50"/>
          <p:cNvSpPr txBox="1">
            <a:spLocks noGrp="1"/>
          </p:cNvSpPr>
          <p:nvPr>
            <p:ph type="sldNum" idx="12"/>
          </p:nvPr>
        </p:nvSpPr>
        <p:spPr>
          <a:xfrm>
            <a:off x="7426775" y="4679000"/>
            <a:ext cx="1502400" cy="32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r>
              <a:rPr lang="en" dirty="0" smtClean="0"/>
              <a:t>/12</a:t>
            </a:r>
            <a:endParaRPr dirty="0"/>
          </a:p>
        </p:txBody>
      </p:sp>
      <p:sp>
        <p:nvSpPr>
          <p:cNvPr id="358" name="Google Shape;358;p50"/>
          <p:cNvSpPr txBox="1">
            <a:spLocks noGrp="1"/>
          </p:cNvSpPr>
          <p:nvPr>
            <p:ph type="title"/>
          </p:nvPr>
        </p:nvSpPr>
        <p:spPr>
          <a:xfrm>
            <a:off x="4088982" y="4683790"/>
            <a:ext cx="966036" cy="32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dirty="0" smtClean="0"/>
              <a:t>AV3 - Gráficos</a:t>
            </a:r>
            <a:endParaRPr sz="900" dirty="0"/>
          </a:p>
        </p:txBody>
      </p:sp>
      <p:sp>
        <p:nvSpPr>
          <p:cNvPr id="359" name="Google Shape;359;p50"/>
          <p:cNvSpPr txBox="1">
            <a:spLocks noGrp="1"/>
          </p:cNvSpPr>
          <p:nvPr>
            <p:ph type="body" idx="2"/>
          </p:nvPr>
        </p:nvSpPr>
        <p:spPr>
          <a:xfrm>
            <a:off x="7209075" y="4679000"/>
            <a:ext cx="1376400" cy="32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27 </a:t>
            </a:r>
            <a:r>
              <a:rPr lang="en" dirty="0"/>
              <a:t>de Junho de 2025</a:t>
            </a:r>
            <a:endParaRPr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725" y="501365"/>
            <a:ext cx="4294550" cy="414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248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ortfolio">
  <a:themeElements>
    <a:clrScheme name="Simple Light">
      <a:dk1>
        <a:srgbClr val="133817"/>
      </a:dk1>
      <a:lt1>
        <a:srgbClr val="E9EBE8"/>
      </a:lt1>
      <a:dk2>
        <a:srgbClr val="C2C7C0"/>
      </a:dk2>
      <a:lt2>
        <a:srgbClr val="EE7630"/>
      </a:lt2>
      <a:accent1>
        <a:srgbClr val="000000"/>
      </a:accent1>
      <a:accent2>
        <a:srgbClr val="931F1D"/>
      </a:accent2>
      <a:accent3>
        <a:srgbClr val="4F7CAC"/>
      </a:accent3>
      <a:accent4>
        <a:srgbClr val="C287E8"/>
      </a:accent4>
      <a:accent5>
        <a:srgbClr val="563635"/>
      </a:accent5>
      <a:accent6>
        <a:srgbClr val="63A46C"/>
      </a:accent6>
      <a:hlink>
        <a:srgbClr val="B7440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168</Words>
  <Application>Microsoft Office PowerPoint</Application>
  <PresentationFormat>Apresentação na tela (16:9)</PresentationFormat>
  <Paragraphs>61</Paragraphs>
  <Slides>12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5" baseType="lpstr">
      <vt:lpstr>Arial</vt:lpstr>
      <vt:lpstr>Gowun Batang</vt:lpstr>
      <vt:lpstr>Portfolio</vt:lpstr>
      <vt:lpstr>AV3: FÍSICA COMPUTACIONAL Taxa de Desemprego no Brasil</vt:lpstr>
      <vt:lpstr>Tratamento de Dados Inicial</vt:lpstr>
      <vt:lpstr>Gráfico de Barras Horizontais</vt:lpstr>
      <vt:lpstr>Gráfico de Barras Horizontais</vt:lpstr>
      <vt:lpstr>Gráfico Boxplot</vt:lpstr>
      <vt:lpstr>Gráfico Boxplot</vt:lpstr>
      <vt:lpstr>Gráfico no Mapa do Brasil</vt:lpstr>
      <vt:lpstr>Gráfico no Mapa do Brasil</vt:lpstr>
      <vt:lpstr>Gráfico de Linha</vt:lpstr>
      <vt:lpstr>Gráfico de Linha</vt:lpstr>
      <vt:lpstr>Gráfico de Radar</vt:lpstr>
      <vt:lpstr>Gráfico de Radar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AV3: FÍSICA COMPUTACIONAL Taxa de Desemprego no Brasil</dc:title>
  <dc:creator>kaique falcao</dc:creator>
  <cp:lastModifiedBy>Kaique Falcao Lopes</cp:lastModifiedBy>
  <cp:revision>4</cp:revision>
  <dcterms:modified xsi:type="dcterms:W3CDTF">2025-06-28T00:13:49Z</dcterms:modified>
</cp:coreProperties>
</file>