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BC83-AB26-4117-8637-7FC78F8F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2644A-B695-4604-8C6C-4C63710C5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C09FB2-7D94-4684-815A-E5D0D599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D4E354-B16F-4927-B103-5332094D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0E4CC-A84C-408F-8207-D219A698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598BB-BB65-40E7-8E66-C5714084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A377E-BD71-40A9-BE3D-CB6442D93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2AB81E-C4DA-4C49-A331-FE9AB579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787894-CAD1-4C14-91FB-88923CA9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2CFC6-DE7B-4F36-AF8B-833A2BA4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1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E3818-A041-4B46-ADCE-9FB00D39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3BDB-2C50-4B5F-A5B8-5D58392B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61E2D-DB76-4652-BD70-CC2786F6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7FBAD-73E2-43BE-9B5E-572B7218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A50A3-5846-495B-A424-C1C3F899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3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F6C8-7388-4368-A7C9-009E323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A78D5-78BC-4D58-A00C-DF075D5A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0CE23-91B5-4D02-8739-802A1E3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1EB8F-AE8B-42A1-BDEF-8B7B6E47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B538D-9C82-4372-A5CA-B4D8E86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6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75668-8D89-4A0F-96C3-FCA368FB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455E5-F45F-4FFE-8F8D-DEF89165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1AD53-F4EA-4557-ABE5-FDCAA45E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FD6AB-51B7-4E0C-A512-E0CD4A15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19E91F-5F57-4284-BDEC-7130663B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6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5513E-3197-4A70-A9E1-296E4772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C90AE-BB7B-44AD-89BC-3CFFC2069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7D5597-F535-4DF2-948D-8D24E1FC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7364D-170C-4B9F-9D63-9E0418D9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14BBA-E94D-4810-BF04-21DB5862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F03D6-EF7B-479F-894C-959A3935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06140-1BB8-4D79-9D6E-0946DD12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78113-FB13-421F-B8A1-424145E7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B999A6-5065-4F72-AAF9-B7437EC4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1095DD-5266-45B9-9F1D-9A87F5178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1DC9CC-45DA-4AF0-BDCC-DA30AEE46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B19262-1F0C-4D0E-940A-0519D2DD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4EF8D8-FA4E-4F79-90BB-352FF47E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A02562-95B5-4017-B9CE-8DC6334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2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DCA77-A89C-4CD5-BC77-B4B0ECF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C52F49-5CC6-495E-82FE-4F152EDD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2F5CEE-ED3F-436C-BBF9-CB1426C8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D5B777-1F21-44AC-BFB9-D5960FB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02E276-2D5F-43EB-8297-8C11432A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34DF5A-8F2F-445C-A238-95C445F2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BC2F47-ACB6-4F9E-8A4E-696C29B9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3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FF87F-69B7-4C20-B528-97CDF1E7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6209C-4F1E-4926-B89D-374B406D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4E72C8-027F-4D0D-A39D-693A15F0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912957-C0E2-42CD-A4A8-ECFE5811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35ABB-7DB7-4A3C-B16C-B4A4CD2C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84E50-56B7-4614-940E-F32C0754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CF8-11BE-4E92-B6AB-CCBC0902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CD4CCA-5DC7-417A-A73A-2359E776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FD261D-D57E-4C32-BADE-D2E7EC6A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1938F-A6CF-4DCC-A2F2-EA47F21E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6FF32-C3F0-4C90-B686-E211B3AA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740400-04C8-467B-A54F-CD1C78D2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1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9067F7-F462-4CA5-B09B-8BACDD6D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BAD3B5-0305-44CB-B8C0-A1F1A4BD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A0048-95C6-4195-BE17-BE00EA3C8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A724-00CD-476C-9D89-259DA37F8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9B269-3391-47A9-A044-B4BF22AAE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6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652F94-DE9A-44DB-B993-201AF5F4A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ledge | Rainbow Six Wiki | Fandom">
            <a:extLst>
              <a:ext uri="{FF2B5EF4-FFF2-40B4-BE49-F238E27FC236}">
                <a16:creationId xmlns:a16="http://schemas.microsoft.com/office/drawing/2014/main" id="{9C6E590D-09BC-410A-9E0E-0E255F6A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737" y="6858000"/>
            <a:ext cx="3370263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4AEBA0-AFD7-442F-A0D2-DC02015FE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44" y="121820"/>
            <a:ext cx="5471544" cy="1742624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C15A287-95B8-4EA6-ACF4-93ADB837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022"/>
            <a:ext cx="10515600" cy="59057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19" name="Espaço Reservado para Conteúdo 12">
            <a:extLst>
              <a:ext uri="{FF2B5EF4-FFF2-40B4-BE49-F238E27FC236}">
                <a16:creationId xmlns:a16="http://schemas.microsoft.com/office/drawing/2014/main" id="{0B9F2ADE-ECF8-475D-8E4E-1BEE80E62551}"/>
              </a:ext>
            </a:extLst>
          </p:cNvPr>
          <p:cNvSpPr txBox="1">
            <a:spLocks/>
          </p:cNvSpPr>
          <p:nvPr/>
        </p:nvSpPr>
        <p:spPr>
          <a:xfrm>
            <a:off x="838200" y="2456597"/>
            <a:ext cx="10515600" cy="5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Qual o objetivo?</a:t>
            </a:r>
          </a:p>
        </p:txBody>
      </p:sp>
      <p:sp>
        <p:nvSpPr>
          <p:cNvPr id="20" name="Espaço Reservado para Conteúdo 12">
            <a:extLst>
              <a:ext uri="{FF2B5EF4-FFF2-40B4-BE49-F238E27FC236}">
                <a16:creationId xmlns:a16="http://schemas.microsoft.com/office/drawing/2014/main" id="{89B9406A-769C-4C4C-8790-D88B9EDF68A7}"/>
              </a:ext>
            </a:extLst>
          </p:cNvPr>
          <p:cNvSpPr txBox="1">
            <a:spLocks/>
          </p:cNvSpPr>
          <p:nvPr/>
        </p:nvSpPr>
        <p:spPr>
          <a:xfrm>
            <a:off x="838200" y="3047172"/>
            <a:ext cx="10515600" cy="5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Porque o jogo é incrível?</a:t>
            </a:r>
          </a:p>
        </p:txBody>
      </p:sp>
    </p:spTree>
    <p:extLst>
      <p:ext uri="{BB962C8B-B14F-4D97-AF65-F5344CB8AC3E}">
        <p14:creationId xmlns:p14="http://schemas.microsoft.com/office/powerpoint/2010/main" val="10263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10255 L 0.00026 -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-5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KAIQUE FIGUEIREDO LUCENA .</dc:creator>
  <cp:lastModifiedBy>KAIQUE FIGUEIREDO LUCENA .</cp:lastModifiedBy>
  <cp:revision>9</cp:revision>
  <dcterms:created xsi:type="dcterms:W3CDTF">2020-05-22T19:42:47Z</dcterms:created>
  <dcterms:modified xsi:type="dcterms:W3CDTF">2020-05-25T07:13:31Z</dcterms:modified>
</cp:coreProperties>
</file>