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BC83-AB26-4117-8637-7FC78F8F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2644A-B695-4604-8C6C-4C63710C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09FB2-7D94-4684-815A-E5D0D59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D4E354-B16F-4927-B103-5332094D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E4CC-A84C-408F-8207-D219A69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98BB-BB65-40E7-8E66-C5714084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A377E-BD71-40A9-BE3D-CB6442D9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AB81E-C4DA-4C49-A331-FE9AB579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87894-CAD1-4C14-91FB-88923CA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2CFC6-DE7B-4F36-AF8B-833A2BA4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E3818-A041-4B46-ADCE-9FB00D39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3BDB-2C50-4B5F-A5B8-5D58392B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61E2D-DB76-4652-BD70-CC2786F6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7FBAD-73E2-43BE-9B5E-572B721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A50A3-5846-495B-A424-C1C3F899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3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F6C8-7388-4368-A7C9-009E323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A78D5-78BC-4D58-A00C-DF075D5A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0CE23-91B5-4D02-8739-802A1E3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1EB8F-AE8B-42A1-BDEF-8B7B6E47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B538D-9C82-4372-A5CA-B4D8E86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5668-8D89-4A0F-96C3-FCA368FB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455E5-F45F-4FFE-8F8D-DEF89165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1AD53-F4EA-4557-ABE5-FDCAA45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FD6AB-51B7-4E0C-A512-E0CD4A15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9E91F-5F57-4284-BDEC-7130663B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5513E-3197-4A70-A9E1-296E477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90AE-BB7B-44AD-89BC-3CFFC206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7D5597-F535-4DF2-948D-8D24E1FC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7364D-170C-4B9F-9D63-9E0418D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14BBA-E94D-4810-BF04-21DB5862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F03D6-EF7B-479F-894C-959A3935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6140-1BB8-4D79-9D6E-0946DD12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8113-FB13-421F-B8A1-424145E7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B999A6-5065-4F72-AAF9-B7437EC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1095DD-5266-45B9-9F1D-9A87F5178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DC9CC-45DA-4AF0-BDCC-DA30AEE4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B19262-1F0C-4D0E-940A-0519D2DD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EF8D8-FA4E-4F79-90BB-352FF47E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A02562-95B5-4017-B9CE-8DC6334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2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DCA77-A89C-4CD5-BC77-B4B0ECF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C52F49-5CC6-495E-82FE-4F152ED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2F5CEE-ED3F-436C-BBF9-CB1426C8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D5B777-1F21-44AC-BFB9-D5960FB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02E276-2D5F-43EB-8297-8C11432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4DF5A-8F2F-445C-A238-95C445F2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C2F47-ACB6-4F9E-8A4E-696C29B9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FF87F-69B7-4C20-B528-97CDF1E7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6209C-4F1E-4926-B89D-374B406D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4E72C8-027F-4D0D-A39D-693A15F0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12957-C0E2-42CD-A4A8-ECFE5811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35ABB-7DB7-4A3C-B16C-B4A4CD2C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84E50-56B7-4614-940E-F32C0754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CF8-11BE-4E92-B6AB-CCBC0902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CD4CCA-5DC7-417A-A73A-2359E776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D261D-D57E-4C32-BADE-D2E7EC6A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1938F-A6CF-4DCC-A2F2-EA47F21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6FF32-C3F0-4C90-B686-E211B3AA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740400-04C8-467B-A54F-CD1C78D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9067F7-F462-4CA5-B09B-8BACDD6D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BAD3B5-0305-44CB-B8C0-A1F1A4BD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A0048-95C6-4195-BE17-BE00EA3C8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A724-00CD-476C-9D89-259DA37F8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9B269-3391-47A9-A044-B4BF22AA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37" y="685800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0263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10255 L 0.00026 -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5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D72A42-CC88-4B5B-AD1E-607D168EA2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CEBDFDD-928D-48FC-9BA2-1C15D7B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um CQB (Close Quarters Battle)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65AEDE-853B-4EDA-8DB3-440E2386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307"/>
            <a:ext cx="5997315" cy="273138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Ubisoft</a:t>
            </a:r>
          </a:p>
          <a:p>
            <a:r>
              <a:rPr lang="pt-BR" dirty="0">
                <a:solidFill>
                  <a:schemeClr val="bg1"/>
                </a:solidFill>
              </a:rPr>
              <a:t>FPS (First Person Shooter)</a:t>
            </a:r>
          </a:p>
          <a:p>
            <a:r>
              <a:rPr lang="pt-BR" dirty="0">
                <a:solidFill>
                  <a:schemeClr val="bg1"/>
                </a:solidFill>
              </a:rPr>
              <a:t>Jogo quebrado no lançamento</a:t>
            </a:r>
          </a:p>
          <a:p>
            <a:r>
              <a:rPr lang="pt-BR" dirty="0">
                <a:solidFill>
                  <a:schemeClr val="bg1"/>
                </a:solidFill>
              </a:rPr>
              <a:t>A “cura” de Rainbow Six</a:t>
            </a:r>
          </a:p>
          <a:p>
            <a:r>
              <a:rPr lang="pt-BR" dirty="0">
                <a:solidFill>
                  <a:schemeClr val="bg1"/>
                </a:solidFill>
              </a:rPr>
              <a:t>2019 – 30 Milhões</a:t>
            </a:r>
          </a:p>
        </p:txBody>
      </p: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6F04ECC-2E90-4790-9BEE-BC817F0B6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620" y1="62917" x2="49089" y2="62685"/>
                        <a14:foregroundMark x1="49141" y1="62639" x2="49219" y2="51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34" y="767006"/>
            <a:ext cx="6235266" cy="3507337"/>
          </a:xfrm>
          <a:prstGeom prst="rect">
            <a:avLst/>
          </a:prstGeom>
        </p:spPr>
      </p:pic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FA4A67F-C075-4327-BBFA-75B8CFC66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48" y="1483098"/>
            <a:ext cx="2075152" cy="2075152"/>
          </a:xfrm>
          <a:prstGeom prst="rect">
            <a:avLst/>
          </a:prstGeom>
        </p:spPr>
      </p:pic>
      <p:pic>
        <p:nvPicPr>
          <p:cNvPr id="15" name="Imagem 14" descr="Uma imagem contendo texto, gráfico, desenho, placar&#10;&#10;Descrição gerada automaticamente">
            <a:extLst>
              <a:ext uri="{FF2B5EF4-FFF2-40B4-BE49-F238E27FC236}">
                <a16:creationId xmlns:a16="http://schemas.microsoft.com/office/drawing/2014/main" id="{8BFEBEFE-3C6E-4D43-89B4-0A0C1F437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67" y="3593965"/>
            <a:ext cx="1360754" cy="1360754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982A404-C730-450A-B9F2-42E27FF44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58" y="3918544"/>
            <a:ext cx="1752295" cy="1752295"/>
          </a:xfrm>
          <a:prstGeom prst="rect">
            <a:avLst/>
          </a:prstGeom>
        </p:spPr>
      </p:pic>
      <p:pic>
        <p:nvPicPr>
          <p:cNvPr id="19" name="Imagem 18" descr="Uma imagem contendo monitor, placar, computador, vermelho&#10;&#10;Descrição gerada automaticamente">
            <a:extLst>
              <a:ext uri="{FF2B5EF4-FFF2-40B4-BE49-F238E27FC236}">
                <a16:creationId xmlns:a16="http://schemas.microsoft.com/office/drawing/2014/main" id="{88B0792A-FD81-4368-87F5-76E6C0386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72" y="4646962"/>
            <a:ext cx="1752296" cy="1752296"/>
          </a:xfrm>
          <a:prstGeom prst="rect">
            <a:avLst/>
          </a:prstGeom>
        </p:spPr>
      </p:pic>
      <p:pic>
        <p:nvPicPr>
          <p:cNvPr id="21" name="Imagem 20" descr="Uma imagem contendo edifício, no interior, circuito, bagagem&#10;&#10;Descrição gerada automaticamente">
            <a:extLst>
              <a:ext uri="{FF2B5EF4-FFF2-40B4-BE49-F238E27FC236}">
                <a16:creationId xmlns:a16="http://schemas.microsoft.com/office/drawing/2014/main" id="{587035A4-BD42-401E-9BEF-8C170E653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29" y="1921606"/>
            <a:ext cx="6235266" cy="33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1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12" y="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0B9F2ADE-ECF8-475D-8E4E-1BEE80E62551}"/>
              </a:ext>
            </a:extLst>
          </p:cNvPr>
          <p:cNvSpPr txBox="1">
            <a:spLocks/>
          </p:cNvSpPr>
          <p:nvPr/>
        </p:nvSpPr>
        <p:spPr>
          <a:xfrm>
            <a:off x="838200" y="2456597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Qual o objetivo?</a:t>
            </a:r>
          </a:p>
        </p:txBody>
      </p:sp>
    </p:spTree>
    <p:extLst>
      <p:ext uri="{BB962C8B-B14F-4D97-AF65-F5344CB8AC3E}">
        <p14:creationId xmlns:p14="http://schemas.microsoft.com/office/powerpoint/2010/main" val="1941943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12" y="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0B9F2ADE-ECF8-475D-8E4E-1BEE80E62551}"/>
              </a:ext>
            </a:extLst>
          </p:cNvPr>
          <p:cNvSpPr txBox="1">
            <a:spLocks/>
          </p:cNvSpPr>
          <p:nvPr/>
        </p:nvSpPr>
        <p:spPr>
          <a:xfrm>
            <a:off x="838200" y="2456597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Qual o objetivo?</a:t>
            </a:r>
          </a:p>
        </p:txBody>
      </p:sp>
      <p:sp>
        <p:nvSpPr>
          <p:cNvPr id="20" name="Espaço Reservado para Conteúdo 12">
            <a:extLst>
              <a:ext uri="{FF2B5EF4-FFF2-40B4-BE49-F238E27FC236}">
                <a16:creationId xmlns:a16="http://schemas.microsoft.com/office/drawing/2014/main" id="{89B9406A-769C-4C4C-8790-D88B9EDF68A7}"/>
              </a:ext>
            </a:extLst>
          </p:cNvPr>
          <p:cNvSpPr txBox="1">
            <a:spLocks/>
          </p:cNvSpPr>
          <p:nvPr/>
        </p:nvSpPr>
        <p:spPr>
          <a:xfrm>
            <a:off x="838200" y="3047172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Porque o jogo é incrível?</a:t>
            </a:r>
          </a:p>
        </p:txBody>
      </p:sp>
    </p:spTree>
    <p:extLst>
      <p:ext uri="{BB962C8B-B14F-4D97-AF65-F5344CB8AC3E}">
        <p14:creationId xmlns:p14="http://schemas.microsoft.com/office/powerpoint/2010/main" val="306191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É um CQB (Close Quarters Battle)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FIGUEIREDO LUCENA .</dc:creator>
  <cp:lastModifiedBy>KAIQUE FIGUEIREDO LUCENA .</cp:lastModifiedBy>
  <cp:revision>13</cp:revision>
  <dcterms:created xsi:type="dcterms:W3CDTF">2020-05-22T19:42:47Z</dcterms:created>
  <dcterms:modified xsi:type="dcterms:W3CDTF">2020-05-25T22:00:05Z</dcterms:modified>
</cp:coreProperties>
</file>