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  <p:sldMasterId id="2147483801" r:id="rId2"/>
  </p:sldMasterIdLst>
  <p:sldIdLst>
    <p:sldId id="256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E5E2D-A9E4-C03E-811D-E9977EE1A6C6}" v="849" dt="2020-03-09T17:34:15.668"/>
    <p1510:client id="{7C6AD778-DCAE-48CC-B5EF-2FE2CCF9FFD5}" v="22" dt="2020-03-09T16:47:31.241"/>
    <p1510:client id="{873D9CFA-FBF9-852C-5220-1D85E1D88F8A}" v="30" dt="2020-03-08T06:25:14.720"/>
    <p1510:client id="{A4AFC812-0F3E-9B05-41EA-E1F298208787}" v="9" dt="2020-03-08T22:06:25.020"/>
    <p1510:client id="{C4F738EF-81FA-62CA-ABE2-C6E204578DE9}" v="18" dt="2020-03-10T17:03:24.125"/>
    <p1510:client id="{D5DF33CD-D0A6-0610-588C-4BFECB5E0AF0}" v="3" dt="2020-03-08T23:34:2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0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7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3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0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6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8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89" r:id="rId6"/>
    <p:sldLayoutId id="2147483795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EA11FEA-97D1-42A5-9874-69E8A5940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indoor, table, computer, sitting&#10;&#10;Description generated with very high confidence">
            <a:extLst>
              <a:ext uri="{FF2B5EF4-FFF2-40B4-BE49-F238E27FC236}">
                <a16:creationId xmlns:a16="http://schemas.microsoft.com/office/drawing/2014/main" id="{7B718740-80B8-48C8-94D6-19B4E8B6F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3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blue and white sign&#10;&#10;Description generated with very high confidence">
            <a:extLst>
              <a:ext uri="{FF2B5EF4-FFF2-40B4-BE49-F238E27FC236}">
                <a16:creationId xmlns:a16="http://schemas.microsoft.com/office/drawing/2014/main" id="{C4D96404-25B7-42F4-B9D0-8562F67FA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indoor, sitting, table, food&#10;&#10;Description generated with very high confidence">
            <a:extLst>
              <a:ext uri="{FF2B5EF4-FFF2-40B4-BE49-F238E27FC236}">
                <a16:creationId xmlns:a16="http://schemas.microsoft.com/office/drawing/2014/main" id="{CDF35312-270F-4DBA-8E9D-B3FFC9CB2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E0D5B58B-03BB-49E3-9E50-36998774B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69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BrushVTI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2020-03-08T05:57:56Z</dcterms:created>
  <dcterms:modified xsi:type="dcterms:W3CDTF">2020-03-12T21:23:05Z</dcterms:modified>
</cp:coreProperties>
</file>